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79" r:id="rId4"/>
    <p:sldId id="258" r:id="rId5"/>
    <p:sldId id="257" r:id="rId6"/>
    <p:sldId id="274" r:id="rId7"/>
    <p:sldId id="273" r:id="rId8"/>
    <p:sldId id="275" r:id="rId9"/>
    <p:sldId id="281" r:id="rId10"/>
    <p:sldId id="280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8FE44E-33CB-4539-9FCA-FF7A5BFAF355}">
          <p14:sldIdLst>
            <p14:sldId id="271"/>
            <p14:sldId id="279"/>
            <p14:sldId id="258"/>
            <p14:sldId id="257"/>
            <p14:sldId id="274"/>
            <p14:sldId id="273"/>
            <p14:sldId id="275"/>
            <p14:sldId id="281"/>
            <p14:sldId id="280"/>
            <p14:sldId id="282"/>
          </p14:sldIdLst>
        </p14:section>
        <p14:section name="Untitled Section" id="{51B73AD7-999B-4091-B124-C81DC9120D5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4819-F221-40A6-9FC7-1DDC03E9BB1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EF25-F9E4-4048-850A-5756FB994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4819-F221-40A6-9FC7-1DDC03E9BB1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EF25-F9E4-4048-850A-5756FB994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4819-F221-40A6-9FC7-1DDC03E9BB1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EF25-F9E4-4048-850A-5756FB994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4819-F221-40A6-9FC7-1DDC03E9BB1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EF25-F9E4-4048-850A-5756FB994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4819-F221-40A6-9FC7-1DDC03E9BB1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EF25-F9E4-4048-850A-5756FB994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4819-F221-40A6-9FC7-1DDC03E9BB1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EF25-F9E4-4048-850A-5756FB994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4819-F221-40A6-9FC7-1DDC03E9BB1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EF25-F9E4-4048-850A-5756FB994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4819-F221-40A6-9FC7-1DDC03E9BB1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EF25-F9E4-4048-850A-5756FB994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4819-F221-40A6-9FC7-1DDC03E9BB1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EF25-F9E4-4048-850A-5756FB994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4819-F221-40A6-9FC7-1DDC03E9BB1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1EF25-F9E4-4048-850A-5756FB994A23}" type="slidenum">
              <a:rPr lang="en-IN" smtClean="0"/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4819-F221-40A6-9FC7-1DDC03E9BB1A}" type="datetimeFigureOut">
              <a:rPr lang="en-IN" smtClean="0"/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51EF25-F9E4-4048-850A-5756FB994A23}" type="slidenum">
              <a:rPr lang="en-IN" smtClean="0"/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351EF25-F9E4-4048-850A-5756FB994A23}" type="slidenum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5D84819-F221-40A6-9FC7-1DDC03E9BB1A}" type="datetimeFigureOut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Supply Chain Buddy App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Hack.2.Hire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620000" cy="1143000"/>
          </a:xfrm>
        </p:spPr>
        <p:txBody>
          <a:bodyPr/>
          <a:lstStyle/>
          <a:p>
            <a:br>
              <a:rPr lang="en-IN" dirty="0" smtClean="0"/>
            </a:br>
            <a:br>
              <a:rPr lang="en-IN" dirty="0"/>
            </a:br>
            <a:br>
              <a:rPr lang="en-IN" dirty="0" smtClean="0"/>
            </a:br>
            <a:r>
              <a:rPr lang="en-IN" sz="4400" dirty="0" smtClean="0">
                <a:solidFill>
                  <a:schemeClr val="tx1"/>
                </a:solidFill>
              </a:rPr>
              <a:t>THANKS </a:t>
            </a:r>
            <a:r>
              <a:rPr lang="en-IN" sz="4400" smtClean="0">
                <a:solidFill>
                  <a:schemeClr val="tx1"/>
                </a:solidFill>
              </a:rPr>
              <a:t>TO DELL TEAM</a:t>
            </a:r>
            <a:br>
              <a:rPr lang="en-IN" sz="4400" dirty="0" smtClean="0">
                <a:solidFill>
                  <a:schemeClr val="tx1"/>
                </a:solidFill>
              </a:rPr>
            </a:br>
            <a:br>
              <a:rPr lang="en-IN" sz="4400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20" y="2141220"/>
            <a:ext cx="39274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TEAM MEMBERS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 smtClean="0"/>
              <a:t>STEVENS PHILIP		CSE	</a:t>
            </a:r>
            <a:r>
              <a:rPr lang="en-IN" sz="2400" dirty="0" smtClean="0"/>
              <a:t>201700279</a:t>
            </a:r>
            <a:endParaRPr lang="en-IN" sz="2400" dirty="0" smtClean="0"/>
          </a:p>
          <a:p>
            <a:pPr marL="114300" indent="0">
              <a:buNone/>
            </a:pPr>
            <a:r>
              <a:rPr lang="en-IN" sz="2400" dirty="0" smtClean="0"/>
              <a:t>KRITIKA GARG		CSE	</a:t>
            </a:r>
            <a:r>
              <a:rPr lang="en-IN" sz="2400" dirty="0" smtClean="0"/>
              <a:t>201700513</a:t>
            </a:r>
            <a:endParaRPr lang="en-IN" sz="2400" dirty="0" smtClean="0"/>
          </a:p>
          <a:p>
            <a:pPr marL="114300" indent="0">
              <a:buNone/>
            </a:pPr>
            <a:r>
              <a:rPr lang="en-IN" sz="2400" dirty="0" smtClean="0"/>
              <a:t>AMBARISH DUTTA		CSE	201700424</a:t>
            </a:r>
            <a:endParaRPr lang="en-IN" sz="2400" dirty="0" smtClean="0"/>
          </a:p>
          <a:p>
            <a:pPr marL="114300" indent="0">
              <a:buNone/>
            </a:pPr>
            <a:r>
              <a:rPr lang="en-IN" sz="2400" dirty="0" smtClean="0"/>
              <a:t>ANANYA SARKAR		ECE	201700237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7272808" cy="525658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7776864" cy="614742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052737"/>
            <a:ext cx="7543800" cy="720080"/>
          </a:xfrm>
        </p:spPr>
        <p:txBody>
          <a:bodyPr/>
          <a:lstStyle/>
          <a:p>
            <a:r>
              <a:rPr lang="en-IN" sz="4000" dirty="0" smtClean="0"/>
              <a:t>WEB APP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844824"/>
            <a:ext cx="6840760" cy="2952328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-</a:t>
            </a:r>
            <a:r>
              <a:rPr lang="en-US" sz="11200" dirty="0" smtClean="0"/>
              <a:t>This </a:t>
            </a:r>
            <a:r>
              <a:rPr lang="en-US" sz="11200" dirty="0"/>
              <a:t>website </a:t>
            </a:r>
            <a:r>
              <a:rPr lang="en-US" sz="11200" dirty="0" smtClean="0"/>
              <a:t>is </a:t>
            </a:r>
            <a:r>
              <a:rPr lang="en-US" sz="11200" dirty="0"/>
              <a:t>a one stop platform for Dell </a:t>
            </a:r>
            <a:r>
              <a:rPr lang="en-US" sz="11200" dirty="0" smtClean="0"/>
              <a:t>developers.</a:t>
            </a:r>
            <a:endParaRPr lang="en-US" sz="11200" dirty="0" smtClean="0"/>
          </a:p>
          <a:p>
            <a:r>
              <a:rPr lang="en-US" sz="11200" dirty="0" smtClean="0"/>
              <a:t>-Easily share domain </a:t>
            </a:r>
            <a:r>
              <a:rPr lang="en-US" sz="11200" dirty="0"/>
              <a:t>knowledge </a:t>
            </a:r>
            <a:r>
              <a:rPr lang="en-US" sz="11200" dirty="0" smtClean="0"/>
              <a:t>among </a:t>
            </a:r>
            <a:r>
              <a:rPr lang="en-US" sz="11200" dirty="0"/>
              <a:t>different team members </a:t>
            </a:r>
            <a:endParaRPr lang="en-US" sz="11200" dirty="0" smtClean="0"/>
          </a:p>
          <a:p>
            <a:r>
              <a:rPr lang="en-US" sz="11200" dirty="0" smtClean="0"/>
              <a:t>-Reduces the  time spent  in explaining new members</a:t>
            </a:r>
            <a:endParaRPr lang="en-US" sz="11200" dirty="0" smtClean="0"/>
          </a:p>
          <a:p>
            <a:r>
              <a:rPr lang="en-US" sz="11200" dirty="0" smtClean="0"/>
              <a:t>-Built </a:t>
            </a:r>
            <a:r>
              <a:rPr lang="en-US" sz="11200" dirty="0"/>
              <a:t>with keeping user education in mind</a:t>
            </a:r>
            <a:r>
              <a:rPr lang="en-US" sz="11200" dirty="0" smtClean="0"/>
              <a:t>,</a:t>
            </a:r>
            <a:endParaRPr lang="en-US" sz="11200" dirty="0" smtClean="0"/>
          </a:p>
          <a:p>
            <a:r>
              <a:rPr lang="en-US" sz="11200" dirty="0"/>
              <a:t>-</a:t>
            </a:r>
            <a:r>
              <a:rPr lang="en-US" sz="11200" dirty="0" smtClean="0"/>
              <a:t>Aims </a:t>
            </a:r>
            <a:r>
              <a:rPr lang="en-US" sz="11200" dirty="0"/>
              <a:t>to provide accurate technical solutions</a:t>
            </a:r>
            <a:r>
              <a:rPr lang="en-US" sz="11200" dirty="0" smtClean="0"/>
              <a:t>.</a:t>
            </a:r>
            <a:endParaRPr lang="en-US" sz="11200" dirty="0" smtClean="0"/>
          </a:p>
          <a:p>
            <a:r>
              <a:rPr lang="en-US" sz="11200" dirty="0" smtClean="0"/>
              <a:t>-Helps to maintain Consistency and   Uniformity across teams.</a:t>
            </a:r>
            <a:endParaRPr lang="en-IN" sz="1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SOLUTION STRATEGY</a:t>
            </a:r>
            <a:br>
              <a:rPr lang="en-IN" sz="3600" dirty="0" smtClean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SUPPLY CHAIN FUNCTIONAL FLOW</a:t>
            </a:r>
            <a:endParaRPr lang="en-IN" sz="2400" dirty="0" smtClean="0"/>
          </a:p>
          <a:p>
            <a:r>
              <a:rPr lang="en-IN" sz="2400" dirty="0" smtClean="0"/>
              <a:t>CODING STANDARDS</a:t>
            </a:r>
            <a:endParaRPr lang="en-IN" sz="2400" dirty="0" smtClean="0"/>
          </a:p>
          <a:p>
            <a:r>
              <a:rPr lang="en-IN" sz="2400" dirty="0" smtClean="0"/>
              <a:t>DISCUSSION FORUM</a:t>
            </a:r>
            <a:endParaRPr lang="en-IN" sz="2400" dirty="0" smtClean="0"/>
          </a:p>
          <a:p>
            <a:r>
              <a:rPr lang="en-IN" sz="2400" dirty="0" smtClean="0"/>
              <a:t>POST SECTION</a:t>
            </a:r>
            <a:endParaRPr lang="en-IN" sz="2400" dirty="0" smtClean="0"/>
          </a:p>
          <a:p>
            <a:r>
              <a:rPr lang="en-IN" sz="2400" dirty="0" smtClean="0"/>
              <a:t>USER MANUALS</a:t>
            </a:r>
            <a:endParaRPr lang="en-IN" sz="2400" dirty="0" smtClean="0"/>
          </a:p>
          <a:p>
            <a:r>
              <a:rPr lang="en-IN" sz="2400" dirty="0" smtClean="0"/>
              <a:t>RESPONSIVE UI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44824"/>
            <a:ext cx="7620000" cy="1143000"/>
          </a:xfrm>
        </p:spPr>
        <p:txBody>
          <a:bodyPr/>
          <a:lstStyle/>
          <a:p>
            <a:pPr algn="ctr"/>
            <a:r>
              <a:rPr lang="en-IN" sz="6000" dirty="0" smtClean="0"/>
              <a:t>DEMONSTRATION</a:t>
            </a:r>
            <a:br>
              <a:rPr lang="en-IN" sz="6000" dirty="0" smtClean="0"/>
            </a:br>
            <a:endParaRPr lang="en-IN" sz="6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SAVING</a:t>
            </a:r>
            <a:endParaRPr lang="en-IN" dirty="0" smtClean="0"/>
          </a:p>
          <a:p>
            <a:r>
              <a:rPr lang="en-IN" dirty="0" smtClean="0"/>
              <a:t>EASY TO USE</a:t>
            </a:r>
            <a:endParaRPr lang="en-IN" dirty="0" smtClean="0"/>
          </a:p>
          <a:p>
            <a:r>
              <a:rPr lang="en-IN" dirty="0" smtClean="0"/>
              <a:t>REDUCES DEPENDENCY</a:t>
            </a:r>
            <a:endParaRPr lang="en-IN" dirty="0" smtClean="0"/>
          </a:p>
          <a:p>
            <a:r>
              <a:rPr lang="en-IN" dirty="0" smtClean="0"/>
              <a:t>MAINTAINS UNIFORMITY 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070" y="473393"/>
            <a:ext cx="7620000" cy="1143000"/>
          </a:xfrm>
        </p:spPr>
        <p:txBody>
          <a:bodyPr/>
          <a:lstStyle/>
          <a:p>
            <a:r>
              <a:rPr lang="en-IN" dirty="0"/>
              <a:t>FUTURE SCOPE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1" y="1415445"/>
            <a:ext cx="7620000" cy="4800600"/>
          </a:xfrm>
        </p:spPr>
        <p:txBody>
          <a:bodyPr/>
          <a:lstStyle/>
          <a:p>
            <a:r>
              <a:rPr lang="en-IN" dirty="0" smtClean="0"/>
              <a:t>Can be hosted in cloud</a:t>
            </a:r>
            <a:endParaRPr lang="en-IN" dirty="0" smtClean="0"/>
          </a:p>
          <a:p>
            <a:r>
              <a:rPr lang="en-IN" dirty="0" smtClean="0"/>
              <a:t>Recommending </a:t>
            </a:r>
            <a:r>
              <a:rPr lang="en-IN" dirty="0" smtClean="0"/>
              <a:t> </a:t>
            </a:r>
            <a:r>
              <a:rPr lang="en-IN" dirty="0" smtClean="0"/>
              <a:t>of Right </a:t>
            </a:r>
            <a:r>
              <a:rPr lang="en-IN" dirty="0" smtClean="0"/>
              <a:t>information at right time</a:t>
            </a:r>
            <a:endParaRPr lang="en-IN" dirty="0" smtClean="0"/>
          </a:p>
          <a:p>
            <a:r>
              <a:rPr lang="en-US" dirty="0" smtClean="0"/>
              <a:t>Personalization based on user browsing .</a:t>
            </a:r>
            <a:endParaRPr lang="en-IN" dirty="0" smtClean="0"/>
          </a:p>
          <a:p>
            <a:r>
              <a:rPr lang="en-US" dirty="0" smtClean="0"/>
              <a:t>Security </a:t>
            </a:r>
            <a:endParaRPr lang="en-US" dirty="0" smtClean="0"/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838</Words>
  <Application>WPS Presentation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Cambria</vt:lpstr>
      <vt:lpstr>Microsoft YaHei</vt:lpstr>
      <vt:lpstr>Arial Unicode MS</vt:lpstr>
      <vt:lpstr>Adjacency</vt:lpstr>
      <vt:lpstr>Supply Chain Buddy App</vt:lpstr>
      <vt:lpstr>TEAM MEMBERS</vt:lpstr>
      <vt:lpstr>PowerPoint 演示文稿</vt:lpstr>
      <vt:lpstr>PowerPoint 演示文稿</vt:lpstr>
      <vt:lpstr>WEB APP</vt:lpstr>
      <vt:lpstr>SOLUTION STRATEGY </vt:lpstr>
      <vt:lpstr>DEMONSTRATION </vt:lpstr>
      <vt:lpstr>BENEFITS</vt:lpstr>
      <vt:lpstr>FUTURE SCOPE </vt:lpstr>
      <vt:lpstr>   THANKS TO DELL TEAM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Buddy</dc:title>
  <dc:creator>Ms. Kriti</dc:creator>
  <cp:lastModifiedBy>steve</cp:lastModifiedBy>
  <cp:revision>25</cp:revision>
  <dcterms:created xsi:type="dcterms:W3CDTF">2019-10-29T01:57:00Z</dcterms:created>
  <dcterms:modified xsi:type="dcterms:W3CDTF">2019-10-31T02:26:07Z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