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8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3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2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C47FB2-B2AF-4DC8-9223-6A510A176F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4D0981-1855-4586-BA8E-BD25B78B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1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-v427/Alie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5EF-C434-4E64-AA99-1C68D27CF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Alien Invaders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CE3B0-0A59-4023-9898-2D9F74BE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Steven Vartanian</a:t>
            </a:r>
          </a:p>
          <a:p>
            <a:r>
              <a:rPr lang="en-US"/>
              <a:t>4/14/2021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7F83-AAAC-40B8-9C57-9C2FC16D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Test Cases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B431-9C50-4931-9F92-29381A78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3" y="1698171"/>
            <a:ext cx="6887505" cy="4077478"/>
          </a:xfrm>
        </p:spPr>
        <p:txBody>
          <a:bodyPr>
            <a:normAutofit/>
          </a:bodyPr>
          <a:lstStyle/>
          <a:p>
            <a:r>
              <a:rPr lang="en-US" sz="2000" dirty="0"/>
              <a:t>The speed up test verifies that the speed up setting is not more than 1.8.</a:t>
            </a:r>
          </a:p>
          <a:p>
            <a:r>
              <a:rPr lang="en-US" sz="2000" dirty="0"/>
              <a:t>The ship test makes sure the starting ship speed does not exceed 5.</a:t>
            </a:r>
          </a:p>
          <a:p>
            <a:r>
              <a:rPr lang="en-US" sz="2000" dirty="0"/>
              <a:t>The bullet test makes sure that there is not more than 10 bullets fired at once.</a:t>
            </a:r>
          </a:p>
          <a:p>
            <a:r>
              <a:rPr lang="en-US" sz="2000" dirty="0"/>
              <a:t>The bullet color tests to make sure the color will be visible for the user.</a:t>
            </a:r>
          </a:p>
          <a:p>
            <a:r>
              <a:rPr lang="en-US" sz="2000" dirty="0"/>
              <a:t>The lives test makes sure there is not an excessive number of lives for the user.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8F2613-CCD2-41E9-AE41-EA8F8260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53" y="609600"/>
            <a:ext cx="5050884" cy="57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1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D8B8-A1B4-43FC-9420-2471BDD2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416E-4851-45EA-90A8-E914022F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defined exceptions are risen when a test case were to fail and will print out a message regarding what failed. </a:t>
            </a:r>
          </a:p>
          <a:p>
            <a:r>
              <a:rPr lang="en-US" dirty="0"/>
              <a:t>Raised when the maximum amount of ships reached.</a:t>
            </a:r>
          </a:p>
          <a:p>
            <a:r>
              <a:rPr lang="en-US" dirty="0"/>
              <a:t>Raised when the wrong bullet color is used.</a:t>
            </a:r>
          </a:p>
          <a:p>
            <a:r>
              <a:rPr lang="en-US" dirty="0"/>
              <a:t>Raised when the maximum amount of bullets is reached.</a:t>
            </a:r>
          </a:p>
          <a:p>
            <a:r>
              <a:rPr lang="en-US" dirty="0"/>
              <a:t>Raised when the speed up scale is too high.</a:t>
            </a:r>
          </a:p>
          <a:p>
            <a:r>
              <a:rPr lang="en-US" dirty="0"/>
              <a:t>Raised when the starting speed is too high.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F1901-1F86-4182-B9F2-F88A2995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99" y="5891212"/>
            <a:ext cx="729615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C5782-EBEE-4861-B369-E635D089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55" y="877624"/>
            <a:ext cx="52673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3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1A79-A9EB-4A0D-8CE9-112E0E1E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 learned!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BBC8-F6D9-421F-9F60-E5F68F62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my first time taking on a coding project like this and I really learned a lot on proper coding style. I was making little mistakes because I was typing fast trying while paying less attention to formatting which cause some issues when running the game at first.</a:t>
            </a:r>
          </a:p>
          <a:p>
            <a:r>
              <a:rPr lang="en-US" dirty="0"/>
              <a:t>When I implemented a background image instead of a background color the game became unplayable  because to hard to focus on the aliens with a distracting image in the background.</a:t>
            </a:r>
          </a:p>
          <a:p>
            <a:r>
              <a:rPr lang="en-US" dirty="0"/>
              <a:t>Finding transparent images to use was also a hard task to complete, I ended up using a website that applied transparency too PNG files to make the images 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9A47-73D1-4C66-BF83-F2D58593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C473-E456-4794-9216-E522AB83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https://github.com/Steve-v427/Aliens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3A1D-F355-465A-863D-BB5F73F6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Why alien Invaders?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FF49A-7F86-400E-92C2-BF84C4D1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2" y="1764200"/>
            <a:ext cx="6897878" cy="38800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4B5-B93E-438A-8CAB-E5A24247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150" y="2043404"/>
            <a:ext cx="5135850" cy="4180415"/>
          </a:xfrm>
        </p:spPr>
        <p:txBody>
          <a:bodyPr>
            <a:normAutofit/>
          </a:bodyPr>
          <a:lstStyle/>
          <a:p>
            <a:r>
              <a:rPr lang="en-US" dirty="0"/>
              <a:t>One of the first video games I played was space invaders on my brothers Atari. I thought it would be awesome to recreate a version of this game.</a:t>
            </a:r>
          </a:p>
          <a:p>
            <a:r>
              <a:rPr lang="en-US" dirty="0"/>
              <a:t>Using </a:t>
            </a:r>
            <a:r>
              <a:rPr lang="en-US" dirty="0" err="1"/>
              <a:t>Pygame</a:t>
            </a:r>
            <a:r>
              <a:rPr lang="en-US" dirty="0"/>
              <a:t> and transparent images I was able to create the visual component of this project</a:t>
            </a:r>
          </a:p>
          <a:p>
            <a:r>
              <a:rPr lang="en-US" dirty="0"/>
              <a:t>Creating this version of the game really brought  back many memories and implementing my own ideas to make the game harder was awesome.</a:t>
            </a:r>
          </a:p>
        </p:txBody>
      </p:sp>
    </p:spTree>
    <p:extLst>
      <p:ext uri="{BB962C8B-B14F-4D97-AF65-F5344CB8AC3E}">
        <p14:creationId xmlns:p14="http://schemas.microsoft.com/office/powerpoint/2010/main" val="229582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4B26-8450-43DE-A6A5-21BBB683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Invasion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8F0-1154-406A-8790-7B4E1606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28533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This is the main class that actually runs the game and creates the game features on the screen. </a:t>
            </a:r>
          </a:p>
          <a:p>
            <a:pPr marL="0" indent="0">
              <a:buNone/>
            </a:pPr>
            <a:r>
              <a:rPr lang="en-US" dirty="0"/>
              <a:t>The class is also responsible for checking key inputs, bullet events, creating the alien fleet, and detecting  collisions.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297EE-A9FA-4FC7-BB2D-376C4F06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49" y="3305738"/>
            <a:ext cx="6690049" cy="30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5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E93E-A69F-4AB9-B686-F35E690F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D86B-42A4-4A8A-8815-6A0F12B8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class stores all the games settings for all the functions that live in other files of Alien Invasion.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6467A-24EA-4ADC-84FA-9792DE6D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64" y="2909875"/>
            <a:ext cx="7232248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1C29-CEA7-44D1-B8D3-D74B8011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E30C-EDA0-46A4-BF3C-EBB09031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class loads the alien in the top left on the screen, moves the alien right and left and also detects if the alien hits the edge of the screen.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20052-C721-4A14-A989-084AE640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53" y="3335118"/>
            <a:ext cx="6621482" cy="31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11A8-DB03-49D6-B446-F15D766D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D57E-DDB9-4168-9D77-A1B9018B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142067"/>
            <a:ext cx="10817227" cy="3649133"/>
          </a:xfrm>
        </p:spPr>
        <p:txBody>
          <a:bodyPr anchor="ctr"/>
          <a:lstStyle/>
          <a:p>
            <a:r>
              <a:rPr lang="en-US" dirty="0"/>
              <a:t>This class creates, draws and manages the bullets fired from the ship!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BD758-FC9F-42B7-8842-D85B14A2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00" y="1887524"/>
            <a:ext cx="4593826" cy="45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095E-F83D-48DF-9E1F-A16C79F1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Stats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25B6-0136-47A5-9A3E-38667C0C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class tracks the score of the destroyed alien ships and creates a high score that shows of you were to lose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78920-ADE6-4CC5-9682-72798C6A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64" y="3078375"/>
            <a:ext cx="5704369" cy="34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5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743-9DFE-4290-9C24-B58B7ECA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4897-E664-4AFB-BC44-071972E0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class creates a scoring system for destroying ships and prints this score as an image on the top center and right side of the screen.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B923F-AEC2-4C52-80B1-4A250704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99" y="3045263"/>
            <a:ext cx="4635202" cy="35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8B5-D2ED-4C1D-933B-F675B176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657E-0404-46AA-8830-2BED46CC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class defines the ship and creates the ship using a transparent image.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E6217-6B05-4E3D-8650-68AF0A02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59" y="2865768"/>
            <a:ext cx="4566834" cy="36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4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178</TotalTime>
  <Words>547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Alien Invaders</vt:lpstr>
      <vt:lpstr>Why alien Invaders?</vt:lpstr>
      <vt:lpstr>Alien Invasion Class</vt:lpstr>
      <vt:lpstr>Settings class</vt:lpstr>
      <vt:lpstr>Alien Class</vt:lpstr>
      <vt:lpstr>Bullet Class</vt:lpstr>
      <vt:lpstr>Game Stats class</vt:lpstr>
      <vt:lpstr>Scoreboard class</vt:lpstr>
      <vt:lpstr>Ship class</vt:lpstr>
      <vt:lpstr>Test Cases</vt:lpstr>
      <vt:lpstr>Exceptions </vt:lpstr>
      <vt:lpstr>What I learned!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Invaders</dc:title>
  <dc:creator>Steven Vartanian</dc:creator>
  <cp:lastModifiedBy>Steven Vartanian</cp:lastModifiedBy>
  <cp:revision>12</cp:revision>
  <dcterms:created xsi:type="dcterms:W3CDTF">2021-04-15T02:46:00Z</dcterms:created>
  <dcterms:modified xsi:type="dcterms:W3CDTF">2021-04-15T05:44:38Z</dcterms:modified>
</cp:coreProperties>
</file>