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58" r:id="rId4"/>
    <p:sldId id="256" r:id="rId5"/>
    <p:sldId id="259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3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32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6/1/22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6413C3A-50C7-AF3E-8674-21468787D6F5}"/>
              </a:ext>
            </a:extLst>
          </p:cNvPr>
          <p:cNvSpPr/>
          <p:nvPr/>
        </p:nvSpPr>
        <p:spPr>
          <a:xfrm>
            <a:off x="1901219" y="2459504"/>
            <a:ext cx="8032968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000" dirty="0">
                <a:latin typeface="Andale Mono" panose="020B0509000000000004" pitchFamily="49" charset="0"/>
              </a:rPr>
              <a:t>Q1 2022 Overview </a:t>
            </a:r>
          </a:p>
          <a:p>
            <a:pPr algn="ctr"/>
            <a:r>
              <a:rPr lang="en-US" sz="6000" dirty="0">
                <a:latin typeface="Andale Mono" panose="020B0509000000000004" pitchFamily="49" charset="0"/>
              </a:rPr>
              <a:t>(Sectors)</a:t>
            </a:r>
            <a:r>
              <a:rPr lang="en-US" sz="5400" dirty="0">
                <a:latin typeface="Andale Mono" panose="020B05090000000000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4250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Q1 2022 Sectors 1">
            <a:extLst>
              <a:ext uri="{FF2B5EF4-FFF2-40B4-BE49-F238E27FC236}">
                <a16:creationId xmlns:a16="http://schemas.microsoft.com/office/drawing/2014/main" id="{9638399A-6737-4EE6-AD12-EA7DE60469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307" y="0"/>
            <a:ext cx="98473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Q1 2022 Sectors 2">
            <a:extLst>
              <a:ext uri="{FF2B5EF4-FFF2-40B4-BE49-F238E27FC236}">
                <a16:creationId xmlns:a16="http://schemas.microsoft.com/office/drawing/2014/main" id="{02BAB5E4-4D8E-4437-9332-FD0E162B54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264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3C437DCD-219E-48D5-8CAD-8273E1803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81761"/>
            <a:ext cx="9144000" cy="2387600"/>
          </a:xfrm>
        </p:spPr>
        <p:txBody>
          <a:bodyPr>
            <a:normAutofit/>
          </a:bodyPr>
          <a:lstStyle/>
          <a:p>
            <a:r>
              <a:rPr dirty="0">
                <a:latin typeface="Andale Mono" panose="020B0509000000000004" pitchFamily="49" charset="0"/>
              </a:rPr>
              <a:t>Q1 2022 Overview (S</a:t>
            </a:r>
            <a:r>
              <a:rPr lang="en-US" dirty="0">
                <a:latin typeface="Andale Mono" panose="020B0509000000000004" pitchFamily="49" charset="0"/>
              </a:rPr>
              <a:t>tartups</a:t>
            </a:r>
            <a:r>
              <a:rPr dirty="0">
                <a:latin typeface="Andale Mono" panose="020B0509000000000004" pitchFamily="49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1143256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Q1 2022 Startups 1">
            <a:extLst>
              <a:ext uri="{FF2B5EF4-FFF2-40B4-BE49-F238E27FC236}">
                <a16:creationId xmlns:a16="http://schemas.microsoft.com/office/drawing/2014/main" id="{65CEA939-38BB-4BA4-98B4-609DF39D1C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27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Q1 2022 Startups 2">
            <a:extLst>
              <a:ext uri="{FF2B5EF4-FFF2-40B4-BE49-F238E27FC236}">
                <a16:creationId xmlns:a16="http://schemas.microsoft.com/office/drawing/2014/main" id="{E54903E6-BBAE-4229-9950-C776582A6E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255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13</Words>
  <Application>Microsoft Macintosh PowerPoint</Application>
  <PresentationFormat>Widescreen</PresentationFormat>
  <Paragraphs>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Andale Mono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Q1 2022 Overview (Startups)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Steven Esposito</cp:lastModifiedBy>
  <cp:revision>1</cp:revision>
  <dcterms:created xsi:type="dcterms:W3CDTF">2022-06-01T12:04:03Z</dcterms:created>
  <dcterms:modified xsi:type="dcterms:W3CDTF">2022-06-01T12:51:41Z</dcterms:modified>
</cp:coreProperties>
</file>