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F23"/>
    <a:srgbClr val="193476"/>
    <a:srgbClr val="0048A8"/>
    <a:srgbClr val="142442"/>
    <a:srgbClr val="1C009F"/>
    <a:srgbClr val="234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1"/>
  </p:normalViewPr>
  <p:slideViewPr>
    <p:cSldViewPr snapToGrid="0" snapToObjects="1">
      <p:cViewPr varScale="1">
        <p:scale>
          <a:sx n="101" d="100"/>
          <a:sy n="10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CFF2-96D4-9440-B3A9-755A51F2BAD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5AE96-390F-2F4F-9C3F-439F857AF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74D4-419C-D94B-8D2D-53E3752AC31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51A9-009B-184C-8F43-D30FCF795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2442"/>
            </a:gs>
            <a:gs pos="100000">
              <a:srgbClr val="070F2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9900" y="175998"/>
            <a:ext cx="8712200" cy="1325563"/>
          </a:xfrm>
        </p:spPr>
        <p:txBody>
          <a:bodyPr>
            <a:norm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Ahmed Haroun</a:t>
            </a:r>
            <a:br>
              <a:rPr lang="en-US" sz="1600" b="1" i="1" dirty="0" smtClean="0">
                <a:solidFill>
                  <a:schemeClr val="bg1"/>
                </a:solidFill>
              </a:rPr>
            </a:br>
            <a:r>
              <a:rPr lang="en-US" sz="1600" b="1" i="1" dirty="0" smtClean="0">
                <a:solidFill>
                  <a:schemeClr val="bg1"/>
                </a:solidFill>
              </a:rPr>
              <a:t> 3</a:t>
            </a:r>
            <a:r>
              <a:rPr lang="en-US" sz="1600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i="1" dirty="0" smtClean="0">
                <a:solidFill>
                  <a:schemeClr val="bg1"/>
                </a:solidFill>
              </a:rPr>
              <a:t> Year Electronic </a:t>
            </a:r>
            <a:r>
              <a:rPr lang="en-US" sz="1600" b="1" i="1" dirty="0" smtClean="0">
                <a:solidFill>
                  <a:schemeClr val="bg1"/>
                </a:solidFill>
              </a:rPr>
              <a:t>Engineering </a:t>
            </a:r>
            <a:r>
              <a:rPr lang="en-US" sz="1600" b="1" i="1" dirty="0" smtClean="0">
                <a:solidFill>
                  <a:schemeClr val="bg1"/>
                </a:solidFill>
              </a:rPr>
              <a:t>Student at The University of Sheffield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0" y="1429171"/>
            <a:ext cx="5173133" cy="473286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Temperature monitoring in electrical enclosures, quench tanks and machinery in industrial environments at Tinsley Bridge.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This mainly creates ease of maintenance and fault detection.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39900" y="-317369"/>
            <a:ext cx="11231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‘</a:t>
            </a:r>
            <a:r>
              <a:rPr lang="en-US" sz="3600" b="1" dirty="0" smtClean="0">
                <a:solidFill>
                  <a:schemeClr val="bg1"/>
                </a:solidFill>
              </a:rPr>
              <a:t>Wireless Temperature Monitoring Application</a:t>
            </a:r>
            <a:endParaRPr lang="en-US" sz="36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894570" y="1434588"/>
            <a:ext cx="5462588" cy="2351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Connected to TTN by sending sensor data to a nearby gateway.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Local MQTT broker retrieves messages from TTN and publishes them onto broker using Python.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Influxdb used to store the sensor data, Dashboard created on Grafana.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The Adafruit board has a JST connector, and putting it to sleep mode in between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transmissions drops the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surrent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consumption to about 300</a:t>
            </a:r>
            <a:r>
              <a:rPr lang="el-GR" sz="1600" dirty="0" smtClean="0">
                <a:solidFill>
                  <a:schemeClr val="bg2">
                    <a:lumMod val="75000"/>
                  </a:schemeClr>
                </a:solidFill>
              </a:rPr>
              <a:t>μ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A from 13mA.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07" y="4202298"/>
            <a:ext cx="4448696" cy="252900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1656" y="2754734"/>
            <a:ext cx="5173134" cy="171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Used with BME 280 sensor which provides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more accurate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temperature, pressure and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humidity than DHT11 sensor.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Hence other applications can include; warehouses, food safety monitoring, agriculture.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0532" y="3643313"/>
            <a:ext cx="3003135" cy="3161240"/>
            <a:chOff x="8940480" y="4203065"/>
            <a:chExt cx="2313308" cy="2524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5" r="5463"/>
            <a:stretch/>
          </p:blipFill>
          <p:spPr>
            <a:xfrm>
              <a:off x="8940480" y="4203065"/>
              <a:ext cx="2306958" cy="25243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082579" y="6009215"/>
              <a:ext cx="1159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MQTT broker running Python script</a:t>
              </a:r>
              <a:endParaRPr lang="en-US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9844089" y="6332380"/>
              <a:ext cx="279448" cy="1975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460974" y="5153874"/>
              <a:ext cx="142874" cy="4052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74767" y="4832990"/>
              <a:ext cx="1159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BME </a:t>
              </a:r>
              <a:r>
                <a:rPr lang="en-US" sz="1200" b="1" smtClean="0"/>
                <a:t>280 sensor</a:t>
              </a:r>
              <a:endParaRPr lang="en-US" sz="1200" b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0620803" y="4726203"/>
              <a:ext cx="27402" cy="56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093959" y="4341870"/>
              <a:ext cx="1159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Adafruit Feather 32u4II</a:t>
              </a:r>
              <a:endParaRPr lang="en-US" sz="1200" b="1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662"/>
                    </a14:imgEffect>
                    <a14:imgEffect>
                      <a14:saturation sat="1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2820" y="4878887"/>
            <a:ext cx="844026" cy="844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 flipH="1">
            <a:off x="8096846" y="4106213"/>
            <a:ext cx="898197" cy="904107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96846" y="5535386"/>
            <a:ext cx="1058037" cy="591103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818525" y="5994956"/>
            <a:ext cx="2315982" cy="253023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087" y="6422574"/>
            <a:ext cx="964477" cy="358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73259" y="5087739"/>
            <a:ext cx="570678" cy="1537506"/>
            <a:chOff x="6056909" y="1216398"/>
            <a:chExt cx="2845846" cy="4901260"/>
          </a:xfrm>
        </p:grpSpPr>
        <p:sp>
          <p:nvSpPr>
            <p:cNvPr id="52" name="Can 51"/>
            <p:cNvSpPr/>
            <p:nvPr/>
          </p:nvSpPr>
          <p:spPr>
            <a:xfrm>
              <a:off x="6705600" y="1430865"/>
              <a:ext cx="1540933" cy="468679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56909" y="1216398"/>
              <a:ext cx="2845846" cy="9388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146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Ahmed Haroun  3rd Year Electronic Engineering Student at The University of Sheffield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Suliman</dc:creator>
  <cp:lastModifiedBy>Ahmed Suliman</cp:lastModifiedBy>
  <cp:revision>22</cp:revision>
  <dcterms:created xsi:type="dcterms:W3CDTF">2020-08-26T04:05:14Z</dcterms:created>
  <dcterms:modified xsi:type="dcterms:W3CDTF">2020-08-26T20:26:48Z</dcterms:modified>
</cp:coreProperties>
</file>