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32D39-0535-4163-9DC9-DE8BB72EED89}" v="9" dt="2020-08-26T19:14:5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yekachi obidiegwu" userId="734996d6a79b4d4c" providerId="LiveId" clId="{AAC32D39-0535-4163-9DC9-DE8BB72EED89}"/>
    <pc:docChg chg="modSld">
      <pc:chgData name="onyekachi obidiegwu" userId="734996d6a79b4d4c" providerId="LiveId" clId="{AAC32D39-0535-4163-9DC9-DE8BB72EED89}" dt="2020-08-26T19:22:58.396" v="54" actId="14100"/>
      <pc:docMkLst>
        <pc:docMk/>
      </pc:docMkLst>
      <pc:sldChg chg="addSp modSp mod">
        <pc:chgData name="onyekachi obidiegwu" userId="734996d6a79b4d4c" providerId="LiveId" clId="{AAC32D39-0535-4163-9DC9-DE8BB72EED89}" dt="2020-08-26T19:22:58.396" v="54" actId="14100"/>
        <pc:sldMkLst>
          <pc:docMk/>
          <pc:sldMk cId="3525339359" sldId="257"/>
        </pc:sldMkLst>
        <pc:spChg chg="mod">
          <ac:chgData name="onyekachi obidiegwu" userId="734996d6a79b4d4c" providerId="LiveId" clId="{AAC32D39-0535-4163-9DC9-DE8BB72EED89}" dt="2020-08-26T19:11:22.860" v="8" actId="1076"/>
          <ac:spMkLst>
            <pc:docMk/>
            <pc:sldMk cId="3525339359" sldId="257"/>
            <ac:spMk id="2" creationId="{46CD87CE-7C53-4A96-B467-DCA0704D7F04}"/>
          </ac:spMkLst>
        </pc:spChg>
        <pc:spChg chg="mod">
          <ac:chgData name="onyekachi obidiegwu" userId="734996d6a79b4d4c" providerId="LiveId" clId="{AAC32D39-0535-4163-9DC9-DE8BB72EED89}" dt="2020-08-26T19:12:58.466" v="14" actId="1076"/>
          <ac:spMkLst>
            <pc:docMk/>
            <pc:sldMk cId="3525339359" sldId="257"/>
            <ac:spMk id="11" creationId="{A7A5DD42-2176-42F9-9613-539726F908DB}"/>
          </ac:spMkLst>
        </pc:spChg>
        <pc:spChg chg="mod">
          <ac:chgData name="onyekachi obidiegwu" userId="734996d6a79b4d4c" providerId="LiveId" clId="{AAC32D39-0535-4163-9DC9-DE8BB72EED89}" dt="2020-08-26T19:12:50.414" v="13" actId="1076"/>
          <ac:spMkLst>
            <pc:docMk/>
            <pc:sldMk cId="3525339359" sldId="257"/>
            <ac:spMk id="14" creationId="{E8F772CB-46B3-4027-8280-3DC3BEDE407B}"/>
          </ac:spMkLst>
        </pc:spChg>
        <pc:picChg chg="mod">
          <ac:chgData name="onyekachi obidiegwu" userId="734996d6a79b4d4c" providerId="LiveId" clId="{AAC32D39-0535-4163-9DC9-DE8BB72EED89}" dt="2020-08-26T19:22:58.396" v="54" actId="14100"/>
          <ac:picMkLst>
            <pc:docMk/>
            <pc:sldMk cId="3525339359" sldId="257"/>
            <ac:picMk id="4" creationId="{4242E414-E739-400E-8DC5-B3B4BC2167FC}"/>
          </ac:picMkLst>
        </pc:picChg>
        <pc:picChg chg="add mod">
          <ac:chgData name="onyekachi obidiegwu" userId="734996d6a79b4d4c" providerId="LiveId" clId="{AAC32D39-0535-4163-9DC9-DE8BB72EED89}" dt="2020-08-26T19:22:47.253" v="52" actId="14100"/>
          <ac:picMkLst>
            <pc:docMk/>
            <pc:sldMk cId="3525339359" sldId="257"/>
            <ac:picMk id="5" creationId="{001ACF6A-045A-48B1-AB6E-92ED4787B7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38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7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1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06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3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5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31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12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5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2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71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0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24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6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51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D4773B-1E32-4DFC-9C18-E005DB5B3923}" type="datetimeFigureOut">
              <a:rPr lang="en-GB" smtClean="0"/>
              <a:t>26/08/2020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2D46EB-F4BA-4C04-AF76-2B692C1849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4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87CE-7C53-4A96-B467-DCA0704D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93" y="678103"/>
            <a:ext cx="6072776" cy="16223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RFID TAG READER AS A LoRaWAN APPLICATION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accent1"/>
                </a:solidFill>
              </a:rPr>
              <a:t>BY: KENNEDY DIKE &amp; OBIDIEGWU ONYEKACHI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F772CB-46B3-4027-8280-3DC3BEDE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08" y="2253386"/>
            <a:ext cx="2707784" cy="24990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u="sng" dirty="0">
                <a:solidFill>
                  <a:srgbClr val="FFFFFF"/>
                </a:solidFill>
              </a:rPr>
              <a:t>DEVICE OVERVIEW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This device reads an RFID tag and sends this information over LoRaWAN to a user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FFFFFF"/>
                </a:solidFill>
              </a:rPr>
              <a:t>COMPONENTS</a:t>
            </a:r>
          </a:p>
          <a:p>
            <a:r>
              <a:rPr lang="en-US" sz="1050" dirty="0">
                <a:solidFill>
                  <a:srgbClr val="FFFFFF"/>
                </a:solidFill>
              </a:rPr>
              <a:t>ARDUINO MEGA</a:t>
            </a:r>
          </a:p>
          <a:p>
            <a:r>
              <a:rPr lang="en-US" sz="1050" dirty="0">
                <a:solidFill>
                  <a:srgbClr val="FFFFFF"/>
                </a:solidFill>
              </a:rPr>
              <a:t>RC522 tag reader</a:t>
            </a:r>
          </a:p>
          <a:p>
            <a:r>
              <a:rPr lang="en-US" sz="1050" dirty="0" err="1">
                <a:solidFill>
                  <a:srgbClr val="FFFFFF"/>
                </a:solidFill>
              </a:rPr>
              <a:t>Dragino</a:t>
            </a:r>
            <a:r>
              <a:rPr lang="en-US" sz="1050" dirty="0">
                <a:solidFill>
                  <a:srgbClr val="FFFFFF"/>
                </a:solidFill>
              </a:rPr>
              <a:t> </a:t>
            </a:r>
            <a:r>
              <a:rPr lang="en-US" sz="1050" dirty="0" err="1">
                <a:solidFill>
                  <a:srgbClr val="FFFFFF"/>
                </a:solidFill>
              </a:rPr>
              <a:t>LoRa</a:t>
            </a:r>
            <a:r>
              <a:rPr lang="en-US" sz="1050" dirty="0">
                <a:solidFill>
                  <a:srgbClr val="FFFFFF"/>
                </a:solidFill>
              </a:rPr>
              <a:t> shield</a:t>
            </a:r>
          </a:p>
          <a:p>
            <a:r>
              <a:rPr lang="en-US" sz="1050" dirty="0">
                <a:solidFill>
                  <a:srgbClr val="FFFFFF"/>
                </a:solidFill>
              </a:rPr>
              <a:t>RFID TAGS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5DD42-2176-42F9-9613-539726F908DB}"/>
              </a:ext>
            </a:extLst>
          </p:cNvPr>
          <p:cNvSpPr txBox="1"/>
          <p:nvPr/>
        </p:nvSpPr>
        <p:spPr>
          <a:xfrm>
            <a:off x="568816" y="4822726"/>
            <a:ext cx="2707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     </a:t>
            </a:r>
            <a:r>
              <a:rPr lang="en-GB" sz="1400" u="sng" dirty="0">
                <a:solidFill>
                  <a:schemeClr val="tx1"/>
                </a:solidFill>
              </a:rPr>
              <a:t>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Attendance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A</a:t>
            </a:r>
            <a:r>
              <a:rPr lang="en-GB" sz="1400" dirty="0">
                <a:solidFill>
                  <a:schemeClr val="tx1"/>
                </a:solidFill>
              </a:rPr>
              <a:t>larm System (Test case).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Machine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  General warehouse accountability.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AC3EB-8893-4D15-8AAE-2E0BCC521E9E}"/>
              </a:ext>
            </a:extLst>
          </p:cNvPr>
          <p:cNvSpPr txBox="1"/>
          <p:nvPr/>
        </p:nvSpPr>
        <p:spPr>
          <a:xfrm>
            <a:off x="6942244" y="1567308"/>
            <a:ext cx="41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collaboration with </a:t>
            </a:r>
            <a:r>
              <a:rPr lang="en-GB" dirty="0">
                <a:solidFill>
                  <a:schemeClr val="tx1"/>
                </a:solidFill>
              </a:rPr>
              <a:t>Tinsley bridge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42E414-E739-400E-8DC5-B3B4BC216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42423" r="7524" b="-1225"/>
          <a:stretch/>
        </p:blipFill>
        <p:spPr>
          <a:xfrm>
            <a:off x="3845416" y="4362597"/>
            <a:ext cx="7838980" cy="1938992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01ACF6A-045A-48B1-AB6E-92ED4787B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705" y="1324503"/>
            <a:ext cx="2153825" cy="35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RFID TAG READER AS A LoRaWAN APPLICATION BY: KENNEDY DIKE &amp; OBIDIEGWU ONYEKACHI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 RFID TAG READER</dc:title>
  <dc:creator>Onyekachi Obidiegwu</dc:creator>
  <cp:lastModifiedBy>onyekachi obidiegwu</cp:lastModifiedBy>
  <cp:revision>8</cp:revision>
  <dcterms:created xsi:type="dcterms:W3CDTF">2020-07-27T18:53:41Z</dcterms:created>
  <dcterms:modified xsi:type="dcterms:W3CDTF">2020-08-26T19:23:06Z</dcterms:modified>
</cp:coreProperties>
</file>