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4" autoAdjust="0"/>
    <p:restoredTop sz="94671" autoAdjust="0"/>
  </p:normalViewPr>
  <p:slideViewPr>
    <p:cSldViewPr snapToGrid="0">
      <p:cViewPr varScale="1">
        <p:scale>
          <a:sx n="70" d="100"/>
          <a:sy n="70" d="100"/>
        </p:scale>
        <p:origin x="65" y="6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1/3/2024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Presentation Template</a:t>
            </a:r>
          </a:p>
        </p:txBody>
      </p:sp>
      <p:sp>
        <p:nvSpPr>
          <p:cNvPr id="3" name="Subtitle 2"/>
          <p:cNvSpPr>
            <a:spLocks noGrp="1"/>
          </p:cNvSpPr>
          <p:nvPr>
            <p:ph type="subTitle" idx="1"/>
          </p:nvPr>
        </p:nvSpPr>
        <p:spPr/>
        <p:txBody>
          <a:bodyPr>
            <a:normAutofit fontScale="85000" lnSpcReduction="20000"/>
          </a:bodyPr>
          <a:lstStyle/>
          <a:p>
            <a:r>
              <a:rPr lang="en-US" dirty="0"/>
              <a:t>[Instructions: </a:t>
            </a:r>
            <a:r>
              <a:rPr lang="en-US" dirty="0">
                <a:effectLst/>
              </a:rPr>
              <a:t>Fill out the sections in the following slides. Be sure to remove the bracketed text before submitting your Design Presentation.]</a:t>
            </a:r>
          </a:p>
          <a:p>
            <a:r>
              <a:rPr lang="en-US" dirty="0"/>
              <a:t> </a:t>
            </a:r>
          </a:p>
          <a:p>
            <a:r>
              <a:rPr lang="en-US" dirty="0"/>
              <a:t>[Insert Your Name Here]</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a:xfrm>
            <a:off x="368490" y="1337481"/>
            <a:ext cx="9621672" cy="5322625"/>
          </a:xfrm>
        </p:spPr>
        <p:txBody>
          <a:bodyPr>
            <a:noAutofit/>
          </a:bodyPr>
          <a:lstStyle/>
          <a:p>
            <a:pPr marL="0" indent="0">
              <a:buNone/>
            </a:pPr>
            <a:r>
              <a:rPr lang="en-US" sz="2000" b="0" i="0" dirty="0">
                <a:solidFill>
                  <a:srgbClr val="374151"/>
                </a:solidFill>
                <a:effectLst/>
                <a:latin typeface="Söhne"/>
              </a:rPr>
              <a:t>You find yourself trapped in a chilling haunted mansion, and the evil spirit Revenant, resides within is growing stronger by the minute. You have a limited time before Revenant becomes unstoppable and escapes to wreak chaos upon the world. To survive and seal the him back into the mansion's cursed realm, you must locate eight essential items hidden within its sinister walls. Withou</a:t>
            </a:r>
            <a:r>
              <a:rPr lang="en-US" sz="2000" dirty="0">
                <a:solidFill>
                  <a:srgbClr val="374151"/>
                </a:solidFill>
                <a:latin typeface="Söhne"/>
              </a:rPr>
              <a:t>t these eight items it is GAME OVER!</a:t>
            </a:r>
            <a:r>
              <a:rPr lang="en-US" sz="2000" b="0" i="0" dirty="0">
                <a:solidFill>
                  <a:srgbClr val="374151"/>
                </a:solidFill>
                <a:effectLst/>
                <a:latin typeface="Söhne"/>
              </a:rPr>
              <a:t> Your must first find a </a:t>
            </a:r>
            <a:r>
              <a:rPr lang="en-US" sz="2000" b="1" i="0" dirty="0">
                <a:solidFill>
                  <a:srgbClr val="374151"/>
                </a:solidFill>
                <a:effectLst/>
                <a:latin typeface="Söhne"/>
              </a:rPr>
              <a:t>flashlight</a:t>
            </a:r>
            <a:r>
              <a:rPr lang="en-US" sz="2000" b="0" i="0" dirty="0">
                <a:solidFill>
                  <a:srgbClr val="374151"/>
                </a:solidFill>
                <a:effectLst/>
                <a:latin typeface="Söhne"/>
              </a:rPr>
              <a:t> to pierce the darkness in the Grand Foyer, an </a:t>
            </a:r>
            <a:r>
              <a:rPr lang="en-US" sz="2000" b="1" i="0" dirty="0">
                <a:solidFill>
                  <a:srgbClr val="374151"/>
                </a:solidFill>
                <a:effectLst/>
                <a:latin typeface="Söhne"/>
              </a:rPr>
              <a:t>EVP recorder </a:t>
            </a:r>
            <a:r>
              <a:rPr lang="en-US" sz="2000" b="0" i="0" dirty="0">
                <a:solidFill>
                  <a:srgbClr val="374151"/>
                </a:solidFill>
                <a:effectLst/>
                <a:latin typeface="Söhne"/>
              </a:rPr>
              <a:t>to capture ghostly voices and clues in the dining hall, an old </a:t>
            </a:r>
            <a:r>
              <a:rPr lang="en-US" sz="2000" b="1" i="0" dirty="0">
                <a:solidFill>
                  <a:srgbClr val="374151"/>
                </a:solidFill>
                <a:effectLst/>
                <a:latin typeface="Söhne"/>
              </a:rPr>
              <a:t>diary</a:t>
            </a:r>
            <a:r>
              <a:rPr lang="en-US" sz="2000" b="0" i="0" dirty="0">
                <a:solidFill>
                  <a:srgbClr val="374151"/>
                </a:solidFill>
                <a:effectLst/>
                <a:latin typeface="Söhne"/>
              </a:rPr>
              <a:t> to unravel the mansion's dark history in the library, a </a:t>
            </a:r>
            <a:r>
              <a:rPr lang="en-US" sz="2000" b="1" i="0" dirty="0">
                <a:solidFill>
                  <a:srgbClr val="374151"/>
                </a:solidFill>
                <a:effectLst/>
                <a:latin typeface="Söhne"/>
              </a:rPr>
              <a:t>skeleton key </a:t>
            </a:r>
            <a:r>
              <a:rPr lang="en-US" sz="2000" dirty="0">
                <a:solidFill>
                  <a:srgbClr val="374151"/>
                </a:solidFill>
                <a:latin typeface="Söhne"/>
              </a:rPr>
              <a:t>in the conservatory </a:t>
            </a:r>
            <a:r>
              <a:rPr lang="en-US" sz="2000" b="0" i="0" dirty="0">
                <a:solidFill>
                  <a:srgbClr val="374151"/>
                </a:solidFill>
                <a:effectLst/>
                <a:latin typeface="Söhne"/>
              </a:rPr>
              <a:t>to unlock the attic where the evil spirit awaits, a </a:t>
            </a:r>
            <a:r>
              <a:rPr lang="en-US" sz="2000" b="1" i="0" dirty="0">
                <a:solidFill>
                  <a:srgbClr val="374151"/>
                </a:solidFill>
                <a:effectLst/>
                <a:latin typeface="Söhne"/>
              </a:rPr>
              <a:t>talisman</a:t>
            </a:r>
            <a:r>
              <a:rPr lang="en-US" sz="2000" b="0" i="0" dirty="0">
                <a:solidFill>
                  <a:srgbClr val="374151"/>
                </a:solidFill>
                <a:effectLst/>
                <a:latin typeface="Söhne"/>
              </a:rPr>
              <a:t> of protection to shield yourself from Revenant in the study room, a </a:t>
            </a:r>
            <a:r>
              <a:rPr lang="en-US" sz="2000" b="1" i="0" dirty="0">
                <a:solidFill>
                  <a:srgbClr val="374151"/>
                </a:solidFill>
                <a:effectLst/>
                <a:latin typeface="Söhne"/>
              </a:rPr>
              <a:t>mirror of truth</a:t>
            </a:r>
            <a:r>
              <a:rPr lang="en-US" sz="2000" b="0" i="0" dirty="0">
                <a:solidFill>
                  <a:srgbClr val="374151"/>
                </a:solidFill>
                <a:effectLst/>
                <a:latin typeface="Söhne"/>
              </a:rPr>
              <a:t> to reveal the Revenants true form in the séance chamber, a </a:t>
            </a:r>
            <a:r>
              <a:rPr lang="en-US" sz="2000" b="1" i="0" dirty="0">
                <a:solidFill>
                  <a:srgbClr val="374151"/>
                </a:solidFill>
                <a:effectLst/>
                <a:latin typeface="Söhne"/>
              </a:rPr>
              <a:t>silver dagger </a:t>
            </a:r>
            <a:r>
              <a:rPr lang="en-US" sz="2000" b="0" i="0" dirty="0">
                <a:solidFill>
                  <a:srgbClr val="374151"/>
                </a:solidFill>
                <a:effectLst/>
                <a:latin typeface="Söhne"/>
              </a:rPr>
              <a:t>to weaken the spirit in the spooky kitchen, and finally an </a:t>
            </a:r>
            <a:r>
              <a:rPr lang="en-US" sz="2000" b="1" i="0" dirty="0">
                <a:solidFill>
                  <a:srgbClr val="374151"/>
                </a:solidFill>
                <a:effectLst/>
                <a:latin typeface="Söhne"/>
              </a:rPr>
              <a:t>enchanted robe </a:t>
            </a:r>
            <a:r>
              <a:rPr lang="en-US" sz="2000" b="0" i="0" dirty="0">
                <a:solidFill>
                  <a:srgbClr val="374151"/>
                </a:solidFill>
                <a:effectLst/>
                <a:latin typeface="Söhne"/>
              </a:rPr>
              <a:t>in the bedroom to give you better protection from Revenant. Can you gather these items, confront Revenant, and restore peace to the haunted house before it's too late?</a:t>
            </a:r>
            <a:endParaRPr lang="en-US" sz="2000" dirty="0"/>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Storyboard: Map</a:t>
            </a:r>
          </a:p>
        </p:txBody>
      </p:sp>
      <p:sp>
        <p:nvSpPr>
          <p:cNvPr id="3" name="Content Placeholder 2"/>
          <p:cNvSpPr>
            <a:spLocks noGrp="1"/>
          </p:cNvSpPr>
          <p:nvPr>
            <p:ph idx="1"/>
          </p:nvPr>
        </p:nvSpPr>
        <p:spPr>
          <a:xfrm>
            <a:off x="957781" y="1598749"/>
            <a:ext cx="2805035" cy="1444898"/>
          </a:xfrm>
        </p:spPr>
        <p:txBody>
          <a:bodyPr>
            <a:normAutofit fontScale="85000" lnSpcReduction="10000"/>
          </a:bodyPr>
          <a:lstStyle/>
          <a:p>
            <a:pPr marL="0" indent="0">
              <a:buNone/>
            </a:pPr>
            <a:r>
              <a:rPr lang="en-US" dirty="0"/>
              <a:t>[Complete this map with </a:t>
            </a:r>
            <a:r>
              <a:rPr lang="en-US" i="1" dirty="0"/>
              <a:t>your</a:t>
            </a:r>
            <a:r>
              <a:rPr lang="en-US" dirty="0"/>
              <a:t> rooms and items. You may add more rooms and directions if you like. Use the </a:t>
            </a:r>
            <a:r>
              <a:rPr lang="en-US" b="1" dirty="0"/>
              <a:t>Insert</a:t>
            </a:r>
            <a:r>
              <a:rPr lang="en-US" dirty="0"/>
              <a:t> menu and select </a:t>
            </a:r>
            <a:r>
              <a:rPr lang="en-US" b="1" dirty="0"/>
              <a:t>Shapes</a:t>
            </a:r>
            <a:r>
              <a:rPr lang="en-US" dirty="0"/>
              <a:t> to add textboxes and arrows.]</a:t>
            </a:r>
          </a:p>
        </p:txBody>
      </p:sp>
      <p:grpSp>
        <p:nvGrpSpPr>
          <p:cNvPr id="60" name="Group 3" descr="Alt Text Required"/>
          <p:cNvGrpSpPr/>
          <p:nvPr/>
        </p:nvGrpSpPr>
        <p:grpSpPr>
          <a:xfrm>
            <a:off x="2501719" y="1071516"/>
            <a:ext cx="6269355" cy="5665470"/>
            <a:chOff x="2501719" y="1071516"/>
            <a:chExt cx="6269355" cy="5665470"/>
          </a:xfrm>
        </p:grpSpPr>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8" name="Group 4"/>
            <p:cNvGrpSpPr/>
            <p:nvPr/>
          </p:nvGrpSpPr>
          <p:grpSpPr>
            <a:xfrm>
              <a:off x="2501719" y="1071516"/>
              <a:ext cx="6269355" cy="5665470"/>
              <a:chOff x="2501719" y="1071516"/>
              <a:chExt cx="6269355" cy="5665470"/>
            </a:xfrm>
          </p:grpSpPr>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East</a:t>
                  </a:r>
                </a:p>
              </p:txBody>
            </p:sp>
          </p:gr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Grand Foyer </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Flashlight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Dining Hall </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Recorder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Attic of Shadows</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ITS </a:t>
                </a:r>
                <a:r>
                  <a:rPr lang="en-US" sz="1100" b="1" i="0" dirty="0">
                    <a:solidFill>
                      <a:srgbClr val="374151"/>
                    </a:solidFill>
                    <a:effectLst/>
                    <a:latin typeface="Söhne"/>
                  </a:rPr>
                  <a:t>REVENANT!!!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889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Bedroom</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Enchanted Robe</a:t>
                </a: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Conservatory</a:t>
                </a:r>
              </a:p>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Skeleton Key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Séance Chamber</a:t>
                </a:r>
              </a:p>
              <a:p>
                <a:pPr algn="ctr">
                  <a:lnSpc>
                    <a:spcPct val="107000"/>
                  </a:lnSpc>
                  <a:spcAft>
                    <a:spcPts val="800"/>
                  </a:spcAft>
                </a:pPr>
                <a:r>
                  <a:rPr lang="en-US" sz="1200" b="1" dirty="0">
                    <a:latin typeface="Calibri" panose="020F0502020204030204" pitchFamily="34" charset="0"/>
                    <a:ea typeface="Calibri" panose="020F0502020204030204" pitchFamily="34" charset="0"/>
                    <a:cs typeface="Calibri" panose="020F0502020204030204" pitchFamily="34" charset="0"/>
                  </a:rPr>
                  <a:t>Mirror of Truth</a:t>
                </a:r>
              </a:p>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Locked study </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Talisman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Library</a:t>
                </a:r>
              </a:p>
              <a:p>
                <a:pPr marL="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Diary</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grpSp>
      <p:sp>
        <p:nvSpPr>
          <p:cNvPr id="4" name="Rectangle 3">
            <a:extLst>
              <a:ext uri="{FF2B5EF4-FFF2-40B4-BE49-F238E27FC236}">
                <a16:creationId xmlns:a16="http://schemas.microsoft.com/office/drawing/2014/main" id="{FB18BD00-8A31-BCF1-F1E5-034467221086}"/>
              </a:ext>
            </a:extLst>
          </p:cNvPr>
          <p:cNvSpPr/>
          <p:nvPr/>
        </p:nvSpPr>
        <p:spPr>
          <a:xfrm>
            <a:off x="2388589" y="5267670"/>
            <a:ext cx="1600201" cy="1364562"/>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libri" panose="020F0502020204030204" pitchFamily="34" charset="0"/>
                <a:ea typeface="Calibri" panose="020F0502020204030204" pitchFamily="34" charset="0"/>
                <a:cs typeface="Calibri" panose="020F0502020204030204" pitchFamily="34" charset="0"/>
              </a:rPr>
              <a:t>Kitchen</a:t>
            </a:r>
          </a:p>
          <a:p>
            <a:pPr algn="ctr"/>
            <a:endParaRPr lang="en-US" sz="1200" dirty="0">
              <a:latin typeface="Calibri" panose="020F0502020204030204" pitchFamily="34" charset="0"/>
              <a:ea typeface="Calibri" panose="020F0502020204030204" pitchFamily="34" charset="0"/>
              <a:cs typeface="Calibri" panose="020F0502020204030204" pitchFamily="34" charset="0"/>
            </a:endParaRPr>
          </a:p>
          <a:p>
            <a:pPr algn="ctr"/>
            <a:r>
              <a:rPr lang="en-US" sz="1200" dirty="0">
                <a:latin typeface="Calibri" panose="020F0502020204030204" pitchFamily="34" charset="0"/>
                <a:ea typeface="Calibri" panose="020F0502020204030204" pitchFamily="34" charset="0"/>
                <a:cs typeface="Calibri" panose="020F0502020204030204" pitchFamily="34" charset="0"/>
              </a:rPr>
              <a:t>Silver Dagger</a:t>
            </a:r>
          </a:p>
        </p:txBody>
      </p:sp>
      <p:cxnSp>
        <p:nvCxnSpPr>
          <p:cNvPr id="56" name="Straight Arrow Connector 55">
            <a:extLst>
              <a:ext uri="{FF2B5EF4-FFF2-40B4-BE49-F238E27FC236}">
                <a16:creationId xmlns:a16="http://schemas.microsoft.com/office/drawing/2014/main" id="{9B530319-1087-1CEB-8649-D46DDAB963D3}"/>
              </a:ext>
            </a:extLst>
          </p:cNvPr>
          <p:cNvCxnSpPr/>
          <p:nvPr/>
        </p:nvCxnSpPr>
        <p:spPr>
          <a:xfrm>
            <a:off x="2831701" y="4305060"/>
            <a:ext cx="0" cy="962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86A5FA1-06D1-AE31-020A-918036328FD1}"/>
              </a:ext>
            </a:extLst>
          </p:cNvPr>
          <p:cNvCxnSpPr/>
          <p:nvPr/>
        </p:nvCxnSpPr>
        <p:spPr>
          <a:xfrm flipV="1">
            <a:off x="3478491" y="4320767"/>
            <a:ext cx="0" cy="937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0E91A961-110B-6DB2-DD28-A4D454772E68}"/>
              </a:ext>
            </a:extLst>
          </p:cNvPr>
          <p:cNvSpPr txBox="1"/>
          <p:nvPr/>
        </p:nvSpPr>
        <p:spPr>
          <a:xfrm>
            <a:off x="3539336" y="4598306"/>
            <a:ext cx="752839" cy="276999"/>
          </a:xfrm>
          <a:prstGeom prst="rect">
            <a:avLst/>
          </a:prstGeom>
          <a:noFill/>
        </p:spPr>
        <p:txBody>
          <a:bodyPr wrap="square" rtlCol="0">
            <a:spAutoFit/>
          </a:bodyPr>
          <a:lstStyle/>
          <a:p>
            <a:r>
              <a:rPr lang="en-US" sz="1200" dirty="0"/>
              <a:t>North</a:t>
            </a:r>
          </a:p>
        </p:txBody>
      </p:sp>
      <p:sp>
        <p:nvSpPr>
          <p:cNvPr id="64" name="TextBox 63">
            <a:extLst>
              <a:ext uri="{FF2B5EF4-FFF2-40B4-BE49-F238E27FC236}">
                <a16:creationId xmlns:a16="http://schemas.microsoft.com/office/drawing/2014/main" id="{01A0385E-36F9-FBFA-E1AD-6ACBA0F887B6}"/>
              </a:ext>
            </a:extLst>
          </p:cNvPr>
          <p:cNvSpPr txBox="1"/>
          <p:nvPr/>
        </p:nvSpPr>
        <p:spPr>
          <a:xfrm>
            <a:off x="2274285" y="4634045"/>
            <a:ext cx="683692" cy="276999"/>
          </a:xfrm>
          <a:prstGeom prst="rect">
            <a:avLst/>
          </a:prstGeom>
          <a:noFill/>
        </p:spPr>
        <p:txBody>
          <a:bodyPr wrap="square" rtlCol="0">
            <a:spAutoFit/>
          </a:bodyPr>
          <a:lstStyle/>
          <a:p>
            <a:r>
              <a:rPr lang="en-US" sz="1200" dirty="0"/>
              <a:t>South</a:t>
            </a: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3833"/>
          </a:xfrm>
        </p:spPr>
        <p:txBody>
          <a:bodyPr>
            <a:normAutofit/>
          </a:bodyPr>
          <a:lstStyle/>
          <a:p>
            <a:r>
              <a:rPr lang="en-US" sz="4000" dirty="0"/>
              <a:t>Pseudocode or Flowchart: </a:t>
            </a:r>
            <a:br>
              <a:rPr lang="en-US" sz="4000" dirty="0"/>
            </a:br>
            <a:r>
              <a:rPr lang="en-US" sz="4000" dirty="0"/>
              <a:t>Move Between Rooms</a:t>
            </a:r>
          </a:p>
        </p:txBody>
      </p:sp>
      <p:sp>
        <p:nvSpPr>
          <p:cNvPr id="3" name="Content Placeholder 2"/>
          <p:cNvSpPr>
            <a:spLocks noGrp="1"/>
          </p:cNvSpPr>
          <p:nvPr>
            <p:ph idx="1"/>
          </p:nvPr>
        </p:nvSpPr>
        <p:spPr>
          <a:xfrm>
            <a:off x="692574" y="1323833"/>
            <a:ext cx="10171044" cy="5534167"/>
          </a:xfrm>
        </p:spPr>
        <p:txBody>
          <a:bodyPr>
            <a:normAutofit lnSpcReduction="10000"/>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Create dictionary that represents layout of the haunted mansion.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INITIALIZE players in first room which is the Grand Foyer.</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Create function to validate directions.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If the direction is “North”, “South”, “East”, “West”.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Returning the value of TRUE.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Else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Return value of FALSE.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ENDIF</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While true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Output the room the player is in.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Get the direction player wants to go to next.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If player moves to direction with a room</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Output “You are in the  ___“</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Else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Output “ Invalid Direction. Please try again”.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ENDIF</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282890"/>
          </a:xfrm>
        </p:spPr>
        <p:txBody>
          <a:bodyPr>
            <a:normAutofit fontScale="90000"/>
          </a:bodyPr>
          <a:lstStyle/>
          <a:p>
            <a:r>
              <a:rPr lang="en-US" sz="4000" dirty="0"/>
              <a:t>Pseudocode or Flowchart: </a:t>
            </a:r>
            <a:br>
              <a:rPr lang="en-US" sz="4000" dirty="0"/>
            </a:br>
            <a:r>
              <a:rPr lang="en-US" sz="4000" dirty="0"/>
              <a:t>Get an Item</a:t>
            </a:r>
          </a:p>
        </p:txBody>
      </p:sp>
      <p:sp>
        <p:nvSpPr>
          <p:cNvPr id="3" name="Content Placeholder 2"/>
          <p:cNvSpPr>
            <a:spLocks noGrp="1"/>
          </p:cNvSpPr>
          <p:nvPr>
            <p:ph idx="1"/>
          </p:nvPr>
        </p:nvSpPr>
        <p:spPr>
          <a:xfrm>
            <a:off x="677334" y="1091821"/>
            <a:ext cx="8596668" cy="5766179"/>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INITIALIZE players inventory in an empty list.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Create dictionary that represents the items and what room they ar</a:t>
            </a:r>
            <a:r>
              <a:rPr lang="en-US" dirty="0">
                <a:latin typeface="Calibri" panose="020F0502020204030204" pitchFamily="34" charset="0"/>
                <a:ea typeface="Calibri" panose="020F0502020204030204" pitchFamily="34" charset="0"/>
                <a:cs typeface="Calibri" panose="020F0502020204030204" pitchFamily="34" charset="0"/>
              </a:rPr>
              <a:t>e in</a:t>
            </a:r>
            <a:r>
              <a:rPr lang="en-US"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INITIALIZE players in first room which is the Grand Foyer.</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Create function to validate item input.</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If the item is in the current room.</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Returning the value of TRUE.</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Else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Return value of FALSE.</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ENDIF</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While True</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Output the room the player is in.</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Get the item the player wants to retrieve.</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If the item is in the room.</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Add item to players inventory.</a:t>
            </a:r>
          </a:p>
        </p:txBody>
      </p:sp>
    </p:spTree>
    <p:extLst>
      <p:ext uri="{BB962C8B-B14F-4D97-AF65-F5344CB8AC3E}">
        <p14:creationId xmlns:p14="http://schemas.microsoft.com/office/powerpoint/2010/main" val="22113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99A4-0779-EFF7-414F-E763B3C84B4E}"/>
              </a:ext>
            </a:extLst>
          </p:cNvPr>
          <p:cNvSpPr>
            <a:spLocks noGrp="1"/>
          </p:cNvSpPr>
          <p:nvPr>
            <p:ph type="title"/>
          </p:nvPr>
        </p:nvSpPr>
        <p:spPr/>
        <p:txBody>
          <a:bodyPr/>
          <a:lstStyle/>
          <a:p>
            <a:r>
              <a:rPr lang="en-US" sz="3600" dirty="0"/>
              <a:t>Pseudocode or Flowchart: </a:t>
            </a:r>
            <a:br>
              <a:rPr lang="en-US" sz="3600" dirty="0"/>
            </a:br>
            <a:r>
              <a:rPr lang="en-US" sz="3600" dirty="0"/>
              <a:t>Get an Item Part 2</a:t>
            </a:r>
            <a:endParaRPr lang="en-US" dirty="0"/>
          </a:p>
        </p:txBody>
      </p:sp>
      <p:sp>
        <p:nvSpPr>
          <p:cNvPr id="3" name="Content Placeholder 2">
            <a:extLst>
              <a:ext uri="{FF2B5EF4-FFF2-40B4-BE49-F238E27FC236}">
                <a16:creationId xmlns:a16="http://schemas.microsoft.com/office/drawing/2014/main" id="{82FCEA9B-E1A2-CC76-815D-9020171B0338}"/>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Remove item from current room.</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Output “You have retrieved ____”.</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Else</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Output “ Invalid item. Don’t waste time HE IS COMING”.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ENDIF</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89492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ff8a4b2e-b0c8-4039-a689-d1a7f36f43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C679AA94041F4BA4494D199A3447AF" ma:contentTypeVersion="13" ma:contentTypeDescription="Create a new document." ma:contentTypeScope="" ma:versionID="97abb28671660b3923b59ef28914b0fa">
  <xsd:schema xmlns:xsd="http://www.w3.org/2001/XMLSchema" xmlns:xs="http://www.w3.org/2001/XMLSchema" xmlns:p="http://schemas.microsoft.com/office/2006/metadata/properties" xmlns:ns2="ff8a4b2e-b0c8-4039-a689-d1a7f36f4382" xmlns:ns3="f716dd8a-49a0-4c40-b209-038e1651b548" targetNamespace="http://schemas.microsoft.com/office/2006/metadata/properties" ma:root="true" ma:fieldsID="4e295b7a5f2f4e3b5edda2fb01eec268" ns2:_="" ns3:_="">
    <xsd:import namespace="ff8a4b2e-b0c8-4039-a689-d1a7f36f4382"/>
    <xsd:import namespace="f716dd8a-49a0-4c40-b209-038e1651b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a4b2e-b0c8-4039-a689-d1a7f36f4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6dd8a-49a0-4c40-b209-038e1651b5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ED95EB-3526-4CE7-8060-15AB3204068D}">
  <ds:schemaRefs>
    <ds:schemaRef ds:uri="http://purl.org/dc/terms/"/>
    <ds:schemaRef ds:uri="http://purl.org/dc/elements/1.1/"/>
    <ds:schemaRef ds:uri="http://schemas.microsoft.com/office/2006/documentManagement/types"/>
    <ds:schemaRef ds:uri="ff8a4b2e-b0c8-4039-a689-d1a7f36f438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716dd8a-49a0-4c40-b209-038e1651b548"/>
    <ds:schemaRef ds:uri="http://purl.org/dc/dcmitype/"/>
  </ds:schemaRefs>
</ds:datastoreItem>
</file>

<file path=customXml/itemProps2.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3.xml><?xml version="1.0" encoding="utf-8"?>
<ds:datastoreItem xmlns:ds="http://schemas.openxmlformats.org/officeDocument/2006/customXml" ds:itemID="{1405DF41-9D96-498B-9EEC-9609697B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a4b2e-b0c8-4039-a689-d1a7f36f4382"/>
    <ds:schemaRef ds:uri="f716dd8a-49a0-4c40-b209-038e1651b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1336</TotalTime>
  <Words>614</Words>
  <Application>Microsoft Office PowerPoint</Application>
  <PresentationFormat>Widescreen</PresentationFormat>
  <Paragraphs>92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Trebuchet MS</vt:lpstr>
      <vt:lpstr>Wingdings 3</vt:lpstr>
      <vt:lpstr>Facet</vt:lpstr>
      <vt:lpstr>IT 140 Design Presentation Template</vt:lpstr>
      <vt:lpstr>Storyboard: Description</vt:lpstr>
      <vt:lpstr>Storyboard: Map</vt:lpstr>
      <vt:lpstr>Pseudocode or Flowchart:  Move Between Rooms</vt:lpstr>
      <vt:lpstr>Pseudocode or Flowchart:  Get an Item</vt:lpstr>
      <vt:lpstr>Pseudocode or Flowchart:  Get an Item Part 2</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Steve Arevalo</cp:lastModifiedBy>
  <cp:revision>9</cp:revision>
  <dcterms:created xsi:type="dcterms:W3CDTF">2020-07-28T16:50:56Z</dcterms:created>
  <dcterms:modified xsi:type="dcterms:W3CDTF">2024-01-04T02:36:44Z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0x0101003FC679AA94041F4BA4494D199A3447AF</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