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0D9D-6A1E-4BF9-9EB8-FED56DBD175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5E-887F-48FF-A4EA-389112F2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5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0D9D-6A1E-4BF9-9EB8-FED56DBD175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5E-887F-48FF-A4EA-389112F2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1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0D9D-6A1E-4BF9-9EB8-FED56DBD175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5E-887F-48FF-A4EA-389112F2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7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0D9D-6A1E-4BF9-9EB8-FED56DBD175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5E-887F-48FF-A4EA-389112F2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6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0D9D-6A1E-4BF9-9EB8-FED56DBD175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5E-887F-48FF-A4EA-389112F2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9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0D9D-6A1E-4BF9-9EB8-FED56DBD175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5E-887F-48FF-A4EA-389112F2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0D9D-6A1E-4BF9-9EB8-FED56DBD175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5E-887F-48FF-A4EA-389112F2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0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0D9D-6A1E-4BF9-9EB8-FED56DBD175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5E-887F-48FF-A4EA-389112F2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9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0D9D-6A1E-4BF9-9EB8-FED56DBD175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5E-887F-48FF-A4EA-389112F2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8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0D9D-6A1E-4BF9-9EB8-FED56DBD175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5E-887F-48FF-A4EA-389112F2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0D9D-6A1E-4BF9-9EB8-FED56DBD175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5E-887F-48FF-A4EA-389112F2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5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0D9D-6A1E-4BF9-9EB8-FED56DBD1753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42E5E-887F-48FF-A4EA-389112F2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7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8608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61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1</cp:revision>
  <dcterms:created xsi:type="dcterms:W3CDTF">2019-10-19T19:59:46Z</dcterms:created>
  <dcterms:modified xsi:type="dcterms:W3CDTF">2019-10-19T20:09:37Z</dcterms:modified>
</cp:coreProperties>
</file>