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6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16" y="892177"/>
            <a:ext cx="7772400" cy="1470025"/>
          </a:xfrm>
        </p:spPr>
        <p:txBody>
          <a:bodyPr>
            <a:noAutofit/>
          </a:bodyPr>
          <a:lstStyle/>
          <a:p>
            <a:r>
              <a:rPr lang="en-US" sz="17000" dirty="0" smtClean="0"/>
              <a:t>Ruby</a:t>
            </a:r>
            <a:endParaRPr lang="en-US" sz="17000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29" y="3363627"/>
            <a:ext cx="2449332" cy="24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Facets of </a:t>
            </a:r>
            <a:r>
              <a:rPr lang="en-US" sz="6600" dirty="0" smtClean="0">
                <a:solidFill>
                  <a:srgbClr val="FF0000"/>
                </a:solidFill>
              </a:rPr>
              <a:t>Ruby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3887"/>
            <a:ext cx="8229600" cy="45996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Object-Oriented to the core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Everything is an object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Tight encapsulation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Single Inheritance, but with </a:t>
            </a:r>
            <a:r>
              <a:rPr lang="en-US" dirty="0" err="1" smtClean="0">
                <a:solidFill>
                  <a:srgbClr val="FF0000"/>
                </a:solidFill>
              </a:rPr>
              <a:t>mixin</a:t>
            </a:r>
            <a:r>
              <a:rPr lang="en-US" dirty="0" smtClean="0"/>
              <a:t> magic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Dynamic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Duck typing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Advanced </a:t>
            </a:r>
            <a:r>
              <a:rPr lang="en-US" dirty="0" err="1" smtClean="0">
                <a:solidFill>
                  <a:srgbClr val="FF0000"/>
                </a:solidFill>
              </a:rPr>
              <a:t>metaprogramming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5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Elegant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2577"/>
            <a:ext cx="9164021" cy="2919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def</a:t>
            </a:r>
            <a:r>
              <a:rPr lang="en-US" sz="1800" dirty="0">
                <a:latin typeface="Consolas"/>
                <a:cs typeface="Consolas"/>
              </a:rPr>
              <a:t> quicksort(a)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return </a:t>
            </a:r>
            <a:r>
              <a:rPr lang="en-US" sz="1800" dirty="0">
                <a:latin typeface="Consolas"/>
                <a:cs typeface="Consolas"/>
              </a:rPr>
              <a:t>a if </a:t>
            </a:r>
            <a:r>
              <a:rPr lang="en-US" sz="1800" dirty="0" err="1">
                <a:latin typeface="Consolas"/>
                <a:cs typeface="Consolas"/>
              </a:rPr>
              <a:t>a.length</a:t>
            </a:r>
            <a:r>
              <a:rPr lang="en-US" sz="1800" dirty="0">
                <a:latin typeface="Consolas"/>
                <a:cs typeface="Consolas"/>
              </a:rPr>
              <a:t> &lt;= 1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pivot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a.shift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split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a.partition</a:t>
            </a:r>
            <a:r>
              <a:rPr lang="en-US" sz="1800" dirty="0">
                <a:latin typeface="Consolas"/>
                <a:cs typeface="Consolas"/>
              </a:rPr>
              <a:t> {|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| 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 &lt; pivot}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(</a:t>
            </a:r>
            <a:r>
              <a:rPr lang="en-US" sz="1800" dirty="0">
                <a:latin typeface="Consolas"/>
                <a:cs typeface="Consolas"/>
              </a:rPr>
              <a:t>quicksort(split[0]) &lt;&lt; pivot &lt;</a:t>
            </a:r>
            <a:r>
              <a:rPr lang="en-US" sz="1800" dirty="0" smtClean="0">
                <a:latin typeface="Consolas"/>
                <a:cs typeface="Consolas"/>
              </a:rPr>
              <a:t>&lt; (</a:t>
            </a:r>
            <a:r>
              <a:rPr lang="en-US" sz="1800" dirty="0">
                <a:latin typeface="Consolas"/>
                <a:cs typeface="Consolas"/>
              </a:rPr>
              <a:t>quicksort(split[1]))).flatten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477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0723"/>
            <a:ext cx="9164021" cy="2919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1800" dirty="0">
                <a:latin typeface="Consolas"/>
                <a:cs typeface="Consolas"/>
              </a:rPr>
              <a:t>def fname_incr(fname)</a:t>
            </a:r>
          </a:p>
          <a:p>
            <a:pPr marL="0" indent="0">
              <a:buNone/>
            </a:pPr>
            <a:r>
              <a:rPr lang="is-IS" sz="1800" dirty="0">
                <a:latin typeface="Consolas"/>
                <a:cs typeface="Consolas"/>
              </a:rPr>
              <a:t> </a:t>
            </a:r>
            <a:r>
              <a:rPr lang="is-IS" sz="1800" dirty="0" smtClean="0">
                <a:latin typeface="Consolas"/>
                <a:cs typeface="Consolas"/>
              </a:rPr>
              <a:t> !</a:t>
            </a:r>
            <a:r>
              <a:rPr lang="is-IS" sz="1800" dirty="0">
                <a:latin typeface="Consolas"/>
                <a:cs typeface="Consolas"/>
              </a:rPr>
              <a:t>File.exists?(fname) ?</a:t>
            </a:r>
          </a:p>
          <a:p>
            <a:pPr marL="0" indent="0">
              <a:buNone/>
            </a:pPr>
            <a:r>
              <a:rPr lang="is-IS" sz="1800" dirty="0" smtClean="0">
                <a:latin typeface="Consolas"/>
                <a:cs typeface="Consolas"/>
              </a:rPr>
              <a:t>    fname </a:t>
            </a:r>
            <a:r>
              <a:rPr lang="is-IS" sz="18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is-IS" sz="1800" dirty="0" smtClean="0">
                <a:latin typeface="Consolas"/>
                <a:cs typeface="Consolas"/>
              </a:rPr>
              <a:t>      /</a:t>
            </a:r>
            <a:r>
              <a:rPr lang="is-IS" sz="1800" dirty="0">
                <a:latin typeface="Consolas"/>
                <a:cs typeface="Consolas"/>
              </a:rPr>
              <a:t>([0-9]+)\./.match(fname) ?</a:t>
            </a:r>
          </a:p>
          <a:p>
            <a:pPr marL="0" indent="0">
              <a:buNone/>
            </a:pPr>
            <a:r>
              <a:rPr lang="is-IS" sz="1800" dirty="0" smtClean="0">
                <a:latin typeface="Consolas"/>
                <a:cs typeface="Consolas"/>
              </a:rPr>
              <a:t>      fname_incr</a:t>
            </a:r>
            <a:r>
              <a:rPr lang="is-IS" sz="1800" dirty="0">
                <a:latin typeface="Consolas"/>
                <a:cs typeface="Consolas"/>
              </a:rPr>
              <a:t>(fname.sub(/([0-9]+)/) { |m| (m.to_i+1).to_s }) :</a:t>
            </a:r>
          </a:p>
          <a:p>
            <a:pPr marL="0" indent="0">
              <a:buNone/>
            </a:pPr>
            <a:r>
              <a:rPr lang="is-IS" sz="1800" dirty="0" smtClean="0">
                <a:latin typeface="Consolas"/>
                <a:cs typeface="Consolas"/>
              </a:rPr>
              <a:t>      fname_incr</a:t>
            </a:r>
            <a:r>
              <a:rPr lang="is-IS" sz="1800" dirty="0">
                <a:latin typeface="Consolas"/>
                <a:cs typeface="Consolas"/>
              </a:rPr>
              <a:t>(fname.sub(/[^\.]*/) { |m| m+'1' })</a:t>
            </a:r>
          </a:p>
          <a:p>
            <a:pPr marL="0" indent="0">
              <a:buNone/>
            </a:pPr>
            <a:r>
              <a:rPr lang="is-IS" sz="1800" dirty="0">
                <a:latin typeface="Consolas"/>
                <a:cs typeface="Consolas"/>
              </a:rPr>
              <a:t>end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89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727" y="2157144"/>
            <a:ext cx="9164021" cy="2919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traverse_tree</a:t>
            </a:r>
            <a:r>
              <a:rPr lang="en-US" sz="2000" dirty="0">
                <a:latin typeface="Consolas"/>
                <a:cs typeface="Consolas"/>
              </a:rPr>
              <a:t>(addition = '', &amp;</a:t>
            </a:r>
            <a:r>
              <a:rPr lang="en-US" sz="2000" dirty="0" err="1">
                <a:latin typeface="Consolas"/>
                <a:cs typeface="Consolas"/>
              </a:rPr>
              <a:t>proc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yield </a:t>
            </a:r>
            <a:r>
              <a:rPr lang="en-US" sz="2000" dirty="0">
                <a:latin typeface="Consolas"/>
                <a:cs typeface="Consolas"/>
              </a:rPr>
              <a:t>addition + "Q: #{</a:t>
            </a:r>
            <a:r>
              <a:rPr lang="en-US" sz="2000" dirty="0" err="1">
                <a:latin typeface="Consolas"/>
                <a:cs typeface="Consolas"/>
              </a:rPr>
              <a:t>self.value</a:t>
            </a:r>
            <a:r>
              <a:rPr lang="en-US" sz="2000" dirty="0">
                <a:latin typeface="Consolas"/>
                <a:cs typeface="Consolas"/>
              </a:rPr>
              <a:t>}"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depth </a:t>
            </a:r>
            <a:r>
              <a:rPr lang="en-US" sz="2000" dirty="0">
                <a:latin typeface="Consolas"/>
                <a:cs typeface="Consolas"/>
              </a:rPr>
              <a:t>= $</a:t>
            </a:r>
            <a:r>
              <a:rPr lang="en-US" sz="2000" dirty="0" err="1">
                <a:latin typeface="Consolas"/>
                <a:cs typeface="Consolas"/>
              </a:rPr>
              <a:t>total_height</a:t>
            </a:r>
            <a:r>
              <a:rPr lang="en-US" sz="2000" dirty="0">
                <a:latin typeface="Consolas"/>
                <a:cs typeface="Consolas"/>
              </a:rPr>
              <a:t> - </a:t>
            </a:r>
            <a:r>
              <a:rPr lang="en-US" sz="2000" dirty="0" err="1">
                <a:latin typeface="Consolas"/>
                <a:cs typeface="Consolas"/>
              </a:rPr>
              <a:t>self.height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# </a:t>
            </a:r>
            <a:r>
              <a:rPr lang="en-US" sz="2000" dirty="0">
                <a:latin typeface="Consolas"/>
                <a:cs typeface="Consolas"/>
              </a:rPr>
              <a:t>add 1 to depth because the root node has a depth of 0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self.yes.traverse_tree</a:t>
            </a:r>
            <a:r>
              <a:rPr lang="en-US" sz="2000" dirty="0">
                <a:latin typeface="Consolas"/>
                <a:cs typeface="Consolas"/>
              </a:rPr>
              <a:t>("\n"+"\t"*(depth+1), &amp;</a:t>
            </a:r>
            <a:r>
              <a:rPr lang="en-US" sz="2000" dirty="0" err="1">
                <a:latin typeface="Consolas"/>
                <a:cs typeface="Consolas"/>
              </a:rPr>
              <a:t>proc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self.no.traverse_tree</a:t>
            </a:r>
            <a:r>
              <a:rPr lang="en-US" sz="2000" dirty="0">
                <a:latin typeface="Consolas"/>
                <a:cs typeface="Consolas"/>
              </a:rPr>
              <a:t>("\n"+"\t"*(depth+1), &amp;</a:t>
            </a:r>
            <a:r>
              <a:rPr lang="en-US" sz="2000" dirty="0" err="1">
                <a:latin typeface="Consolas"/>
                <a:cs typeface="Consolas"/>
              </a:rPr>
              <a:t>proc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end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197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335</TotalTime>
  <Words>189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Ruby</vt:lpstr>
      <vt:lpstr>Facets of Ruby</vt:lpstr>
      <vt:lpstr>Elegant</vt:lpstr>
      <vt:lpstr>Concise</vt:lpstr>
      <vt:lpstr>Powerful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Stephen Benner</dc:creator>
  <cp:lastModifiedBy>Stephen Benner</cp:lastModifiedBy>
  <cp:revision>5</cp:revision>
  <dcterms:created xsi:type="dcterms:W3CDTF">2013-06-11T21:01:16Z</dcterms:created>
  <dcterms:modified xsi:type="dcterms:W3CDTF">2013-06-12T02:37:11Z</dcterms:modified>
</cp:coreProperties>
</file>