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1F2E-0844-45E3-86BE-8746E1F56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F2A04-B321-4237-AF38-585C4A67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A2BD-966F-442E-BC7D-31D04E3F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C1D6-8D77-480F-8A02-BB9EDC73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2A06-31C4-4378-92A8-49C4DB8E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F30-2E3A-4335-9800-B9DBECC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2C5C-F09A-47DE-B60F-0462E361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3541-C9A6-420F-B1A3-03781C32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6BA0-097D-4852-A320-380636A3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08F6-334D-4042-AB85-F54F4A37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9A764-BE3F-400A-8506-CBC84F07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9F8A-3110-493E-A1CA-7B20175C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D2CA-C407-4EEA-9403-73087498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498E-4C3A-4131-A889-C00F38D6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E289-E43E-4D33-8192-15D515F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23AB-FD38-4E3B-9088-BA4F772D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F809-1199-441F-ABC0-97BF2621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0E30-4BFE-4DF0-8D99-4125BBFC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5C3C-0D8F-4279-ADF2-3FDDB23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36D7-3FC1-4165-BD42-D903066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52DA-2979-4816-8E0D-094F398E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66E8-685E-4A45-8F98-C8F4B0CF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FEFF-F842-495E-B19F-625A4EB3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FA4F-DD6D-424C-915D-36F6300E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ED9-A39F-4B69-99AE-689973B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3D28-2B8C-4EA3-9807-65D781B3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17DA-3692-4F49-956F-FA3981C3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BABD-B487-490E-AFE3-A51A66E7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B006-DE27-46F4-B67E-159D8769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9CB7-BA2B-4BBD-8CA4-08C7F7AD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9FB5-8458-42BE-B12A-5652A7F8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E082-2915-4D5E-8A29-12A869CF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874D-B513-466E-86CB-74DFC437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88B6-89D2-49C2-8DBF-09689889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36143-1045-4D76-BEEA-4B7FED9E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EA69-AF7E-479A-9C44-36A4DF52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F01D9-C29B-4C77-8484-D172B185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72158-D758-4E97-9F46-7BA63738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B630-5C0D-41E4-91B1-8D2C9BE7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BDFF-3D95-41EB-8F7E-E1BC83E0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AE78C-C48B-478E-9694-528D83B1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E80CC-5BB7-4979-AB1E-A43367A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2B0DA-856A-4EFC-9570-AE39A4D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4D605-37FE-4E4A-B9F8-56113FF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7363-2640-4C96-864D-A26254C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2252A-1159-45B0-BF2C-1C73B64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866A-A4AB-44CF-87E6-0F04F10E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81C7-9056-44F8-9C6A-1FD62CA3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A6CCE-813F-43A5-B33A-A7D7C178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5E33-F120-471F-8245-911CAEDF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5D05-1F5C-463D-AFBA-316529FF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8806-0C2E-4E63-9D64-2894C0EE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CD3-4782-4011-B3A9-2A1D4D4B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3DB9C-D505-4471-A719-81D7BED8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0073-4904-43BB-AE62-9C91623B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5B46C-159A-402B-89D5-86E8001A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27EC-696A-4195-8399-5C1F2CC1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AC7A-108D-4F05-A3DD-3B5BBB3E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09B45-3BB5-47CD-9AB6-CD93A318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75CA-6BB9-4698-8B02-C39B13C6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FA3-6C51-42FF-BC6D-B5EB3D7D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5C68-289C-4707-A1EF-D84A75E5F83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6B0E-27A0-481A-B8CA-4603D7FFE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0581-FD40-49D1-90DF-6ACF16EA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91D6-6DC3-4329-8AEE-38B3E9C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E4401D-4E72-45BA-98A6-BB150A69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14" y="304800"/>
            <a:ext cx="1198172" cy="1209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5A1B9-63B4-434D-BD5D-56AF3CE8EBB9}"/>
              </a:ext>
            </a:extLst>
          </p:cNvPr>
          <p:cNvSpPr txBox="1"/>
          <p:nvPr/>
        </p:nvSpPr>
        <p:spPr>
          <a:xfrm>
            <a:off x="6776250" y="540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K&amp;K Stuff Scrounger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3F996-44C3-4C48-9D5A-9D4C8932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319336"/>
            <a:ext cx="103822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1FA11-C814-4FE8-8E03-A103A124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7" y="2319336"/>
            <a:ext cx="1038225" cy="100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00746-5D03-4515-BE0F-FA7AD11D362F}"/>
              </a:ext>
            </a:extLst>
          </p:cNvPr>
          <p:cNvSpPr txBox="1"/>
          <p:nvPr/>
        </p:nvSpPr>
        <p:spPr>
          <a:xfrm>
            <a:off x="1719264" y="2319335"/>
            <a:ext cx="131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Fertilizer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Factory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28931-50A6-466D-B68C-F2F7E0E37223}"/>
              </a:ext>
            </a:extLst>
          </p:cNvPr>
          <p:cNvSpPr txBox="1"/>
          <p:nvPr/>
        </p:nvSpPr>
        <p:spPr>
          <a:xfrm>
            <a:off x="5014914" y="2319335"/>
            <a:ext cx="131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Shinies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Factory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07B3C-7B37-4793-AA27-A48556742F18}"/>
              </a:ext>
            </a:extLst>
          </p:cNvPr>
          <p:cNvSpPr txBox="1"/>
          <p:nvPr/>
        </p:nvSpPr>
        <p:spPr>
          <a:xfrm>
            <a:off x="8667755" y="2319335"/>
            <a:ext cx="180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K&amp;K Workshop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(Rocket Parts)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F0C2D-B1F4-49DF-B7B6-918E1837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30" y="2319335"/>
            <a:ext cx="962025" cy="1000125"/>
          </a:xfrm>
          <a:prstGeom prst="rect">
            <a:avLst/>
          </a:prstGeom>
        </p:spPr>
      </p:pic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51768DA-6684-4459-A6DA-8F847AD55F72}"/>
              </a:ext>
            </a:extLst>
          </p:cNvPr>
          <p:cNvSpPr/>
          <p:nvPr/>
        </p:nvSpPr>
        <p:spPr>
          <a:xfrm>
            <a:off x="1867686" y="3778843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Fertilizer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56453A1-A7A8-4607-AD1D-7783F1F0A536}"/>
              </a:ext>
            </a:extLst>
          </p:cNvPr>
          <p:cNvSpPr/>
          <p:nvPr/>
        </p:nvSpPr>
        <p:spPr>
          <a:xfrm>
            <a:off x="7603336" y="3800470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Rocket Parts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82237E89-4997-463C-B8CE-5012A2718BB7}"/>
              </a:ext>
            </a:extLst>
          </p:cNvPr>
          <p:cNvSpPr/>
          <p:nvPr/>
        </p:nvSpPr>
        <p:spPr>
          <a:xfrm>
            <a:off x="9074944" y="1190636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586098-D24D-4F62-8B4E-2ED5762C6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4843462"/>
            <a:ext cx="981075" cy="1038225"/>
          </a:xfrm>
          <a:prstGeom prst="rect">
            <a:avLst/>
          </a:prstGeom>
        </p:spPr>
      </p:pic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58069D50-B3D5-4DB4-BE0B-CE61F1AA0E55}"/>
              </a:ext>
            </a:extLst>
          </p:cNvPr>
          <p:cNvSpPr/>
          <p:nvPr/>
        </p:nvSpPr>
        <p:spPr>
          <a:xfrm>
            <a:off x="1795463" y="5807872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Snack Storage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967D690-B927-4700-9658-EF26CAE7C5A5}"/>
              </a:ext>
            </a:extLst>
          </p:cNvPr>
          <p:cNvSpPr/>
          <p:nvPr/>
        </p:nvSpPr>
        <p:spPr>
          <a:xfrm>
            <a:off x="3810000" y="3800470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Shinies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99FC8-0617-4629-A513-67AD453426D3}"/>
              </a:ext>
            </a:extLst>
          </p:cNvPr>
          <p:cNvSpPr txBox="1"/>
          <p:nvPr/>
        </p:nvSpPr>
        <p:spPr>
          <a:xfrm>
            <a:off x="1728789" y="4831451"/>
            <a:ext cx="173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K&amp;K Planetary </a:t>
            </a:r>
            <a:r>
              <a:rPr lang="en-US" dirty="0" err="1">
                <a:latin typeface="Comic Sans MS" panose="030F0702030302020204" pitchFamily="66" charset="0"/>
              </a:rPr>
              <a:t>Greehouse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303E06-5BF4-4613-B7B6-132A280320DA}"/>
              </a:ext>
            </a:extLst>
          </p:cNvPr>
          <p:cNvCxnSpPr>
            <a:cxnSpLocks/>
          </p:cNvCxnSpPr>
          <p:nvPr/>
        </p:nvCxnSpPr>
        <p:spPr>
          <a:xfrm>
            <a:off x="1543050" y="3010670"/>
            <a:ext cx="731043" cy="76817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D3982-5CE7-47A5-B01A-F0A2FF27796D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1133475" y="3319461"/>
            <a:ext cx="28575" cy="152400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3369D-060A-40E8-BA15-8A692836E958}"/>
              </a:ext>
            </a:extLst>
          </p:cNvPr>
          <p:cNvCxnSpPr>
            <a:cxnSpLocks/>
          </p:cNvCxnSpPr>
          <p:nvPr/>
        </p:nvCxnSpPr>
        <p:spPr>
          <a:xfrm>
            <a:off x="1543050" y="5544273"/>
            <a:ext cx="495300" cy="33741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8646B3-2C5D-4F26-A979-BA0AE313345D}"/>
              </a:ext>
            </a:extLst>
          </p:cNvPr>
          <p:cNvCxnSpPr>
            <a:cxnSpLocks/>
          </p:cNvCxnSpPr>
          <p:nvPr/>
        </p:nvCxnSpPr>
        <p:spPr>
          <a:xfrm flipH="1">
            <a:off x="1543050" y="1190636"/>
            <a:ext cx="3953864" cy="112869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4EDEC0-8721-49E4-A734-8C1813599FF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400550" y="1514492"/>
            <a:ext cx="1096364" cy="80484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DB317E-7828-43D9-BE9E-B4D1C6C681FE}"/>
              </a:ext>
            </a:extLst>
          </p:cNvPr>
          <p:cNvCxnSpPr>
            <a:cxnSpLocks/>
          </p:cNvCxnSpPr>
          <p:nvPr/>
        </p:nvCxnSpPr>
        <p:spPr>
          <a:xfrm>
            <a:off x="6616506" y="1352575"/>
            <a:ext cx="1260266" cy="96675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14BD0B-C9F7-44FD-A1CA-9DEBB35A6A32}"/>
              </a:ext>
            </a:extLst>
          </p:cNvPr>
          <p:cNvCxnSpPr>
            <a:cxnSpLocks/>
          </p:cNvCxnSpPr>
          <p:nvPr/>
        </p:nvCxnSpPr>
        <p:spPr>
          <a:xfrm flipH="1">
            <a:off x="8667755" y="1916914"/>
            <a:ext cx="452439" cy="40242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3845E-18FD-4000-B603-B6E7607DE859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flipH="1">
            <a:off x="8186742" y="3319460"/>
            <a:ext cx="1" cy="48101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CA3177-1714-41A1-9F5F-B5ABBA7450FE}"/>
              </a:ext>
            </a:extLst>
          </p:cNvPr>
          <p:cNvCxnSpPr>
            <a:cxnSpLocks/>
          </p:cNvCxnSpPr>
          <p:nvPr/>
        </p:nvCxnSpPr>
        <p:spPr>
          <a:xfrm flipH="1">
            <a:off x="4358957" y="3298035"/>
            <a:ext cx="1" cy="48101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90974B46-65CC-4A47-9E12-4CB32F973D3D}"/>
              </a:ext>
            </a:extLst>
          </p:cNvPr>
          <p:cNvSpPr/>
          <p:nvPr/>
        </p:nvSpPr>
        <p:spPr>
          <a:xfrm>
            <a:off x="2649176" y="359079"/>
            <a:ext cx="1166811" cy="9286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CrushIns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714BC8-50E5-406E-9A20-501D077EE21F}"/>
              </a:ext>
            </a:extLst>
          </p:cNvPr>
          <p:cNvCxnSpPr>
            <a:cxnSpLocks/>
            <a:stCxn id="51" idx="4"/>
          </p:cNvCxnSpPr>
          <p:nvPr/>
        </p:nvCxnSpPr>
        <p:spPr>
          <a:xfrm flipV="1">
            <a:off x="3815987" y="754610"/>
            <a:ext cx="1684090" cy="6880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62A8A718-4544-45EC-9920-14EC52BEF8EE}"/>
              </a:ext>
            </a:extLst>
          </p:cNvPr>
          <p:cNvSpPr/>
          <p:nvPr/>
        </p:nvSpPr>
        <p:spPr>
          <a:xfrm>
            <a:off x="614362" y="380283"/>
            <a:ext cx="1248639" cy="743539"/>
          </a:xfrm>
          <a:prstGeom prst="borderCallout1">
            <a:avLst>
              <a:gd name="adj1" fmla="val 23017"/>
              <a:gd name="adj2" fmla="val 101978"/>
              <a:gd name="adj3" fmla="val 71958"/>
              <a:gd name="adj4" fmla="val 16282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Comic Sans MS" panose="030F0702030302020204" pitchFamily="66" charset="0"/>
              </a:rPr>
              <a:t>Tier-2+ only!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138061B-2F12-4FF0-B249-22945B534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606" y="5120631"/>
            <a:ext cx="856702" cy="11846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ECB169B-9895-4A9D-9034-89C0805B15D7}"/>
              </a:ext>
            </a:extLst>
          </p:cNvPr>
          <p:cNvSpPr txBox="1"/>
          <p:nvPr/>
        </p:nvSpPr>
        <p:spPr>
          <a:xfrm>
            <a:off x="4714245" y="5066648"/>
            <a:ext cx="173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Hungry </a:t>
            </a:r>
            <a:r>
              <a:rPr lang="en-US" dirty="0" err="1">
                <a:latin typeface="Comic Sans MS" panose="030F0702030302020204" pitchFamily="66" charset="0"/>
              </a:rPr>
              <a:t>Kerbals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367AC6-4F78-46C3-8113-1F9267801FFF}"/>
              </a:ext>
            </a:extLst>
          </p:cNvPr>
          <p:cNvCxnSpPr>
            <a:cxnSpLocks/>
            <a:stCxn id="18" idx="3"/>
            <a:endCxn id="57" idx="1"/>
          </p:cNvCxnSpPr>
          <p:nvPr/>
        </p:nvCxnSpPr>
        <p:spPr>
          <a:xfrm>
            <a:off x="1652587" y="5362575"/>
            <a:ext cx="2278019" cy="35040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Benz</dc:creator>
  <cp:lastModifiedBy>Steve Benz</cp:lastModifiedBy>
  <cp:revision>4</cp:revision>
  <dcterms:created xsi:type="dcterms:W3CDTF">2019-05-25T19:21:05Z</dcterms:created>
  <dcterms:modified xsi:type="dcterms:W3CDTF">2019-05-25T19:53:15Z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stbenz@microsoft.com</vt:lpwstr>
  </property>
  <property fmtid="{D5CDD505-2E9C-101B-9397-08002B2CF9AE}" pid="5" name="MSIP_Label_f42aa342-8706-4288-bd11-ebb85995028c_SetDate">
    <vt:lpwstr>2019-05-25T19:52:30.1826604Z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ebf66bd3-fef4-4f60-bcdd-6baeebb41def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