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304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3A2F4-BEC4-4869-A358-FC62C360564E}" v="20" dt="2025-05-04T08:49:35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.cookson steve.cookson" userId="2d0a728d9835d0d9" providerId="Windows Live" clId="Web-{A4252B62-9338-4E01-B260-5E993097C8AD}"/>
    <pc:docChg chg="delSld modSld">
      <pc:chgData name="steve.cookson steve.cookson" userId="2d0a728d9835d0d9" providerId="Windows Live" clId="Web-{A4252B62-9338-4E01-B260-5E993097C8AD}" dt="2025-04-24T10:30:33.852" v="22" actId="20577"/>
      <pc:docMkLst>
        <pc:docMk/>
      </pc:docMkLst>
      <pc:sldChg chg="modSp">
        <pc:chgData name="steve.cookson steve.cookson" userId="2d0a728d9835d0d9" providerId="Windows Live" clId="Web-{A4252B62-9338-4E01-B260-5E993097C8AD}" dt="2025-04-24T10:30:33.852" v="22" actId="20577"/>
        <pc:sldMkLst>
          <pc:docMk/>
          <pc:sldMk cId="109857222" sldId="256"/>
        </pc:sldMkLst>
        <pc:spChg chg="mod">
          <ac:chgData name="steve.cookson steve.cookson" userId="2d0a728d9835d0d9" providerId="Windows Live" clId="Web-{A4252B62-9338-4E01-B260-5E993097C8AD}" dt="2025-04-24T10:30:33.852" v="2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steve.cookson steve.cookson" userId="2d0a728d9835d0d9" providerId="Windows Live" clId="Web-{A4252B62-9338-4E01-B260-5E993097C8AD}" dt="2025-04-24T10:29:12.925" v="17"/>
        <pc:sldMkLst>
          <pc:docMk/>
          <pc:sldMk cId="1757689256" sldId="257"/>
        </pc:sldMkLst>
      </pc:sldChg>
      <pc:sldChg chg="del">
        <pc:chgData name="steve.cookson steve.cookson" userId="2d0a728d9835d0d9" providerId="Windows Live" clId="Web-{A4252B62-9338-4E01-B260-5E993097C8AD}" dt="2025-04-24T10:29:12.925" v="18"/>
        <pc:sldMkLst>
          <pc:docMk/>
          <pc:sldMk cId="1111726296" sldId="260"/>
        </pc:sldMkLst>
      </pc:sldChg>
      <pc:sldChg chg="del">
        <pc:chgData name="steve.cookson steve.cookson" userId="2d0a728d9835d0d9" providerId="Windows Live" clId="Web-{A4252B62-9338-4E01-B260-5E993097C8AD}" dt="2025-04-24T10:29:07.003" v="1"/>
        <pc:sldMkLst>
          <pc:docMk/>
          <pc:sldMk cId="426769109" sldId="266"/>
        </pc:sldMkLst>
      </pc:sldChg>
      <pc:sldChg chg="del">
        <pc:chgData name="steve.cookson steve.cookson" userId="2d0a728d9835d0d9" providerId="Windows Live" clId="Web-{A4252B62-9338-4E01-B260-5E993097C8AD}" dt="2025-04-24T10:29:12.925" v="19"/>
        <pc:sldMkLst>
          <pc:docMk/>
          <pc:sldMk cId="254580965" sldId="273"/>
        </pc:sldMkLst>
      </pc:sldChg>
      <pc:sldChg chg="del">
        <pc:chgData name="steve.cookson steve.cookson" userId="2d0a728d9835d0d9" providerId="Windows Live" clId="Web-{A4252B62-9338-4E01-B260-5E993097C8AD}" dt="2025-04-24T10:29:12.894" v="8"/>
        <pc:sldMkLst>
          <pc:docMk/>
          <pc:sldMk cId="46972999" sldId="276"/>
        </pc:sldMkLst>
      </pc:sldChg>
      <pc:sldChg chg="del">
        <pc:chgData name="steve.cookson steve.cookson" userId="2d0a728d9835d0d9" providerId="Windows Live" clId="Web-{A4252B62-9338-4E01-B260-5E993097C8AD}" dt="2025-04-24T10:29:12.925" v="20"/>
        <pc:sldMkLst>
          <pc:docMk/>
          <pc:sldMk cId="311717764" sldId="279"/>
        </pc:sldMkLst>
      </pc:sldChg>
      <pc:sldChg chg="del">
        <pc:chgData name="steve.cookson steve.cookson" userId="2d0a728d9835d0d9" providerId="Windows Live" clId="Web-{A4252B62-9338-4E01-B260-5E993097C8AD}" dt="2025-04-24T10:29:12.894" v="3"/>
        <pc:sldMkLst>
          <pc:docMk/>
          <pc:sldMk cId="507405339" sldId="282"/>
        </pc:sldMkLst>
      </pc:sldChg>
      <pc:sldChg chg="del">
        <pc:chgData name="steve.cookson steve.cookson" userId="2d0a728d9835d0d9" providerId="Windows Live" clId="Web-{A4252B62-9338-4E01-B260-5E993097C8AD}" dt="2025-04-24T10:29:12.894" v="2"/>
        <pc:sldMkLst>
          <pc:docMk/>
          <pc:sldMk cId="1329104711" sldId="283"/>
        </pc:sldMkLst>
      </pc:sldChg>
      <pc:sldChg chg="del">
        <pc:chgData name="steve.cookson steve.cookson" userId="2d0a728d9835d0d9" providerId="Windows Live" clId="Web-{A4252B62-9338-4E01-B260-5E993097C8AD}" dt="2025-04-24T10:29:12.925" v="15"/>
        <pc:sldMkLst>
          <pc:docMk/>
          <pc:sldMk cId="692084528" sldId="284"/>
        </pc:sldMkLst>
      </pc:sldChg>
      <pc:sldChg chg="del">
        <pc:chgData name="steve.cookson steve.cookson" userId="2d0a728d9835d0d9" providerId="Windows Live" clId="Web-{A4252B62-9338-4E01-B260-5E993097C8AD}" dt="2025-04-24T10:29:12.894" v="5"/>
        <pc:sldMkLst>
          <pc:docMk/>
          <pc:sldMk cId="3974592388" sldId="285"/>
        </pc:sldMkLst>
      </pc:sldChg>
      <pc:sldChg chg="del">
        <pc:chgData name="steve.cookson steve.cookson" userId="2d0a728d9835d0d9" providerId="Windows Live" clId="Web-{A4252B62-9338-4E01-B260-5E993097C8AD}" dt="2025-04-24T10:29:12.894" v="4"/>
        <pc:sldMkLst>
          <pc:docMk/>
          <pc:sldMk cId="3411742324" sldId="286"/>
        </pc:sldMkLst>
      </pc:sldChg>
      <pc:sldChg chg="del">
        <pc:chgData name="steve.cookson steve.cookson" userId="2d0a728d9835d0d9" providerId="Windows Live" clId="Web-{A4252B62-9338-4E01-B260-5E993097C8AD}" dt="2025-04-24T10:29:12.894" v="6"/>
        <pc:sldMkLst>
          <pc:docMk/>
          <pc:sldMk cId="172672327" sldId="290"/>
        </pc:sldMkLst>
      </pc:sldChg>
      <pc:sldChg chg="del">
        <pc:chgData name="steve.cookson steve.cookson" userId="2d0a728d9835d0d9" providerId="Windows Live" clId="Web-{A4252B62-9338-4E01-B260-5E993097C8AD}" dt="2025-04-24T10:29:12.909" v="9"/>
        <pc:sldMkLst>
          <pc:docMk/>
          <pc:sldMk cId="4160673301" sldId="291"/>
        </pc:sldMkLst>
      </pc:sldChg>
      <pc:sldChg chg="del">
        <pc:chgData name="steve.cookson steve.cookson" userId="2d0a728d9835d0d9" providerId="Windows Live" clId="Web-{A4252B62-9338-4E01-B260-5E993097C8AD}" dt="2025-04-24T10:29:12.894" v="7"/>
        <pc:sldMkLst>
          <pc:docMk/>
          <pc:sldMk cId="635770429" sldId="296"/>
        </pc:sldMkLst>
      </pc:sldChg>
      <pc:sldChg chg="del">
        <pc:chgData name="steve.cookson steve.cookson" userId="2d0a728d9835d0d9" providerId="Windows Live" clId="Web-{A4252B62-9338-4E01-B260-5E993097C8AD}" dt="2025-04-24T10:29:12.909" v="10"/>
        <pc:sldMkLst>
          <pc:docMk/>
          <pc:sldMk cId="916187551" sldId="297"/>
        </pc:sldMkLst>
      </pc:sldChg>
      <pc:sldChg chg="del">
        <pc:chgData name="steve.cookson steve.cookson" userId="2d0a728d9835d0d9" providerId="Windows Live" clId="Web-{A4252B62-9338-4E01-B260-5E993097C8AD}" dt="2025-04-24T10:29:12.925" v="14"/>
        <pc:sldMkLst>
          <pc:docMk/>
          <pc:sldMk cId="3323242008" sldId="298"/>
        </pc:sldMkLst>
      </pc:sldChg>
      <pc:sldChg chg="del">
        <pc:chgData name="steve.cookson steve.cookson" userId="2d0a728d9835d0d9" providerId="Windows Live" clId="Web-{A4252B62-9338-4E01-B260-5E993097C8AD}" dt="2025-04-24T10:29:12.925" v="13"/>
        <pc:sldMkLst>
          <pc:docMk/>
          <pc:sldMk cId="86336351" sldId="299"/>
        </pc:sldMkLst>
      </pc:sldChg>
      <pc:sldChg chg="del">
        <pc:chgData name="steve.cookson steve.cookson" userId="2d0a728d9835d0d9" providerId="Windows Live" clId="Web-{A4252B62-9338-4E01-B260-5E993097C8AD}" dt="2025-04-24T10:29:07.003" v="0"/>
        <pc:sldMkLst>
          <pc:docMk/>
          <pc:sldMk cId="3770845695" sldId="300"/>
        </pc:sldMkLst>
      </pc:sldChg>
      <pc:sldChg chg="del">
        <pc:chgData name="steve.cookson steve.cookson" userId="2d0a728d9835d0d9" providerId="Windows Live" clId="Web-{A4252B62-9338-4E01-B260-5E993097C8AD}" dt="2025-04-24T10:29:12.909" v="12"/>
        <pc:sldMkLst>
          <pc:docMk/>
          <pc:sldMk cId="1434573315" sldId="301"/>
        </pc:sldMkLst>
      </pc:sldChg>
      <pc:sldChg chg="del">
        <pc:chgData name="steve.cookson steve.cookson" userId="2d0a728d9835d0d9" providerId="Windows Live" clId="Web-{A4252B62-9338-4E01-B260-5E993097C8AD}" dt="2025-04-24T10:29:12.909" v="11"/>
        <pc:sldMkLst>
          <pc:docMk/>
          <pc:sldMk cId="3663676165" sldId="302"/>
        </pc:sldMkLst>
      </pc:sldChg>
      <pc:sldChg chg="del">
        <pc:chgData name="steve.cookson steve.cookson" userId="2d0a728d9835d0d9" providerId="Windows Live" clId="Web-{A4252B62-9338-4E01-B260-5E993097C8AD}" dt="2025-04-24T10:29:12.925" v="16"/>
        <pc:sldMkLst>
          <pc:docMk/>
          <pc:sldMk cId="3021979339" sldId="303"/>
        </pc:sldMkLst>
      </pc:sldChg>
    </pc:docChg>
  </pc:docChgLst>
  <pc:docChgLst>
    <pc:chgData name="steve.cookson steve.cookson" userId="2d0a728d9835d0d9" providerId="Windows Live" clId="Web-{EB23A2F4-BEC4-4869-A358-FC62C360564E}"/>
    <pc:docChg chg="modSld">
      <pc:chgData name="steve.cookson steve.cookson" userId="2d0a728d9835d0d9" providerId="Windows Live" clId="Web-{EB23A2F4-BEC4-4869-A358-FC62C360564E}" dt="2025-05-04T08:50:20.869" v="41" actId="20577"/>
      <pc:docMkLst>
        <pc:docMk/>
      </pc:docMkLst>
      <pc:sldChg chg="modSp">
        <pc:chgData name="steve.cookson steve.cookson" userId="2d0a728d9835d0d9" providerId="Windows Live" clId="Web-{EB23A2F4-BEC4-4869-A358-FC62C360564E}" dt="2025-05-04T08:44:15.485" v="21" actId="20577"/>
        <pc:sldMkLst>
          <pc:docMk/>
          <pc:sldMk cId="109857222" sldId="256"/>
        </pc:sldMkLst>
        <pc:spChg chg="mod">
          <ac:chgData name="steve.cookson steve.cookson" userId="2d0a728d9835d0d9" providerId="Windows Live" clId="Web-{EB23A2F4-BEC4-4869-A358-FC62C360564E}" dt="2025-05-04T08:44:15.485" v="2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teve.cookson steve.cookson" userId="2d0a728d9835d0d9" providerId="Windows Live" clId="Web-{EB23A2F4-BEC4-4869-A358-FC62C360564E}" dt="2025-05-04T08:50:20.869" v="41" actId="20577"/>
        <pc:sldMkLst>
          <pc:docMk/>
          <pc:sldMk cId="3579811817" sldId="304"/>
        </pc:sldMkLst>
        <pc:spChg chg="mod">
          <ac:chgData name="steve.cookson steve.cookson" userId="2d0a728d9835d0d9" providerId="Windows Live" clId="Web-{EB23A2F4-BEC4-4869-A358-FC62C360564E}" dt="2025-05-04T08:45:52.409" v="36" actId="20577"/>
          <ac:spMkLst>
            <pc:docMk/>
            <pc:sldMk cId="3579811817" sldId="304"/>
            <ac:spMk id="2" creationId="{C272131C-8D19-1F2A-5BEA-6179BEDD6DC6}"/>
          </ac:spMkLst>
        </pc:spChg>
        <pc:spChg chg="mod">
          <ac:chgData name="steve.cookson steve.cookson" userId="2d0a728d9835d0d9" providerId="Windows Live" clId="Web-{EB23A2F4-BEC4-4869-A358-FC62C360564E}" dt="2025-05-04T08:46:45.270" v="37" actId="1076"/>
          <ac:spMkLst>
            <pc:docMk/>
            <pc:sldMk cId="3579811817" sldId="304"/>
            <ac:spMk id="11" creationId="{5A171836-A004-5C40-53B7-100F7688B2E9}"/>
          </ac:spMkLst>
        </pc:spChg>
        <pc:graphicFrameChg chg="modGraphic">
          <ac:chgData name="steve.cookson steve.cookson" userId="2d0a728d9835d0d9" providerId="Windows Live" clId="Web-{EB23A2F4-BEC4-4869-A358-FC62C360564E}" dt="2025-05-04T08:50:20.869" v="41" actId="20577"/>
          <ac:graphicFrameMkLst>
            <pc:docMk/>
            <pc:sldMk cId="3579811817" sldId="304"/>
            <ac:graphicFrameMk id="30" creationId="{F337D4DC-4F31-DF07-DCB5-B6EFDE6438A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41D17-5375-4C9E-9FF8-5CE70D22A6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3CCE16-E1FD-4C93-9FB3-BC918DD2C1CB}">
      <dgm:prSet/>
      <dgm:spPr/>
      <dgm:t>
        <a:bodyPr/>
        <a:lstStyle/>
        <a:p>
          <a:pPr rtl="0"/>
          <a:r>
            <a:rPr lang="en-GB">
              <a:latin typeface="Avenir Next LT Pro"/>
            </a:rPr>
            <a:t>Self-built</a:t>
          </a:r>
          <a:r>
            <a:rPr lang="en-GB"/>
            <a:t>, </a:t>
          </a:r>
          <a:r>
            <a:rPr lang="en-GB">
              <a:latin typeface="Avenir Next LT Pro"/>
            </a:rPr>
            <a:t>dynamic </a:t>
          </a:r>
          <a:r>
            <a:rPr lang="en-GB"/>
            <a:t>real-time CO</a:t>
          </a:r>
          <a:r>
            <a:rPr lang="en-GB" baseline="-25000"/>
            <a:t>2</a:t>
          </a:r>
          <a:r>
            <a:rPr lang="en-GB"/>
            <a:t> sensor designed to educate and empower communities worldwide.</a:t>
          </a:r>
          <a:endParaRPr lang="en-US"/>
        </a:p>
      </dgm:t>
    </dgm:pt>
    <dgm:pt modelId="{480230EF-474B-4C18-BEAB-7032DCC005E6}" type="parTrans" cxnId="{2ECBBAFF-EF7A-4773-81B8-6E6F7DAF6231}">
      <dgm:prSet/>
      <dgm:spPr/>
      <dgm:t>
        <a:bodyPr/>
        <a:lstStyle/>
        <a:p>
          <a:endParaRPr lang="en-US"/>
        </a:p>
      </dgm:t>
    </dgm:pt>
    <dgm:pt modelId="{8C938FC1-E98D-40FE-93A6-CDD0FF03DFB5}" type="sibTrans" cxnId="{2ECBBAFF-EF7A-4773-81B8-6E6F7DAF6231}">
      <dgm:prSet/>
      <dgm:spPr/>
      <dgm:t>
        <a:bodyPr/>
        <a:lstStyle/>
        <a:p>
          <a:endParaRPr lang="en-US"/>
        </a:p>
      </dgm:t>
    </dgm:pt>
    <dgm:pt modelId="{21C7BB31-1F5D-4A12-AB95-22A889FE98AB}">
      <dgm:prSet/>
      <dgm:spPr/>
      <dgm:t>
        <a:bodyPr/>
        <a:lstStyle/>
        <a:p>
          <a:pPr rtl="0"/>
          <a:r>
            <a:rPr lang="en-GB">
              <a:latin typeface="Avenir Next LT Pro"/>
            </a:rPr>
            <a:t>Captures</a:t>
          </a:r>
          <a:r>
            <a:rPr lang="en-GB"/>
            <a:t> CO</a:t>
          </a:r>
          <a:r>
            <a:rPr lang="en-GB" baseline="-25000"/>
            <a:t>2</a:t>
          </a:r>
          <a:r>
            <a:rPr lang="en-GB"/>
            <a:t> readings continuously, publishing data to your mobile device or </a:t>
          </a:r>
          <a:r>
            <a:rPr lang="en-GB">
              <a:latin typeface="Avenir Next LT Pro"/>
            </a:rPr>
            <a:t>PC and</a:t>
          </a:r>
          <a:r>
            <a:rPr lang="en-GB"/>
            <a:t> </a:t>
          </a:r>
          <a:r>
            <a:rPr lang="en-GB">
              <a:latin typeface="Avenir Next LT Pro"/>
            </a:rPr>
            <a:t>globally via an</a:t>
          </a:r>
          <a:r>
            <a:rPr lang="en-GB"/>
            <a:t> </a:t>
          </a:r>
          <a:r>
            <a:rPr lang="en-GB">
              <a:latin typeface="Avenir Next LT Pro"/>
            </a:rPr>
            <a:t>interactive map</a:t>
          </a:r>
          <a:r>
            <a:rPr lang="en-GB"/>
            <a:t> </a:t>
          </a:r>
          <a:r>
            <a:rPr lang="en-GB">
              <a:latin typeface="Avenir Next LT Pro"/>
            </a:rPr>
            <a:t>to explore</a:t>
          </a:r>
          <a:r>
            <a:rPr lang="en-GB"/>
            <a:t> in detail.</a:t>
          </a:r>
          <a:endParaRPr lang="en-US"/>
        </a:p>
      </dgm:t>
    </dgm:pt>
    <dgm:pt modelId="{F70CAE3C-880A-4E1C-8E98-8D0062E70CCF}" type="parTrans" cxnId="{A5C00048-8ABB-4B5F-8373-493647A825C4}">
      <dgm:prSet/>
      <dgm:spPr/>
      <dgm:t>
        <a:bodyPr/>
        <a:lstStyle/>
        <a:p>
          <a:endParaRPr lang="en-US"/>
        </a:p>
      </dgm:t>
    </dgm:pt>
    <dgm:pt modelId="{1821A995-57A2-46DA-9063-A4829840A31B}" type="sibTrans" cxnId="{A5C00048-8ABB-4B5F-8373-493647A825C4}">
      <dgm:prSet/>
      <dgm:spPr/>
      <dgm:t>
        <a:bodyPr/>
        <a:lstStyle/>
        <a:p>
          <a:endParaRPr lang="en-US"/>
        </a:p>
      </dgm:t>
    </dgm:pt>
    <dgm:pt modelId="{FBF1A723-9BB9-4E70-9C1D-9A15214917C6}">
      <dgm:prSet/>
      <dgm:spPr/>
      <dgm:t>
        <a:bodyPr/>
        <a:lstStyle/>
        <a:p>
          <a:pPr rtl="0"/>
          <a:r>
            <a:rPr lang="en-GB"/>
            <a:t>Moon Rabbit is a programme of self-build, experimentation and self-directed learning, tailored for the education community.</a:t>
          </a:r>
          <a:endParaRPr lang="en-US"/>
        </a:p>
      </dgm:t>
    </dgm:pt>
    <dgm:pt modelId="{1F9DD98E-CFD7-405C-8B29-CE0FAD32AA9C}" type="parTrans" cxnId="{1A99D4B6-A8FE-44CE-B876-0B93037533A3}">
      <dgm:prSet/>
      <dgm:spPr/>
      <dgm:t>
        <a:bodyPr/>
        <a:lstStyle/>
        <a:p>
          <a:endParaRPr lang="en-US"/>
        </a:p>
      </dgm:t>
    </dgm:pt>
    <dgm:pt modelId="{3A0D1B60-E5DA-4E74-BFF8-46303CF992AC}" type="sibTrans" cxnId="{1A99D4B6-A8FE-44CE-B876-0B93037533A3}">
      <dgm:prSet/>
      <dgm:spPr/>
      <dgm:t>
        <a:bodyPr/>
        <a:lstStyle/>
        <a:p>
          <a:endParaRPr lang="en-US"/>
        </a:p>
      </dgm:t>
    </dgm:pt>
    <dgm:pt modelId="{C38A8F6E-6AC5-41BC-AA9E-0AA1DCA18569}">
      <dgm:prSet/>
      <dgm:spPr/>
      <dgm:t>
        <a:bodyPr/>
        <a:lstStyle/>
        <a:p>
          <a:r>
            <a:rPr lang="en-GB"/>
            <a:t>By enabling students, educators and families to build and deploy their own Moon Rabbit devices, the project fosters environmental awareness and hands-on STEM education.</a:t>
          </a:r>
          <a:endParaRPr lang="en-US"/>
        </a:p>
      </dgm:t>
    </dgm:pt>
    <dgm:pt modelId="{C1EACBC2-85E8-4620-991E-4FBBBF7D8AD7}" type="parTrans" cxnId="{D4F78528-AB23-4165-AF65-51DF7A38EBD1}">
      <dgm:prSet/>
      <dgm:spPr/>
      <dgm:t>
        <a:bodyPr/>
        <a:lstStyle/>
        <a:p>
          <a:endParaRPr lang="en-US"/>
        </a:p>
      </dgm:t>
    </dgm:pt>
    <dgm:pt modelId="{7BCEC8C2-46EC-40FD-ADC5-D7C22D76CAF4}" type="sibTrans" cxnId="{D4F78528-AB23-4165-AF65-51DF7A38EBD1}">
      <dgm:prSet/>
      <dgm:spPr/>
      <dgm:t>
        <a:bodyPr/>
        <a:lstStyle/>
        <a:p>
          <a:endParaRPr lang="en-US"/>
        </a:p>
      </dgm:t>
    </dgm:pt>
    <dgm:pt modelId="{5B90EC73-6B93-4484-9E30-F959BA23FBA1}">
      <dgm:prSet/>
      <dgm:spPr/>
      <dgm:t>
        <a:bodyPr/>
        <a:lstStyle/>
        <a:p>
          <a:r>
            <a:rPr lang="en-GB"/>
            <a:t>Together, we are building a community-driven, global CO</a:t>
          </a:r>
          <a:r>
            <a:rPr lang="en-GB" baseline="-25000"/>
            <a:t>2</a:t>
          </a:r>
          <a:r>
            <a:rPr lang="en-GB"/>
            <a:t> map to inform, inspire, and help shape a more sustainable future.</a:t>
          </a:r>
          <a:endParaRPr lang="en-US"/>
        </a:p>
      </dgm:t>
    </dgm:pt>
    <dgm:pt modelId="{C09A899E-6C42-4A19-AF5A-73E691A8F432}" type="parTrans" cxnId="{60601462-E3FE-46DF-8EBC-313648EE4F90}">
      <dgm:prSet/>
      <dgm:spPr/>
      <dgm:t>
        <a:bodyPr/>
        <a:lstStyle/>
        <a:p>
          <a:endParaRPr lang="en-US"/>
        </a:p>
      </dgm:t>
    </dgm:pt>
    <dgm:pt modelId="{917909D9-8466-4C1A-AF87-06830B484E01}" type="sibTrans" cxnId="{60601462-E3FE-46DF-8EBC-313648EE4F90}">
      <dgm:prSet/>
      <dgm:spPr/>
      <dgm:t>
        <a:bodyPr/>
        <a:lstStyle/>
        <a:p>
          <a:endParaRPr lang="en-US"/>
        </a:p>
      </dgm:t>
    </dgm:pt>
    <dgm:pt modelId="{ED78FEA9-D523-49D1-B366-DB0B435AF8B3}" type="pres">
      <dgm:prSet presAssocID="{5F941D17-5375-4C9E-9FF8-5CE70D22A670}" presName="vert0" presStyleCnt="0">
        <dgm:presLayoutVars>
          <dgm:dir/>
          <dgm:animOne val="branch"/>
          <dgm:animLvl val="lvl"/>
        </dgm:presLayoutVars>
      </dgm:prSet>
      <dgm:spPr/>
    </dgm:pt>
    <dgm:pt modelId="{C125C609-F2FD-4400-8660-9482EA502C48}" type="pres">
      <dgm:prSet presAssocID="{A63CCE16-E1FD-4C93-9FB3-BC918DD2C1CB}" presName="thickLine" presStyleLbl="alignNode1" presStyleIdx="0" presStyleCnt="5"/>
      <dgm:spPr/>
    </dgm:pt>
    <dgm:pt modelId="{509C84CA-DAE8-4471-9752-D205A75575FF}" type="pres">
      <dgm:prSet presAssocID="{A63CCE16-E1FD-4C93-9FB3-BC918DD2C1CB}" presName="horz1" presStyleCnt="0"/>
      <dgm:spPr/>
    </dgm:pt>
    <dgm:pt modelId="{7004B068-B9D6-4822-B805-C605B8DA29A0}" type="pres">
      <dgm:prSet presAssocID="{A63CCE16-E1FD-4C93-9FB3-BC918DD2C1CB}" presName="tx1" presStyleLbl="revTx" presStyleIdx="0" presStyleCnt="5"/>
      <dgm:spPr/>
    </dgm:pt>
    <dgm:pt modelId="{43B5347E-AD4D-434F-AFD2-0E11F42DF426}" type="pres">
      <dgm:prSet presAssocID="{A63CCE16-E1FD-4C93-9FB3-BC918DD2C1CB}" presName="vert1" presStyleCnt="0"/>
      <dgm:spPr/>
    </dgm:pt>
    <dgm:pt modelId="{D6727148-B0B4-4BFA-A35A-D90129765531}" type="pres">
      <dgm:prSet presAssocID="{21C7BB31-1F5D-4A12-AB95-22A889FE98AB}" presName="thickLine" presStyleLbl="alignNode1" presStyleIdx="1" presStyleCnt="5"/>
      <dgm:spPr/>
    </dgm:pt>
    <dgm:pt modelId="{E8C3DE3C-6411-4F3A-89AA-8B52711423E6}" type="pres">
      <dgm:prSet presAssocID="{21C7BB31-1F5D-4A12-AB95-22A889FE98AB}" presName="horz1" presStyleCnt="0"/>
      <dgm:spPr/>
    </dgm:pt>
    <dgm:pt modelId="{E0AB4E19-A307-4DD0-8423-3E7777ABC077}" type="pres">
      <dgm:prSet presAssocID="{21C7BB31-1F5D-4A12-AB95-22A889FE98AB}" presName="tx1" presStyleLbl="revTx" presStyleIdx="1" presStyleCnt="5"/>
      <dgm:spPr/>
    </dgm:pt>
    <dgm:pt modelId="{CD8619C1-C16B-44FF-AFB1-EFCFB82B3C8D}" type="pres">
      <dgm:prSet presAssocID="{21C7BB31-1F5D-4A12-AB95-22A889FE98AB}" presName="vert1" presStyleCnt="0"/>
      <dgm:spPr/>
    </dgm:pt>
    <dgm:pt modelId="{38A2AAAD-F317-4852-8B69-9EE45C40C82E}" type="pres">
      <dgm:prSet presAssocID="{FBF1A723-9BB9-4E70-9C1D-9A15214917C6}" presName="thickLine" presStyleLbl="alignNode1" presStyleIdx="2" presStyleCnt="5"/>
      <dgm:spPr/>
    </dgm:pt>
    <dgm:pt modelId="{ED1CE7C6-CE0F-456C-BB34-F8B0F5954F05}" type="pres">
      <dgm:prSet presAssocID="{FBF1A723-9BB9-4E70-9C1D-9A15214917C6}" presName="horz1" presStyleCnt="0"/>
      <dgm:spPr/>
    </dgm:pt>
    <dgm:pt modelId="{0E003394-63F2-4464-A6A0-9965C1632D45}" type="pres">
      <dgm:prSet presAssocID="{FBF1A723-9BB9-4E70-9C1D-9A15214917C6}" presName="tx1" presStyleLbl="revTx" presStyleIdx="2" presStyleCnt="5"/>
      <dgm:spPr/>
    </dgm:pt>
    <dgm:pt modelId="{D562CAFB-21D2-4BC4-B4F3-BD955A47DD73}" type="pres">
      <dgm:prSet presAssocID="{FBF1A723-9BB9-4E70-9C1D-9A15214917C6}" presName="vert1" presStyleCnt="0"/>
      <dgm:spPr/>
    </dgm:pt>
    <dgm:pt modelId="{7FEA23CB-B92E-4222-8DA1-15B4584E832C}" type="pres">
      <dgm:prSet presAssocID="{C38A8F6E-6AC5-41BC-AA9E-0AA1DCA18569}" presName="thickLine" presStyleLbl="alignNode1" presStyleIdx="3" presStyleCnt="5"/>
      <dgm:spPr/>
    </dgm:pt>
    <dgm:pt modelId="{185D63BF-21A0-4B20-9198-4282C0220728}" type="pres">
      <dgm:prSet presAssocID="{C38A8F6E-6AC5-41BC-AA9E-0AA1DCA18569}" presName="horz1" presStyleCnt="0"/>
      <dgm:spPr/>
    </dgm:pt>
    <dgm:pt modelId="{D4A094D3-A153-4B60-8D84-7C31672D98C3}" type="pres">
      <dgm:prSet presAssocID="{C38A8F6E-6AC5-41BC-AA9E-0AA1DCA18569}" presName="tx1" presStyleLbl="revTx" presStyleIdx="3" presStyleCnt="5"/>
      <dgm:spPr/>
    </dgm:pt>
    <dgm:pt modelId="{D78F46D8-54BE-4F7D-9DC7-0E014F1266BD}" type="pres">
      <dgm:prSet presAssocID="{C38A8F6E-6AC5-41BC-AA9E-0AA1DCA18569}" presName="vert1" presStyleCnt="0"/>
      <dgm:spPr/>
    </dgm:pt>
    <dgm:pt modelId="{BF97B7FB-2C8B-4455-9450-6F497494B5DE}" type="pres">
      <dgm:prSet presAssocID="{5B90EC73-6B93-4484-9E30-F959BA23FBA1}" presName="thickLine" presStyleLbl="alignNode1" presStyleIdx="4" presStyleCnt="5"/>
      <dgm:spPr/>
    </dgm:pt>
    <dgm:pt modelId="{4D5C58CE-6B74-4939-B263-824670601572}" type="pres">
      <dgm:prSet presAssocID="{5B90EC73-6B93-4484-9E30-F959BA23FBA1}" presName="horz1" presStyleCnt="0"/>
      <dgm:spPr/>
    </dgm:pt>
    <dgm:pt modelId="{53C7157F-DA56-47C5-9903-F753C3A6FC53}" type="pres">
      <dgm:prSet presAssocID="{5B90EC73-6B93-4484-9E30-F959BA23FBA1}" presName="tx1" presStyleLbl="revTx" presStyleIdx="4" presStyleCnt="5"/>
      <dgm:spPr/>
    </dgm:pt>
    <dgm:pt modelId="{068EFD45-C9EB-4669-B483-95D313BC9C3F}" type="pres">
      <dgm:prSet presAssocID="{5B90EC73-6B93-4484-9E30-F959BA23FBA1}" presName="vert1" presStyleCnt="0"/>
      <dgm:spPr/>
    </dgm:pt>
  </dgm:ptLst>
  <dgm:cxnLst>
    <dgm:cxn modelId="{8CC99C16-D846-43FA-80B6-8511284E2977}" type="presOf" srcId="{5F941D17-5375-4C9E-9FF8-5CE70D22A670}" destId="{ED78FEA9-D523-49D1-B366-DB0B435AF8B3}" srcOrd="0" destOrd="0" presId="urn:microsoft.com/office/officeart/2008/layout/LinedList"/>
    <dgm:cxn modelId="{D4F78528-AB23-4165-AF65-51DF7A38EBD1}" srcId="{5F941D17-5375-4C9E-9FF8-5CE70D22A670}" destId="{C38A8F6E-6AC5-41BC-AA9E-0AA1DCA18569}" srcOrd="3" destOrd="0" parTransId="{C1EACBC2-85E8-4620-991E-4FBBBF7D8AD7}" sibTransId="{7BCEC8C2-46EC-40FD-ADC5-D7C22D76CAF4}"/>
    <dgm:cxn modelId="{E93E375F-5BE1-4BEA-914C-CFB26569E718}" type="presOf" srcId="{A63CCE16-E1FD-4C93-9FB3-BC918DD2C1CB}" destId="{7004B068-B9D6-4822-B805-C605B8DA29A0}" srcOrd="0" destOrd="0" presId="urn:microsoft.com/office/officeart/2008/layout/LinedList"/>
    <dgm:cxn modelId="{60601462-E3FE-46DF-8EBC-313648EE4F90}" srcId="{5F941D17-5375-4C9E-9FF8-5CE70D22A670}" destId="{5B90EC73-6B93-4484-9E30-F959BA23FBA1}" srcOrd="4" destOrd="0" parTransId="{C09A899E-6C42-4A19-AF5A-73E691A8F432}" sibTransId="{917909D9-8466-4C1A-AF87-06830B484E01}"/>
    <dgm:cxn modelId="{6AD59847-C3C9-4956-BCD4-4C026D1BE6F3}" type="presOf" srcId="{5B90EC73-6B93-4484-9E30-F959BA23FBA1}" destId="{53C7157F-DA56-47C5-9903-F753C3A6FC53}" srcOrd="0" destOrd="0" presId="urn:microsoft.com/office/officeart/2008/layout/LinedList"/>
    <dgm:cxn modelId="{A5C00048-8ABB-4B5F-8373-493647A825C4}" srcId="{5F941D17-5375-4C9E-9FF8-5CE70D22A670}" destId="{21C7BB31-1F5D-4A12-AB95-22A889FE98AB}" srcOrd="1" destOrd="0" parTransId="{F70CAE3C-880A-4E1C-8E98-8D0062E70CCF}" sibTransId="{1821A995-57A2-46DA-9063-A4829840A31B}"/>
    <dgm:cxn modelId="{FA21127A-7E85-4C14-ACE8-6DF89D5D1458}" type="presOf" srcId="{C38A8F6E-6AC5-41BC-AA9E-0AA1DCA18569}" destId="{D4A094D3-A153-4B60-8D84-7C31672D98C3}" srcOrd="0" destOrd="0" presId="urn:microsoft.com/office/officeart/2008/layout/LinedList"/>
    <dgm:cxn modelId="{1A99D4B6-A8FE-44CE-B876-0B93037533A3}" srcId="{5F941D17-5375-4C9E-9FF8-5CE70D22A670}" destId="{FBF1A723-9BB9-4E70-9C1D-9A15214917C6}" srcOrd="2" destOrd="0" parTransId="{1F9DD98E-CFD7-405C-8B29-CE0FAD32AA9C}" sibTransId="{3A0D1B60-E5DA-4E74-BFF8-46303CF992AC}"/>
    <dgm:cxn modelId="{ABD160DE-6748-4F5C-AB31-B977D33109B8}" type="presOf" srcId="{FBF1A723-9BB9-4E70-9C1D-9A15214917C6}" destId="{0E003394-63F2-4464-A6A0-9965C1632D45}" srcOrd="0" destOrd="0" presId="urn:microsoft.com/office/officeart/2008/layout/LinedList"/>
    <dgm:cxn modelId="{08DE18FF-343F-4A93-A0D0-8B5AB7DC1016}" type="presOf" srcId="{21C7BB31-1F5D-4A12-AB95-22A889FE98AB}" destId="{E0AB4E19-A307-4DD0-8423-3E7777ABC077}" srcOrd="0" destOrd="0" presId="urn:microsoft.com/office/officeart/2008/layout/LinedList"/>
    <dgm:cxn modelId="{2ECBBAFF-EF7A-4773-81B8-6E6F7DAF6231}" srcId="{5F941D17-5375-4C9E-9FF8-5CE70D22A670}" destId="{A63CCE16-E1FD-4C93-9FB3-BC918DD2C1CB}" srcOrd="0" destOrd="0" parTransId="{480230EF-474B-4C18-BEAB-7032DCC005E6}" sibTransId="{8C938FC1-E98D-40FE-93A6-CDD0FF03DFB5}"/>
    <dgm:cxn modelId="{4ADF2CEA-5D5B-49FF-9F46-E64E4A538EF0}" type="presParOf" srcId="{ED78FEA9-D523-49D1-B366-DB0B435AF8B3}" destId="{C125C609-F2FD-4400-8660-9482EA502C48}" srcOrd="0" destOrd="0" presId="urn:microsoft.com/office/officeart/2008/layout/LinedList"/>
    <dgm:cxn modelId="{1716BBD7-2EAC-4847-B722-FF24AB0ACE45}" type="presParOf" srcId="{ED78FEA9-D523-49D1-B366-DB0B435AF8B3}" destId="{509C84CA-DAE8-4471-9752-D205A75575FF}" srcOrd="1" destOrd="0" presId="urn:microsoft.com/office/officeart/2008/layout/LinedList"/>
    <dgm:cxn modelId="{0E192DC3-5E5B-47BE-A447-57F19E6EB38A}" type="presParOf" srcId="{509C84CA-DAE8-4471-9752-D205A75575FF}" destId="{7004B068-B9D6-4822-B805-C605B8DA29A0}" srcOrd="0" destOrd="0" presId="urn:microsoft.com/office/officeart/2008/layout/LinedList"/>
    <dgm:cxn modelId="{F0A86E26-E035-436F-A303-38770966189D}" type="presParOf" srcId="{509C84CA-DAE8-4471-9752-D205A75575FF}" destId="{43B5347E-AD4D-434F-AFD2-0E11F42DF426}" srcOrd="1" destOrd="0" presId="urn:microsoft.com/office/officeart/2008/layout/LinedList"/>
    <dgm:cxn modelId="{B912FF7A-9A43-4718-B082-877DD657FC53}" type="presParOf" srcId="{ED78FEA9-D523-49D1-B366-DB0B435AF8B3}" destId="{D6727148-B0B4-4BFA-A35A-D90129765531}" srcOrd="2" destOrd="0" presId="urn:microsoft.com/office/officeart/2008/layout/LinedList"/>
    <dgm:cxn modelId="{EFA8279A-4443-4216-9732-9B3A2A683497}" type="presParOf" srcId="{ED78FEA9-D523-49D1-B366-DB0B435AF8B3}" destId="{E8C3DE3C-6411-4F3A-89AA-8B52711423E6}" srcOrd="3" destOrd="0" presId="urn:microsoft.com/office/officeart/2008/layout/LinedList"/>
    <dgm:cxn modelId="{C681DFCE-0EAD-4EF4-97B0-1963CC5A6B72}" type="presParOf" srcId="{E8C3DE3C-6411-4F3A-89AA-8B52711423E6}" destId="{E0AB4E19-A307-4DD0-8423-3E7777ABC077}" srcOrd="0" destOrd="0" presId="urn:microsoft.com/office/officeart/2008/layout/LinedList"/>
    <dgm:cxn modelId="{7E790915-D5D9-4BDC-8451-B0C2F1729498}" type="presParOf" srcId="{E8C3DE3C-6411-4F3A-89AA-8B52711423E6}" destId="{CD8619C1-C16B-44FF-AFB1-EFCFB82B3C8D}" srcOrd="1" destOrd="0" presId="urn:microsoft.com/office/officeart/2008/layout/LinedList"/>
    <dgm:cxn modelId="{E6421D5C-9C50-4C7E-A4A5-D21C52AD1774}" type="presParOf" srcId="{ED78FEA9-D523-49D1-B366-DB0B435AF8B3}" destId="{38A2AAAD-F317-4852-8B69-9EE45C40C82E}" srcOrd="4" destOrd="0" presId="urn:microsoft.com/office/officeart/2008/layout/LinedList"/>
    <dgm:cxn modelId="{D1C63072-F00D-4976-9EFE-D0B773D2FD42}" type="presParOf" srcId="{ED78FEA9-D523-49D1-B366-DB0B435AF8B3}" destId="{ED1CE7C6-CE0F-456C-BB34-F8B0F5954F05}" srcOrd="5" destOrd="0" presId="urn:microsoft.com/office/officeart/2008/layout/LinedList"/>
    <dgm:cxn modelId="{DC432912-E144-4D9A-8396-2933FD491DCD}" type="presParOf" srcId="{ED1CE7C6-CE0F-456C-BB34-F8B0F5954F05}" destId="{0E003394-63F2-4464-A6A0-9965C1632D45}" srcOrd="0" destOrd="0" presId="urn:microsoft.com/office/officeart/2008/layout/LinedList"/>
    <dgm:cxn modelId="{F32FB702-A77E-489B-9648-5ACF5CB95F5D}" type="presParOf" srcId="{ED1CE7C6-CE0F-456C-BB34-F8B0F5954F05}" destId="{D562CAFB-21D2-4BC4-B4F3-BD955A47DD73}" srcOrd="1" destOrd="0" presId="urn:microsoft.com/office/officeart/2008/layout/LinedList"/>
    <dgm:cxn modelId="{6E06DB2A-396A-4674-B17C-798EC773D7D2}" type="presParOf" srcId="{ED78FEA9-D523-49D1-B366-DB0B435AF8B3}" destId="{7FEA23CB-B92E-4222-8DA1-15B4584E832C}" srcOrd="6" destOrd="0" presId="urn:microsoft.com/office/officeart/2008/layout/LinedList"/>
    <dgm:cxn modelId="{5610FCD7-6E71-4B4B-9938-1E68080B065B}" type="presParOf" srcId="{ED78FEA9-D523-49D1-B366-DB0B435AF8B3}" destId="{185D63BF-21A0-4B20-9198-4282C0220728}" srcOrd="7" destOrd="0" presId="urn:microsoft.com/office/officeart/2008/layout/LinedList"/>
    <dgm:cxn modelId="{415E60DB-EE77-40BF-960B-EAE776B5053D}" type="presParOf" srcId="{185D63BF-21A0-4B20-9198-4282C0220728}" destId="{D4A094D3-A153-4B60-8D84-7C31672D98C3}" srcOrd="0" destOrd="0" presId="urn:microsoft.com/office/officeart/2008/layout/LinedList"/>
    <dgm:cxn modelId="{0D7B765A-1593-4B0C-9ECD-5AAA7A5FB1EA}" type="presParOf" srcId="{185D63BF-21A0-4B20-9198-4282C0220728}" destId="{D78F46D8-54BE-4F7D-9DC7-0E014F1266BD}" srcOrd="1" destOrd="0" presId="urn:microsoft.com/office/officeart/2008/layout/LinedList"/>
    <dgm:cxn modelId="{99857919-BD0E-4B66-81F0-0697E4BC3EBC}" type="presParOf" srcId="{ED78FEA9-D523-49D1-B366-DB0B435AF8B3}" destId="{BF97B7FB-2C8B-4455-9450-6F497494B5DE}" srcOrd="8" destOrd="0" presId="urn:microsoft.com/office/officeart/2008/layout/LinedList"/>
    <dgm:cxn modelId="{C950D2AA-D3FB-4CFF-AF04-92D46BA1CC90}" type="presParOf" srcId="{ED78FEA9-D523-49D1-B366-DB0B435AF8B3}" destId="{4D5C58CE-6B74-4939-B263-824670601572}" srcOrd="9" destOrd="0" presId="urn:microsoft.com/office/officeart/2008/layout/LinedList"/>
    <dgm:cxn modelId="{9C0082D2-BE93-4253-B079-9136AE0295BE}" type="presParOf" srcId="{4D5C58CE-6B74-4939-B263-824670601572}" destId="{53C7157F-DA56-47C5-9903-F753C3A6FC53}" srcOrd="0" destOrd="0" presId="urn:microsoft.com/office/officeart/2008/layout/LinedList"/>
    <dgm:cxn modelId="{DFF1BF70-603C-4646-9395-03025C78307E}" type="presParOf" srcId="{4D5C58CE-6B74-4939-B263-824670601572}" destId="{068EFD45-C9EB-4669-B483-95D313BC9C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5C609-F2FD-4400-8660-9482EA502C48}">
      <dsp:nvSpPr>
        <dsp:cNvPr id="0" name=""/>
        <dsp:cNvSpPr/>
      </dsp:nvSpPr>
      <dsp:spPr>
        <a:xfrm>
          <a:off x="0" y="618"/>
          <a:ext cx="4772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4B068-B9D6-4822-B805-C605B8DA29A0}">
      <dsp:nvSpPr>
        <dsp:cNvPr id="0" name=""/>
        <dsp:cNvSpPr/>
      </dsp:nvSpPr>
      <dsp:spPr>
        <a:xfrm>
          <a:off x="0" y="618"/>
          <a:ext cx="4772428" cy="101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Avenir Next LT Pro"/>
            </a:rPr>
            <a:t>Self-built</a:t>
          </a:r>
          <a:r>
            <a:rPr lang="en-GB" sz="1600" kern="1200"/>
            <a:t>, </a:t>
          </a:r>
          <a:r>
            <a:rPr lang="en-GB" sz="1600" kern="1200">
              <a:latin typeface="Avenir Next LT Pro"/>
            </a:rPr>
            <a:t>dynamic </a:t>
          </a:r>
          <a:r>
            <a:rPr lang="en-GB" sz="1600" kern="1200"/>
            <a:t>real-time CO</a:t>
          </a:r>
          <a:r>
            <a:rPr lang="en-GB" sz="1600" kern="1200" baseline="-25000"/>
            <a:t>2</a:t>
          </a:r>
          <a:r>
            <a:rPr lang="en-GB" sz="1600" kern="1200"/>
            <a:t> sensor designed to educate and empower communities worldwide.</a:t>
          </a:r>
          <a:endParaRPr lang="en-US" sz="1600" kern="1200"/>
        </a:p>
      </dsp:txBody>
      <dsp:txXfrm>
        <a:off x="0" y="618"/>
        <a:ext cx="4772428" cy="1013666"/>
      </dsp:txXfrm>
    </dsp:sp>
    <dsp:sp modelId="{D6727148-B0B4-4BFA-A35A-D90129765531}">
      <dsp:nvSpPr>
        <dsp:cNvPr id="0" name=""/>
        <dsp:cNvSpPr/>
      </dsp:nvSpPr>
      <dsp:spPr>
        <a:xfrm>
          <a:off x="0" y="1014285"/>
          <a:ext cx="4772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B4E19-A307-4DD0-8423-3E7777ABC077}">
      <dsp:nvSpPr>
        <dsp:cNvPr id="0" name=""/>
        <dsp:cNvSpPr/>
      </dsp:nvSpPr>
      <dsp:spPr>
        <a:xfrm>
          <a:off x="0" y="1014285"/>
          <a:ext cx="4772428" cy="101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Avenir Next LT Pro"/>
            </a:rPr>
            <a:t>Captures</a:t>
          </a:r>
          <a:r>
            <a:rPr lang="en-GB" sz="1600" kern="1200"/>
            <a:t> CO</a:t>
          </a:r>
          <a:r>
            <a:rPr lang="en-GB" sz="1600" kern="1200" baseline="-25000"/>
            <a:t>2</a:t>
          </a:r>
          <a:r>
            <a:rPr lang="en-GB" sz="1600" kern="1200"/>
            <a:t> readings continuously, publishing data to your mobile device or </a:t>
          </a:r>
          <a:r>
            <a:rPr lang="en-GB" sz="1600" kern="1200">
              <a:latin typeface="Avenir Next LT Pro"/>
            </a:rPr>
            <a:t>PC and</a:t>
          </a:r>
          <a:r>
            <a:rPr lang="en-GB" sz="1600" kern="1200"/>
            <a:t> </a:t>
          </a:r>
          <a:r>
            <a:rPr lang="en-GB" sz="1600" kern="1200">
              <a:latin typeface="Avenir Next LT Pro"/>
            </a:rPr>
            <a:t>globally via an</a:t>
          </a:r>
          <a:r>
            <a:rPr lang="en-GB" sz="1600" kern="1200"/>
            <a:t> </a:t>
          </a:r>
          <a:r>
            <a:rPr lang="en-GB" sz="1600" kern="1200">
              <a:latin typeface="Avenir Next LT Pro"/>
            </a:rPr>
            <a:t>interactive map</a:t>
          </a:r>
          <a:r>
            <a:rPr lang="en-GB" sz="1600" kern="1200"/>
            <a:t> </a:t>
          </a:r>
          <a:r>
            <a:rPr lang="en-GB" sz="1600" kern="1200">
              <a:latin typeface="Avenir Next LT Pro"/>
            </a:rPr>
            <a:t>to explore</a:t>
          </a:r>
          <a:r>
            <a:rPr lang="en-GB" sz="1600" kern="1200"/>
            <a:t> in detail.</a:t>
          </a:r>
          <a:endParaRPr lang="en-US" sz="1600" kern="1200"/>
        </a:p>
      </dsp:txBody>
      <dsp:txXfrm>
        <a:off x="0" y="1014285"/>
        <a:ext cx="4772428" cy="1013666"/>
      </dsp:txXfrm>
    </dsp:sp>
    <dsp:sp modelId="{38A2AAAD-F317-4852-8B69-9EE45C40C82E}">
      <dsp:nvSpPr>
        <dsp:cNvPr id="0" name=""/>
        <dsp:cNvSpPr/>
      </dsp:nvSpPr>
      <dsp:spPr>
        <a:xfrm>
          <a:off x="0" y="2027952"/>
          <a:ext cx="4772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03394-63F2-4464-A6A0-9965C1632D45}">
      <dsp:nvSpPr>
        <dsp:cNvPr id="0" name=""/>
        <dsp:cNvSpPr/>
      </dsp:nvSpPr>
      <dsp:spPr>
        <a:xfrm>
          <a:off x="0" y="2027952"/>
          <a:ext cx="4772428" cy="101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Moon Rabbit is a programme of self-build, experimentation and self-directed learning, tailored for the education community.</a:t>
          </a:r>
          <a:endParaRPr lang="en-US" sz="1600" kern="1200"/>
        </a:p>
      </dsp:txBody>
      <dsp:txXfrm>
        <a:off x="0" y="2027952"/>
        <a:ext cx="4772428" cy="1013666"/>
      </dsp:txXfrm>
    </dsp:sp>
    <dsp:sp modelId="{7FEA23CB-B92E-4222-8DA1-15B4584E832C}">
      <dsp:nvSpPr>
        <dsp:cNvPr id="0" name=""/>
        <dsp:cNvSpPr/>
      </dsp:nvSpPr>
      <dsp:spPr>
        <a:xfrm>
          <a:off x="0" y="3041619"/>
          <a:ext cx="4772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094D3-A153-4B60-8D84-7C31672D98C3}">
      <dsp:nvSpPr>
        <dsp:cNvPr id="0" name=""/>
        <dsp:cNvSpPr/>
      </dsp:nvSpPr>
      <dsp:spPr>
        <a:xfrm>
          <a:off x="0" y="3041619"/>
          <a:ext cx="4772428" cy="101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By enabling students, educators and families to build and deploy their own Moon Rabbit devices, the project fosters environmental awareness and hands-on STEM education.</a:t>
          </a:r>
          <a:endParaRPr lang="en-US" sz="1600" kern="1200"/>
        </a:p>
      </dsp:txBody>
      <dsp:txXfrm>
        <a:off x="0" y="3041619"/>
        <a:ext cx="4772428" cy="1013666"/>
      </dsp:txXfrm>
    </dsp:sp>
    <dsp:sp modelId="{BF97B7FB-2C8B-4455-9450-6F497494B5DE}">
      <dsp:nvSpPr>
        <dsp:cNvPr id="0" name=""/>
        <dsp:cNvSpPr/>
      </dsp:nvSpPr>
      <dsp:spPr>
        <a:xfrm>
          <a:off x="0" y="4055286"/>
          <a:ext cx="4772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7157F-DA56-47C5-9903-F753C3A6FC53}">
      <dsp:nvSpPr>
        <dsp:cNvPr id="0" name=""/>
        <dsp:cNvSpPr/>
      </dsp:nvSpPr>
      <dsp:spPr>
        <a:xfrm>
          <a:off x="0" y="4055286"/>
          <a:ext cx="4772428" cy="1013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Together, we are building a community-driven, global CO</a:t>
          </a:r>
          <a:r>
            <a:rPr lang="en-GB" sz="1600" kern="1200" baseline="-25000"/>
            <a:t>2</a:t>
          </a:r>
          <a:r>
            <a:rPr lang="en-GB" sz="1600" kern="1200"/>
            <a:t> map to inform, inspire, and help shape a more sustainable future.</a:t>
          </a:r>
          <a:endParaRPr lang="en-US" sz="1600" kern="1200"/>
        </a:p>
      </dsp:txBody>
      <dsp:txXfrm>
        <a:off x="0" y="4055286"/>
        <a:ext cx="4772428" cy="1013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31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0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May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8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345" y="433528"/>
            <a:ext cx="11457027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GB" sz="4800">
                <a:ea typeface="+mj-lt"/>
                <a:cs typeface="+mj-lt"/>
              </a:rPr>
              <a:t>Climate change and Moon Rabbit     </a:t>
            </a:r>
            <a:endParaRPr lang="en-US"/>
          </a:p>
        </p:txBody>
      </p:sp>
      <p:pic>
        <p:nvPicPr>
          <p:cNvPr id="4" name="Picture 3" descr="Image result for moon rabbit">
            <a:extLst>
              <a:ext uri="{FF2B5EF4-FFF2-40B4-BE49-F238E27FC236}">
                <a16:creationId xmlns:a16="http://schemas.microsoft.com/office/drawing/2014/main" id="{53467D76-464A-C48E-EEAA-6928792BE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r="1" b="1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CA76A-A3A4-42EF-300A-4B561E22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131C-8D19-1F2A-5BEA-6179BEDD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4" y="192389"/>
            <a:ext cx="11168764" cy="1351291"/>
          </a:xfrm>
        </p:spPr>
        <p:txBody>
          <a:bodyPr>
            <a:normAutofit fontScale="90000"/>
          </a:bodyPr>
          <a:lstStyle/>
          <a:p>
            <a:pPr algn="ctr"/>
            <a:r>
              <a:rPr lang="en-GB"/>
              <a:t>Climate change </a:t>
            </a:r>
            <a:br>
              <a:rPr lang="en-GB"/>
            </a:br>
            <a:r>
              <a:rPr lang="en-GB"/>
              <a:t>    &amp; Moon Rabbit     </a:t>
            </a:r>
            <a:endParaRPr lang="en-GB">
              <a:solidFill>
                <a:srgbClr val="000000"/>
              </a:solidFill>
            </a:endParaRPr>
          </a:p>
          <a:p>
            <a:pPr algn="ctr"/>
            <a:endParaRPr lang="en-GB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F337D4DC-4F31-DF07-DCB5-B6EFDE643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661516"/>
              </p:ext>
            </p:extLst>
          </p:nvPr>
        </p:nvGraphicFramePr>
        <p:xfrm>
          <a:off x="2740406" y="1611631"/>
          <a:ext cx="4772428" cy="506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511F7B4-6C27-5730-6A39-1AA86E4078C9}"/>
              </a:ext>
            </a:extLst>
          </p:cNvPr>
          <p:cNvGrpSpPr/>
          <p:nvPr/>
        </p:nvGrpSpPr>
        <p:grpSpPr>
          <a:xfrm>
            <a:off x="7655087" y="2980222"/>
            <a:ext cx="4124464" cy="3012650"/>
            <a:chOff x="4325649" y="1330566"/>
            <a:chExt cx="7453902" cy="4662306"/>
          </a:xfrm>
        </p:grpSpPr>
        <p:pic>
          <p:nvPicPr>
            <p:cNvPr id="5" name="Content Placeholder 5" descr="A graph with a line going up&#10;&#10;Description automatically generated">
              <a:extLst>
                <a:ext uri="{FF2B5EF4-FFF2-40B4-BE49-F238E27FC236}">
                  <a16:creationId xmlns:a16="http://schemas.microsoft.com/office/drawing/2014/main" id="{08154AE4-A5FB-05E1-140E-3E38A1F6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5649" y="1330566"/>
              <a:ext cx="7453902" cy="4662306"/>
            </a:xfrm>
            <a:custGeom>
              <a:avLst/>
              <a:gdLst/>
              <a:ahLst/>
              <a:cxnLst/>
              <a:rect l="l" t="t" r="r" b="b"/>
              <a:pathLst>
                <a:path w="5083992" h="2880518">
                  <a:moveTo>
                    <a:pt x="0" y="0"/>
                  </a:moveTo>
                  <a:lnTo>
                    <a:pt x="5083992" y="0"/>
                  </a:lnTo>
                  <a:lnTo>
                    <a:pt x="5083992" y="2880518"/>
                  </a:lnTo>
                  <a:lnTo>
                    <a:pt x="0" y="2880518"/>
                  </a:lnTo>
                  <a:close/>
                </a:path>
              </a:pathLst>
            </a:cu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D3B129-0E3E-B33A-5BC8-7104238F629A}"/>
                </a:ext>
              </a:extLst>
            </p:cNvPr>
            <p:cNvGrpSpPr/>
            <p:nvPr/>
          </p:nvGrpSpPr>
          <p:grpSpPr>
            <a:xfrm>
              <a:off x="7623422" y="1718591"/>
              <a:ext cx="1168077" cy="1682620"/>
              <a:chOff x="8879478" y="539280"/>
              <a:chExt cx="695793" cy="1234435"/>
            </a:xfrm>
          </p:grpSpPr>
          <p:sp>
            <p:nvSpPr>
              <p:cNvPr id="7" name="Arrow: Striped Right 6">
                <a:extLst>
                  <a:ext uri="{FF2B5EF4-FFF2-40B4-BE49-F238E27FC236}">
                    <a16:creationId xmlns:a16="http://schemas.microsoft.com/office/drawing/2014/main" id="{64212A52-6F84-B5EA-D63E-946AE8FB39CA}"/>
                  </a:ext>
                </a:extLst>
              </p:cNvPr>
              <p:cNvSpPr/>
              <p:nvPr/>
            </p:nvSpPr>
            <p:spPr>
              <a:xfrm rot="2700000">
                <a:off x="9091320" y="1304382"/>
                <a:ext cx="688931" cy="177452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0563A1-D9FD-986F-7497-9EABAE69E2E3}"/>
                  </a:ext>
                </a:extLst>
              </p:cNvPr>
              <p:cNvSpPr txBox="1"/>
              <p:nvPr/>
            </p:nvSpPr>
            <p:spPr>
              <a:xfrm rot="2700000">
                <a:off x="8610157" y="808601"/>
                <a:ext cx="1234435" cy="69579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Kyoto </a:t>
                </a:r>
              </a:p>
              <a:p>
                <a:r>
                  <a:rPr lang="en-US">
                    <a:solidFill>
                      <a:srgbClr val="000000"/>
                    </a:solidFill>
                  </a:rPr>
                  <a:t>Protocol</a:t>
                </a:r>
                <a:endParaRPr lang="en-US" err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094781-61E6-DFA2-4635-AC34D400A05A}"/>
                </a:ext>
              </a:extLst>
            </p:cNvPr>
            <p:cNvGrpSpPr/>
            <p:nvPr/>
          </p:nvGrpSpPr>
          <p:grpSpPr>
            <a:xfrm>
              <a:off x="10375515" y="2062080"/>
              <a:ext cx="1168076" cy="1853709"/>
              <a:chOff x="10563460" y="828207"/>
              <a:chExt cx="692611" cy="135849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71836-A004-5C40-53B7-100F7688B2E9}"/>
                  </a:ext>
                </a:extLst>
              </p:cNvPr>
              <p:cNvSpPr txBox="1"/>
              <p:nvPr/>
            </p:nvSpPr>
            <p:spPr>
              <a:xfrm rot="3420000">
                <a:off x="10230520" y="1161147"/>
                <a:ext cx="1358491" cy="69261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Paris </a:t>
                </a:r>
                <a:endParaRPr lang="en-US"/>
              </a:p>
              <a:p>
                <a:pPr algn="r"/>
                <a:r>
                  <a:rPr lang="en-US">
                    <a:solidFill>
                      <a:srgbClr val="000000"/>
                    </a:solidFill>
                  </a:rPr>
                  <a:t>Accord</a:t>
                </a:r>
                <a:endParaRPr lang="en-US"/>
              </a:p>
            </p:txBody>
          </p:sp>
          <p:sp>
            <p:nvSpPr>
              <p:cNvPr id="12" name="Arrow: Striped Right 11">
                <a:extLst>
                  <a:ext uri="{FF2B5EF4-FFF2-40B4-BE49-F238E27FC236}">
                    <a16:creationId xmlns:a16="http://schemas.microsoft.com/office/drawing/2014/main" id="{C3762681-29A2-9B70-860A-4F686C4DC1D1}"/>
                  </a:ext>
                </a:extLst>
              </p:cNvPr>
              <p:cNvSpPr/>
              <p:nvPr/>
            </p:nvSpPr>
            <p:spPr>
              <a:xfrm rot="14280000">
                <a:off x="10579060" y="1425191"/>
                <a:ext cx="688931" cy="177452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4" name="Picture 3" descr="A blue graph with white numbers&#10;&#10;AI-generated content may be incorrect.">
            <a:extLst>
              <a:ext uri="{FF2B5EF4-FFF2-40B4-BE49-F238E27FC236}">
                <a16:creationId xmlns:a16="http://schemas.microsoft.com/office/drawing/2014/main" id="{B7E5F340-BDF8-C9CC-E17C-0FB5680B4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80" y="188330"/>
            <a:ext cx="993012" cy="1031594"/>
          </a:xfrm>
          <a:prstGeom prst="rect">
            <a:avLst/>
          </a:prstGeom>
        </p:spPr>
      </p:pic>
      <p:pic>
        <p:nvPicPr>
          <p:cNvPr id="6" name="Picture 5" descr="A black box with a white wire and a pen on a blue surface&#10;&#10;AI-generated content may be incorrect.">
            <a:extLst>
              <a:ext uri="{FF2B5EF4-FFF2-40B4-BE49-F238E27FC236}">
                <a16:creationId xmlns:a16="http://schemas.microsoft.com/office/drawing/2014/main" id="{8ABFE223-9C35-48D8-D945-CD9AE219D4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2744" y="626961"/>
            <a:ext cx="2312916" cy="1842304"/>
          </a:xfrm>
          <a:prstGeom prst="rect">
            <a:avLst/>
          </a:prstGeom>
        </p:spPr>
      </p:pic>
      <p:pic>
        <p:nvPicPr>
          <p:cNvPr id="15" name="Content Placeholder 4" descr="A screenshot of a device&#10;&#10;Description automatically generated">
            <a:extLst>
              <a:ext uri="{FF2B5EF4-FFF2-40B4-BE49-F238E27FC236}">
                <a16:creationId xmlns:a16="http://schemas.microsoft.com/office/drawing/2014/main" id="{03F845A5-3138-E753-C58A-559BE62643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953" y="1610286"/>
            <a:ext cx="2306859" cy="4997451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347FC1-D88A-CFDA-7F4F-0342F9CE3FA1}"/>
              </a:ext>
            </a:extLst>
          </p:cNvPr>
          <p:cNvSpPr txBox="1"/>
          <p:nvPr/>
        </p:nvSpPr>
        <p:spPr>
          <a:xfrm>
            <a:off x="8081058" y="3904526"/>
            <a:ext cx="14699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Atmospheric</a:t>
            </a:r>
          </a:p>
          <a:p>
            <a:r>
              <a:rPr lang="en-GB" sz="4000">
                <a:solidFill>
                  <a:schemeClr val="bg1"/>
                </a:solidFill>
              </a:rPr>
              <a:t>CO</a:t>
            </a:r>
            <a:r>
              <a:rPr lang="en-GB" sz="4000" baseline="-2500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981181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3DFloatVTI</vt:lpstr>
      <vt:lpstr>Climate change and Moon Rabbit     </vt:lpstr>
      <vt:lpstr>Climate change      &amp; Moon Rabbit    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2024-04-21T14:51:30Z</dcterms:created>
  <dcterms:modified xsi:type="dcterms:W3CDTF">2025-05-04T08:51:06Z</dcterms:modified>
</cp:coreProperties>
</file>