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305" r:id="rId3"/>
    <p:sldId id="304" r:id="rId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68EE1B-EF57-4D93-948B-D702267B8F82}" v="201" dt="2025-05-06T17:35:17.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cookson steve.cookson" userId="2d0a728d9835d0d9" providerId="Windows Live" clId="Web-{FA28DFA4-37DC-49EE-A574-5942AF912890}"/>
    <pc:docChg chg="addSld delSld modSld">
      <pc:chgData name="steve.cookson steve.cookson" userId="2d0a728d9835d0d9" providerId="Windows Live" clId="Web-{FA28DFA4-37DC-49EE-A574-5942AF912890}" dt="2025-05-04T09:19:03.153" v="171"/>
      <pc:docMkLst>
        <pc:docMk/>
      </pc:docMkLst>
      <pc:sldChg chg="modSp">
        <pc:chgData name="steve.cookson steve.cookson" userId="2d0a728d9835d0d9" providerId="Windows Live" clId="Web-{FA28DFA4-37DC-49EE-A574-5942AF912890}" dt="2025-05-04T09:19:03.153" v="171"/>
        <pc:sldMkLst>
          <pc:docMk/>
          <pc:sldMk cId="3579811817" sldId="304"/>
        </pc:sldMkLst>
        <pc:graphicFrameChg chg="modGraphic">
          <ac:chgData name="steve.cookson steve.cookson" userId="2d0a728d9835d0d9" providerId="Windows Live" clId="Web-{FA28DFA4-37DC-49EE-A574-5942AF912890}" dt="2025-05-04T09:19:03.153" v="171"/>
          <ac:graphicFrameMkLst>
            <pc:docMk/>
            <pc:sldMk cId="3579811817" sldId="304"/>
            <ac:graphicFrameMk id="30" creationId="{F337D4DC-4F31-DF07-DCB5-B6EFDE6438AA}"/>
          </ac:graphicFrameMkLst>
        </pc:graphicFrameChg>
      </pc:sldChg>
      <pc:sldChg chg="addSp delSp modSp new del mod setBg">
        <pc:chgData name="steve.cookson steve.cookson" userId="2d0a728d9835d0d9" providerId="Windows Live" clId="Web-{FA28DFA4-37DC-49EE-A574-5942AF912890}" dt="2025-05-04T09:18:07.599" v="167"/>
        <pc:sldMkLst>
          <pc:docMk/>
          <pc:sldMk cId="3464952085" sldId="305"/>
        </pc:sldMkLst>
        <pc:spChg chg="mod">
          <ac:chgData name="steve.cookson steve.cookson" userId="2d0a728d9835d0d9" providerId="Windows Live" clId="Web-{FA28DFA4-37DC-49EE-A574-5942AF912890}" dt="2025-05-04T09:17:14.425" v="166"/>
          <ac:spMkLst>
            <pc:docMk/>
            <pc:sldMk cId="3464952085" sldId="305"/>
            <ac:spMk id="2" creationId="{736FA03A-5161-7CAB-2BC6-EDA09181B9DE}"/>
          </ac:spMkLst>
        </pc:spChg>
        <pc:spChg chg="del">
          <ac:chgData name="steve.cookson steve.cookson" userId="2d0a728d9835d0d9" providerId="Windows Live" clId="Web-{FA28DFA4-37DC-49EE-A574-5942AF912890}" dt="2025-05-04T09:15:19.218" v="153"/>
          <ac:spMkLst>
            <pc:docMk/>
            <pc:sldMk cId="3464952085" sldId="305"/>
            <ac:spMk id="3" creationId="{3E777A2C-21D8-696F-E14F-C8F0545B01D6}"/>
          </ac:spMkLst>
        </pc:spChg>
        <pc:spChg chg="add del">
          <ac:chgData name="steve.cookson steve.cookson" userId="2d0a728d9835d0d9" providerId="Windows Live" clId="Web-{FA28DFA4-37DC-49EE-A574-5942AF912890}" dt="2025-05-04T09:16:30.876" v="160"/>
          <ac:spMkLst>
            <pc:docMk/>
            <pc:sldMk cId="3464952085" sldId="305"/>
            <ac:spMk id="26" creationId="{A5931BE0-4B93-4D6C-878E-ACC59D6B4587}"/>
          </ac:spMkLst>
        </pc:spChg>
        <pc:spChg chg="add del">
          <ac:chgData name="steve.cookson steve.cookson" userId="2d0a728d9835d0d9" providerId="Windows Live" clId="Web-{FA28DFA4-37DC-49EE-A574-5942AF912890}" dt="2025-05-04T09:16:30.767" v="159"/>
          <ac:spMkLst>
            <pc:docMk/>
            <pc:sldMk cId="3464952085" sldId="305"/>
            <ac:spMk id="58" creationId="{A5931BE0-4B93-4D6C-878E-ACC59D6B4587}"/>
          </ac:spMkLst>
        </pc:spChg>
        <pc:spChg chg="add del">
          <ac:chgData name="steve.cookson steve.cookson" userId="2d0a728d9835d0d9" providerId="Windows Live" clId="Web-{FA28DFA4-37DC-49EE-A574-5942AF912890}" dt="2025-05-04T09:16:30.767" v="159"/>
          <ac:spMkLst>
            <pc:docMk/>
            <pc:sldMk cId="3464952085" sldId="305"/>
            <ac:spMk id="64" creationId="{20373973-4586-48A3-ADF2-95A571530B4D}"/>
          </ac:spMkLst>
        </pc:spChg>
        <pc:spChg chg="add del">
          <ac:chgData name="steve.cookson steve.cookson" userId="2d0a728d9835d0d9" providerId="Windows Live" clId="Web-{FA28DFA4-37DC-49EE-A574-5942AF912890}" dt="2025-05-04T09:17:14.425" v="166"/>
          <ac:spMkLst>
            <pc:docMk/>
            <pc:sldMk cId="3464952085" sldId="305"/>
            <ac:spMk id="66" creationId="{A5931BE0-4B93-4D6C-878E-ACC59D6B4587}"/>
          </ac:spMkLst>
        </pc:spChg>
        <pc:spChg chg="add del">
          <ac:chgData name="steve.cookson steve.cookson" userId="2d0a728d9835d0d9" providerId="Windows Live" clId="Web-{FA28DFA4-37DC-49EE-A574-5942AF912890}" dt="2025-05-04T09:17:03.706" v="163"/>
          <ac:spMkLst>
            <pc:docMk/>
            <pc:sldMk cId="3464952085" sldId="305"/>
            <ac:spMk id="105" creationId="{A5931BE0-4B93-4D6C-878E-ACC59D6B4587}"/>
          </ac:spMkLst>
        </pc:spChg>
        <pc:spChg chg="add del">
          <ac:chgData name="steve.cookson steve.cookson" userId="2d0a728d9835d0d9" providerId="Windows Live" clId="Web-{FA28DFA4-37DC-49EE-A574-5942AF912890}" dt="2025-05-04T09:17:14.362" v="165"/>
          <ac:spMkLst>
            <pc:docMk/>
            <pc:sldMk cId="3464952085" sldId="305"/>
            <ac:spMk id="110" creationId="{A5931BE0-4B93-4D6C-878E-ACC59D6B4587}"/>
          </ac:spMkLst>
        </pc:spChg>
        <pc:spChg chg="add del">
          <ac:chgData name="steve.cookson steve.cookson" userId="2d0a728d9835d0d9" providerId="Windows Live" clId="Web-{FA28DFA4-37DC-49EE-A574-5942AF912890}" dt="2025-05-04T09:17:14.362" v="165"/>
          <ac:spMkLst>
            <pc:docMk/>
            <pc:sldMk cId="3464952085" sldId="305"/>
            <ac:spMk id="111" creationId="{1AC4FAA8-29F9-468B-BCFF-A8B11A2A12CF}"/>
          </ac:spMkLst>
        </pc:spChg>
        <pc:spChg chg="add">
          <ac:chgData name="steve.cookson steve.cookson" userId="2d0a728d9835d0d9" providerId="Windows Live" clId="Web-{FA28DFA4-37DC-49EE-A574-5942AF912890}" dt="2025-05-04T09:17:14.425" v="166"/>
          <ac:spMkLst>
            <pc:docMk/>
            <pc:sldMk cId="3464952085" sldId="305"/>
            <ac:spMk id="113" creationId="{A5931BE0-4B93-4D6C-878E-ACC59D6B4587}"/>
          </ac:spMkLst>
        </pc:spChg>
        <pc:grpChg chg="add del">
          <ac:chgData name="steve.cookson steve.cookson" userId="2d0a728d9835d0d9" providerId="Windows Live" clId="Web-{FA28DFA4-37DC-49EE-A574-5942AF912890}" dt="2025-05-04T09:16:30.876" v="160"/>
          <ac:grpSpMkLst>
            <pc:docMk/>
            <pc:sldMk cId="3464952085" sldId="305"/>
            <ac:grpSpMk id="28" creationId="{D0342557-9691-41B1-9FFF-027845ED041F}"/>
          </ac:grpSpMkLst>
        </pc:grpChg>
        <pc:grpChg chg="add del">
          <ac:chgData name="steve.cookson steve.cookson" userId="2d0a728d9835d0d9" providerId="Windows Live" clId="Web-{FA28DFA4-37DC-49EE-A574-5942AF912890}" dt="2025-05-04T09:16:30.767" v="159"/>
          <ac:grpSpMkLst>
            <pc:docMk/>
            <pc:sldMk cId="3464952085" sldId="305"/>
            <ac:grpSpMk id="60" creationId="{5A492954-D4E6-4FAF-94AC-292DFFFDC504}"/>
          </ac:grpSpMkLst>
        </pc:grpChg>
        <pc:grpChg chg="add del">
          <ac:chgData name="steve.cookson steve.cookson" userId="2d0a728d9835d0d9" providerId="Windows Live" clId="Web-{FA28DFA4-37DC-49EE-A574-5942AF912890}" dt="2025-05-04T09:17:14.362" v="165"/>
          <ac:grpSpMkLst>
            <pc:docMk/>
            <pc:sldMk cId="3464952085" sldId="305"/>
            <ac:grpSpMk id="107" creationId="{11F8F457-0192-4F9A-9EEF-D784521FAC11}"/>
          </ac:grpSpMkLst>
        </pc:grpChg>
        <pc:grpChg chg="add">
          <ac:chgData name="steve.cookson steve.cookson" userId="2d0a728d9835d0d9" providerId="Windows Live" clId="Web-{FA28DFA4-37DC-49EE-A574-5942AF912890}" dt="2025-05-04T09:17:14.425" v="166"/>
          <ac:grpSpMkLst>
            <pc:docMk/>
            <pc:sldMk cId="3464952085" sldId="305"/>
            <ac:grpSpMk id="114" creationId="{11F8F457-0192-4F9A-9EEF-D784521FAC11}"/>
          </ac:grpSpMkLst>
        </pc:grpChg>
        <pc:graphicFrameChg chg="add del">
          <ac:chgData name="steve.cookson steve.cookson" userId="2d0a728d9835d0d9" providerId="Windows Live" clId="Web-{FA28DFA4-37DC-49EE-A574-5942AF912890}" dt="2025-05-04T09:15:11.358" v="151"/>
          <ac:graphicFrameMkLst>
            <pc:docMk/>
            <pc:sldMk cId="3464952085" sldId="305"/>
            <ac:graphicFrameMk id="5" creationId="{426B0E64-29DC-58BE-FC76-078FCB052A01}"/>
          </ac:graphicFrameMkLst>
        </pc:graphicFrameChg>
        <pc:graphicFrameChg chg="add mod ord modGraphic">
          <ac:chgData name="steve.cookson steve.cookson" userId="2d0a728d9835d0d9" providerId="Windows Live" clId="Web-{FA28DFA4-37DC-49EE-A574-5942AF912890}" dt="2025-05-04T09:17:14.425" v="166"/>
          <ac:graphicFrameMkLst>
            <pc:docMk/>
            <pc:sldMk cId="3464952085" sldId="305"/>
            <ac:graphicFrameMk id="21" creationId="{426B0E64-29DC-58BE-FC76-078FCB052A01}"/>
          </ac:graphicFrameMkLst>
        </pc:graphicFrameChg>
        <pc:picChg chg="add mod">
          <ac:chgData name="steve.cookson steve.cookson" userId="2d0a728d9835d0d9" providerId="Windows Live" clId="Web-{FA28DFA4-37DC-49EE-A574-5942AF912890}" dt="2025-05-04T09:17:14.425" v="166"/>
          <ac:picMkLst>
            <pc:docMk/>
            <pc:sldMk cId="3464952085" sldId="305"/>
            <ac:picMk id="53" creationId="{5E9B5B56-42DC-E4BB-1D57-E76AD0411D26}"/>
          </ac:picMkLst>
        </pc:picChg>
        <pc:picChg chg="add mod ord">
          <ac:chgData name="steve.cookson steve.cookson" userId="2d0a728d9835d0d9" providerId="Windows Live" clId="Web-{FA28DFA4-37DC-49EE-A574-5942AF912890}" dt="2025-05-04T09:17:14.425" v="166"/>
          <ac:picMkLst>
            <pc:docMk/>
            <pc:sldMk cId="3464952085" sldId="305"/>
            <ac:picMk id="100" creationId="{B61B27FC-5881-279D-D9AC-56EE8BAFBF36}"/>
          </ac:picMkLst>
        </pc:picChg>
      </pc:sldChg>
    </pc:docChg>
  </pc:docChgLst>
  <pc:docChgLst>
    <pc:chgData name="steve.cookson steve.cookson" userId="2d0a728d9835d0d9" providerId="Windows Live" clId="Web-{B368EE1B-EF57-4D93-948B-D702267B8F82}"/>
    <pc:docChg chg="addSld modSld">
      <pc:chgData name="steve.cookson steve.cookson" userId="2d0a728d9835d0d9" providerId="Windows Live" clId="Web-{B368EE1B-EF57-4D93-948B-D702267B8F82}" dt="2025-05-06T17:35:17.214" v="206" actId="20577"/>
      <pc:docMkLst>
        <pc:docMk/>
      </pc:docMkLst>
      <pc:sldChg chg="modSp">
        <pc:chgData name="steve.cookson steve.cookson" userId="2d0a728d9835d0d9" providerId="Windows Live" clId="Web-{B368EE1B-EF57-4D93-948B-D702267B8F82}" dt="2025-05-06T15:45:55.891" v="8" actId="20577"/>
        <pc:sldMkLst>
          <pc:docMk/>
          <pc:sldMk cId="3579811817" sldId="304"/>
        </pc:sldMkLst>
        <pc:graphicFrameChg chg="modGraphic">
          <ac:chgData name="steve.cookson steve.cookson" userId="2d0a728d9835d0d9" providerId="Windows Live" clId="Web-{B368EE1B-EF57-4D93-948B-D702267B8F82}" dt="2025-05-06T15:45:55.891" v="8" actId="20577"/>
          <ac:graphicFrameMkLst>
            <pc:docMk/>
            <pc:sldMk cId="3579811817" sldId="304"/>
            <ac:graphicFrameMk id="30" creationId="{F337D4DC-4F31-DF07-DCB5-B6EFDE6438AA}"/>
          </ac:graphicFrameMkLst>
        </pc:graphicFrameChg>
      </pc:sldChg>
      <pc:sldChg chg="addSp delSp modSp add mod replId modClrScheme delDesignElem chgLayout">
        <pc:chgData name="steve.cookson steve.cookson" userId="2d0a728d9835d0d9" providerId="Windows Live" clId="Web-{B368EE1B-EF57-4D93-948B-D702267B8F82}" dt="2025-05-06T17:35:17.214" v="206" actId="20577"/>
        <pc:sldMkLst>
          <pc:docMk/>
          <pc:sldMk cId="4142231382" sldId="305"/>
        </pc:sldMkLst>
        <pc:spChg chg="mod ord">
          <ac:chgData name="steve.cookson steve.cookson" userId="2d0a728d9835d0d9" providerId="Windows Live" clId="Web-{B368EE1B-EF57-4D93-948B-D702267B8F82}" dt="2025-05-06T17:31:11.987" v="154"/>
          <ac:spMkLst>
            <pc:docMk/>
            <pc:sldMk cId="4142231382" sldId="305"/>
            <ac:spMk id="2" creationId="{56F53879-8FCD-E367-5FEE-B08964DE2109}"/>
          </ac:spMkLst>
        </pc:spChg>
        <pc:spChg chg="add del mod ord">
          <ac:chgData name="steve.cookson steve.cookson" userId="2d0a728d9835d0d9" providerId="Windows Live" clId="Web-{B368EE1B-EF57-4D93-948B-D702267B8F82}" dt="2025-05-06T17:16:06.443" v="104"/>
          <ac:spMkLst>
            <pc:docMk/>
            <pc:sldMk cId="4142231382" sldId="305"/>
            <ac:spMk id="3" creationId="{F53AF7BB-B96C-C988-CCBD-277A9857B6D4}"/>
          </ac:spMkLst>
        </pc:spChg>
        <pc:spChg chg="add del mod ord">
          <ac:chgData name="steve.cookson steve.cookson" userId="2d0a728d9835d0d9" providerId="Windows Live" clId="Web-{B368EE1B-EF57-4D93-948B-D702267B8F82}" dt="2025-05-06T17:34:08.336" v="191" actId="20577"/>
          <ac:spMkLst>
            <pc:docMk/>
            <pc:sldMk cId="4142231382" sldId="305"/>
            <ac:spMk id="5" creationId="{0A022379-A2BB-DF58-8C83-7DD24811FE95}"/>
          </ac:spMkLst>
        </pc:spChg>
        <pc:spChg chg="add del mod">
          <ac:chgData name="steve.cookson steve.cookson" userId="2d0a728d9835d0d9" providerId="Windows Live" clId="Web-{B368EE1B-EF57-4D93-948B-D702267B8F82}" dt="2025-05-06T17:30:38.314" v="152"/>
          <ac:spMkLst>
            <pc:docMk/>
            <pc:sldMk cId="4142231382" sldId="305"/>
            <ac:spMk id="7" creationId="{CE94CB0D-71AF-A439-EE2E-01D4BD6D8C24}"/>
          </ac:spMkLst>
        </pc:spChg>
        <pc:spChg chg="add del mod ord">
          <ac:chgData name="steve.cookson steve.cookson" userId="2d0a728d9835d0d9" providerId="Windows Live" clId="Web-{B368EE1B-EF57-4D93-948B-D702267B8F82}" dt="2025-05-06T17:31:11.987" v="154"/>
          <ac:spMkLst>
            <pc:docMk/>
            <pc:sldMk cId="4142231382" sldId="305"/>
            <ac:spMk id="8" creationId="{94FB0682-46CB-7B8D-F00F-EE2DFACB1F14}"/>
          </ac:spMkLst>
        </pc:spChg>
        <pc:spChg chg="del">
          <ac:chgData name="steve.cookson steve.cookson" userId="2d0a728d9835d0d9" providerId="Windows Live" clId="Web-{B368EE1B-EF57-4D93-948B-D702267B8F82}" dt="2025-05-06T17:11:33.950" v="16"/>
          <ac:spMkLst>
            <pc:docMk/>
            <pc:sldMk cId="4142231382" sldId="305"/>
            <ac:spMk id="9" creationId="{7C31CEF2-CEBD-AD1C-ADBA-D6FCF1BAE371}"/>
          </ac:spMkLst>
        </pc:spChg>
        <pc:spChg chg="add del mod ord">
          <ac:chgData name="steve.cookson steve.cookson" userId="2d0a728d9835d0d9" providerId="Windows Live" clId="Web-{B368EE1B-EF57-4D93-948B-D702267B8F82}" dt="2025-05-06T17:31:11.987" v="154"/>
          <ac:spMkLst>
            <pc:docMk/>
            <pc:sldMk cId="4142231382" sldId="305"/>
            <ac:spMk id="10" creationId="{CCC3BD5B-7D8A-D513-6616-91B01699EB7E}"/>
          </ac:spMkLst>
        </pc:spChg>
        <pc:spChg chg="del">
          <ac:chgData name="steve.cookson steve.cookson" userId="2d0a728d9835d0d9" providerId="Windows Live" clId="Web-{B368EE1B-EF57-4D93-948B-D702267B8F82}" dt="2025-05-06T17:11:33.950" v="16"/>
          <ac:spMkLst>
            <pc:docMk/>
            <pc:sldMk cId="4142231382" sldId="305"/>
            <ac:spMk id="11" creationId="{636E1EC7-A41E-E0D1-8C9D-D35991F72ABD}"/>
          </ac:spMkLst>
        </pc:spChg>
        <pc:spChg chg="add del mod">
          <ac:chgData name="steve.cookson steve.cookson" userId="2d0a728d9835d0d9" providerId="Windows Live" clId="Web-{B368EE1B-EF57-4D93-948B-D702267B8F82}" dt="2025-05-06T17:31:23.050" v="156"/>
          <ac:spMkLst>
            <pc:docMk/>
            <pc:sldMk cId="4142231382" sldId="305"/>
            <ac:spMk id="13" creationId="{D425D30E-6A34-E04C-515E-AAF24EB93B4A}"/>
          </ac:spMkLst>
        </pc:spChg>
        <pc:spChg chg="add mod">
          <ac:chgData name="steve.cookson steve.cookson" userId="2d0a728d9835d0d9" providerId="Windows Live" clId="Web-{B368EE1B-EF57-4D93-948B-D702267B8F82}" dt="2025-05-06T17:35:17.214" v="206" actId="20577"/>
          <ac:spMkLst>
            <pc:docMk/>
            <pc:sldMk cId="4142231382" sldId="305"/>
            <ac:spMk id="15" creationId="{68AA23CD-2F15-319B-8DEE-709B0513293A}"/>
          </ac:spMkLst>
        </pc:spChg>
        <pc:picChg chg="del">
          <ac:chgData name="steve.cookson steve.cookson" userId="2d0a728d9835d0d9" providerId="Windows Live" clId="Web-{B368EE1B-EF57-4D93-948B-D702267B8F82}" dt="2025-05-06T17:08:19.460" v="15"/>
          <ac:picMkLst>
            <pc:docMk/>
            <pc:sldMk cId="4142231382" sldId="305"/>
            <ac:picMk id="4" creationId="{0D9DCC68-6C6A-F62F-A75D-0F7C3A80BF8D}"/>
          </ac:picMkLst>
        </pc:picChg>
        <pc:picChg chg="add mod ord">
          <ac:chgData name="steve.cookson steve.cookson" userId="2d0a728d9835d0d9" providerId="Windows Live" clId="Web-{B368EE1B-EF57-4D93-948B-D702267B8F82}" dt="2025-05-06T17:31:11.987" v="154"/>
          <ac:picMkLst>
            <pc:docMk/>
            <pc:sldMk cId="4142231382" sldId="305"/>
            <ac:picMk id="6" creationId="{8606F7F9-BF37-077C-2A04-C221FCB242F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41D17-5375-4C9E-9FF8-5CE70D22A67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63CCE16-E1FD-4C93-9FB3-BC918DD2C1CB}">
      <dgm:prSet/>
      <dgm:spPr/>
      <dgm:t>
        <a:bodyPr/>
        <a:lstStyle/>
        <a:p>
          <a:pPr rtl="0"/>
          <a:r>
            <a:rPr lang="en-GB" baseline="0" dirty="0">
              <a:latin typeface="Avenir Next LT Pro"/>
            </a:rPr>
            <a:t>Build your own CO</a:t>
          </a:r>
          <a:r>
            <a:rPr lang="en-GB" baseline="-25000" dirty="0">
              <a:latin typeface="Avenir Next LT Pro"/>
            </a:rPr>
            <a:t>2</a:t>
          </a:r>
          <a:r>
            <a:rPr lang="en-GB" baseline="0" dirty="0">
              <a:latin typeface="Avenir Next LT Pro"/>
            </a:rPr>
            <a:t> sensor</a:t>
          </a:r>
          <a:r>
            <a:rPr lang="en-GB" dirty="0"/>
            <a:t> to educate and </a:t>
          </a:r>
          <a:r>
            <a:rPr lang="en-GB" dirty="0">
              <a:latin typeface="Avenir Next LT Pro"/>
            </a:rPr>
            <a:t>empower</a:t>
          </a:r>
          <a:endParaRPr lang="en-GB" dirty="0"/>
        </a:p>
      </dgm:t>
    </dgm:pt>
    <dgm:pt modelId="{480230EF-474B-4C18-BEAB-7032DCC005E6}" type="parTrans" cxnId="{2ECBBAFF-EF7A-4773-81B8-6E6F7DAF6231}">
      <dgm:prSet/>
      <dgm:spPr/>
      <dgm:t>
        <a:bodyPr/>
        <a:lstStyle/>
        <a:p>
          <a:endParaRPr lang="en-US"/>
        </a:p>
      </dgm:t>
    </dgm:pt>
    <dgm:pt modelId="{8C938FC1-E98D-40FE-93A6-CDD0FF03DFB5}" type="sibTrans" cxnId="{2ECBBAFF-EF7A-4773-81B8-6E6F7DAF6231}">
      <dgm:prSet/>
      <dgm:spPr/>
      <dgm:t>
        <a:bodyPr/>
        <a:lstStyle/>
        <a:p>
          <a:endParaRPr lang="en-US"/>
        </a:p>
      </dgm:t>
    </dgm:pt>
    <dgm:pt modelId="{FBF1A723-9BB9-4E70-9C1D-9A15214917C6}">
      <dgm:prSet/>
      <dgm:spPr/>
      <dgm:t>
        <a:bodyPr/>
        <a:lstStyle/>
        <a:p>
          <a:pPr rtl="0"/>
          <a:r>
            <a:rPr lang="en-GB" dirty="0">
              <a:latin typeface="Avenir Next LT Pro"/>
            </a:rPr>
            <a:t>Self-directed</a:t>
          </a:r>
          <a:r>
            <a:rPr lang="en-GB" dirty="0"/>
            <a:t> learning for the education </a:t>
          </a:r>
          <a:r>
            <a:rPr lang="en-GB" dirty="0">
              <a:latin typeface="Avenir Next LT Pro"/>
            </a:rPr>
            <a:t>&amp; STEM community</a:t>
          </a:r>
          <a:endParaRPr lang="en-US" dirty="0"/>
        </a:p>
      </dgm:t>
    </dgm:pt>
    <dgm:pt modelId="{1F9DD98E-CFD7-405C-8B29-CE0FAD32AA9C}" type="parTrans" cxnId="{1A99D4B6-A8FE-44CE-B876-0B93037533A3}">
      <dgm:prSet/>
      <dgm:spPr/>
      <dgm:t>
        <a:bodyPr/>
        <a:lstStyle/>
        <a:p>
          <a:endParaRPr lang="en-US"/>
        </a:p>
      </dgm:t>
    </dgm:pt>
    <dgm:pt modelId="{3A0D1B60-E5DA-4E74-BFF8-46303CF992AC}" type="sibTrans" cxnId="{1A99D4B6-A8FE-44CE-B876-0B93037533A3}">
      <dgm:prSet/>
      <dgm:spPr/>
      <dgm:t>
        <a:bodyPr/>
        <a:lstStyle/>
        <a:p>
          <a:endParaRPr lang="en-US"/>
        </a:p>
      </dgm:t>
    </dgm:pt>
    <dgm:pt modelId="{C38A8F6E-6AC5-41BC-AA9E-0AA1DCA18569}">
      <dgm:prSet/>
      <dgm:spPr/>
      <dgm:t>
        <a:bodyPr/>
        <a:lstStyle/>
        <a:p>
          <a:pPr rtl="0"/>
          <a:r>
            <a:rPr lang="en-GB" dirty="0">
              <a:latin typeface="Avenir Next LT Pro"/>
            </a:rPr>
            <a:t>Enables</a:t>
          </a:r>
          <a:r>
            <a:rPr lang="en-GB" dirty="0"/>
            <a:t> students, educators </a:t>
          </a:r>
          <a:r>
            <a:rPr lang="en-GB" dirty="0">
              <a:latin typeface="Avenir Next LT Pro"/>
            </a:rPr>
            <a:t>&amp;</a:t>
          </a:r>
          <a:r>
            <a:rPr lang="en-GB" dirty="0"/>
            <a:t> families to build and deploy their own devices </a:t>
          </a:r>
          <a:endParaRPr lang="en-US" dirty="0">
            <a:latin typeface="Avenir Next LT Pro"/>
          </a:endParaRPr>
        </a:p>
      </dgm:t>
    </dgm:pt>
    <dgm:pt modelId="{C1EACBC2-85E8-4620-991E-4FBBBF7D8AD7}" type="parTrans" cxnId="{D4F78528-AB23-4165-AF65-51DF7A38EBD1}">
      <dgm:prSet/>
      <dgm:spPr/>
      <dgm:t>
        <a:bodyPr/>
        <a:lstStyle/>
        <a:p>
          <a:endParaRPr lang="en-US"/>
        </a:p>
      </dgm:t>
    </dgm:pt>
    <dgm:pt modelId="{7BCEC8C2-46EC-40FD-ADC5-D7C22D76CAF4}" type="sibTrans" cxnId="{D4F78528-AB23-4165-AF65-51DF7A38EBD1}">
      <dgm:prSet/>
      <dgm:spPr/>
      <dgm:t>
        <a:bodyPr/>
        <a:lstStyle/>
        <a:p>
          <a:endParaRPr lang="en-US"/>
        </a:p>
      </dgm:t>
    </dgm:pt>
    <dgm:pt modelId="{5B90EC73-6B93-4484-9E30-F959BA23FBA1}">
      <dgm:prSet/>
      <dgm:spPr/>
      <dgm:t>
        <a:bodyPr/>
        <a:lstStyle/>
        <a:p>
          <a:pPr rtl="0"/>
          <a:r>
            <a:rPr lang="en-GB" dirty="0"/>
            <a:t>Together, we are building a</a:t>
          </a:r>
          <a:r>
            <a:rPr lang="en-GB" dirty="0">
              <a:latin typeface="Avenir Next LT Pro"/>
            </a:rPr>
            <a:t> </a:t>
          </a:r>
          <a:r>
            <a:rPr lang="en-GB" dirty="0"/>
            <a:t>global CO</a:t>
          </a:r>
          <a:r>
            <a:rPr lang="en-GB" baseline="-25000" dirty="0"/>
            <a:t>2</a:t>
          </a:r>
          <a:r>
            <a:rPr lang="en-GB" dirty="0"/>
            <a:t> </a:t>
          </a:r>
          <a:r>
            <a:rPr lang="en-GB" dirty="0">
              <a:latin typeface="Avenir Next LT Pro"/>
            </a:rPr>
            <a:t>community to</a:t>
          </a:r>
          <a:r>
            <a:rPr lang="en-GB" dirty="0"/>
            <a:t> inform, inspire, and help shape a more sustainable future.</a:t>
          </a:r>
          <a:endParaRPr lang="en-US" dirty="0"/>
        </a:p>
      </dgm:t>
    </dgm:pt>
    <dgm:pt modelId="{C09A899E-6C42-4A19-AF5A-73E691A8F432}" type="parTrans" cxnId="{60601462-E3FE-46DF-8EBC-313648EE4F90}">
      <dgm:prSet/>
      <dgm:spPr/>
      <dgm:t>
        <a:bodyPr/>
        <a:lstStyle/>
        <a:p>
          <a:endParaRPr lang="en-US"/>
        </a:p>
      </dgm:t>
    </dgm:pt>
    <dgm:pt modelId="{917909D9-8466-4C1A-AF87-06830B484E01}" type="sibTrans" cxnId="{60601462-E3FE-46DF-8EBC-313648EE4F90}">
      <dgm:prSet/>
      <dgm:spPr/>
      <dgm:t>
        <a:bodyPr/>
        <a:lstStyle/>
        <a:p>
          <a:endParaRPr lang="en-US"/>
        </a:p>
      </dgm:t>
    </dgm:pt>
    <dgm:pt modelId="{97BECBFF-DB15-496B-86C7-B13C78AEBD74}">
      <dgm:prSet phldr="0"/>
      <dgm:spPr/>
      <dgm:t>
        <a:bodyPr/>
        <a:lstStyle/>
        <a:p>
          <a:pPr rtl="0"/>
          <a:r>
            <a:rPr lang="en-GB" dirty="0">
              <a:latin typeface="Avenir Next LT Pro"/>
            </a:rPr>
            <a:t>Real-time</a:t>
          </a:r>
          <a:r>
            <a:rPr lang="en-GB" dirty="0"/>
            <a:t> </a:t>
          </a:r>
          <a:r>
            <a:rPr lang="en-GB" dirty="0">
              <a:latin typeface="Avenir Next LT Pro"/>
              <a:ea typeface="Calibri"/>
              <a:cs typeface="Calibri"/>
            </a:rPr>
            <a:t>CO</a:t>
          </a:r>
          <a:r>
            <a:rPr lang="en-GB" baseline="-25000" dirty="0">
              <a:latin typeface="Avenir Next LT Pro"/>
              <a:ea typeface="Calibri"/>
              <a:cs typeface="Calibri"/>
            </a:rPr>
            <a:t>2</a:t>
          </a:r>
          <a:r>
            <a:rPr lang="en-GB" dirty="0">
              <a:latin typeface="Avenir Next LT Pro"/>
              <a:ea typeface="Calibri"/>
              <a:cs typeface="Calibri"/>
            </a:rPr>
            <a:t> data</a:t>
          </a:r>
          <a:r>
            <a:rPr lang="en-GB" dirty="0"/>
            <a:t> </a:t>
          </a:r>
          <a:r>
            <a:rPr lang="en-GB" dirty="0">
              <a:latin typeface="Avenir Next LT Pro"/>
            </a:rPr>
            <a:t>on</a:t>
          </a:r>
          <a:r>
            <a:rPr lang="en-GB" dirty="0"/>
            <a:t> your mobile </a:t>
          </a:r>
          <a:r>
            <a:rPr lang="en-GB" dirty="0">
              <a:latin typeface="Avenir Next LT Pro"/>
            </a:rPr>
            <a:t>or PC</a:t>
          </a:r>
        </a:p>
      </dgm:t>
    </dgm:pt>
    <dgm:pt modelId="{14FC1D5E-0219-4952-A8B4-9F1006657DEC}" type="parTrans" cxnId="{B7173C55-7AB8-4A20-9FF2-E4B3765EBA6D}">
      <dgm:prSet/>
      <dgm:spPr/>
    </dgm:pt>
    <dgm:pt modelId="{9F30469D-A45C-4033-A78B-348ABFEAA998}" type="sibTrans" cxnId="{B7173C55-7AB8-4A20-9FF2-E4B3765EBA6D}">
      <dgm:prSet/>
      <dgm:spPr/>
    </dgm:pt>
    <dgm:pt modelId="{0F86F4C0-D4DE-487C-B162-BE39C91ABB37}">
      <dgm:prSet phldr="0"/>
      <dgm:spPr/>
      <dgm:t>
        <a:bodyPr/>
        <a:lstStyle/>
        <a:p>
          <a:pPr rtl="0"/>
          <a:r>
            <a:rPr lang="en-GB" dirty="0">
              <a:solidFill>
                <a:schemeClr val="tx1"/>
              </a:solidFill>
              <a:latin typeface="Calibri"/>
              <a:ea typeface="Calibri"/>
              <a:cs typeface="Calibri"/>
            </a:rPr>
            <a:t>Explore </a:t>
          </a:r>
          <a:r>
            <a:rPr lang="en-GB" dirty="0">
              <a:solidFill>
                <a:schemeClr val="tx1"/>
              </a:solidFill>
              <a:latin typeface="Avenir Next LT Pro"/>
            </a:rPr>
            <a:t>globally via an</a:t>
          </a:r>
          <a:r>
            <a:rPr lang="en-GB" dirty="0">
              <a:solidFill>
                <a:schemeClr val="tx1"/>
              </a:solidFill>
            </a:rPr>
            <a:t> </a:t>
          </a:r>
          <a:r>
            <a:rPr lang="en-GB" dirty="0">
              <a:solidFill>
                <a:schemeClr val="tx1"/>
              </a:solidFill>
              <a:latin typeface="Avenir Next LT Pro"/>
            </a:rPr>
            <a:t>interactive m</a:t>
          </a:r>
          <a:r>
            <a:rPr lang="en-GB" dirty="0">
              <a:latin typeface="Avenir Next LT Pro"/>
            </a:rPr>
            <a:t>ap</a:t>
          </a:r>
          <a:endParaRPr lang="en-GB" dirty="0"/>
        </a:p>
      </dgm:t>
    </dgm:pt>
    <dgm:pt modelId="{0D632D25-B16D-4879-9119-A2B6EECA74E7}" type="parTrans" cxnId="{2854A22B-9D72-495C-9417-A0B1810BE5F8}">
      <dgm:prSet/>
      <dgm:spPr/>
    </dgm:pt>
    <dgm:pt modelId="{90702260-CDCF-4525-94E2-C57EAACDD709}" type="sibTrans" cxnId="{2854A22B-9D72-495C-9417-A0B1810BE5F8}">
      <dgm:prSet/>
      <dgm:spPr/>
    </dgm:pt>
    <dgm:pt modelId="{F54FBDD3-7227-44EF-9D90-E5A71678D850}">
      <dgm:prSet phldr="0"/>
      <dgm:spPr/>
      <dgm:t>
        <a:bodyPr/>
        <a:lstStyle/>
        <a:p>
          <a:pPr rtl="0"/>
          <a:r>
            <a:rPr lang="en-GB" b="0" dirty="0">
              <a:latin typeface="Avenir Next LT Pro"/>
            </a:rPr>
            <a:t>Promotes environmental</a:t>
          </a:r>
          <a:r>
            <a:rPr lang="en-GB" dirty="0"/>
            <a:t> awareness and STEM education</a:t>
          </a:r>
        </a:p>
      </dgm:t>
    </dgm:pt>
    <dgm:pt modelId="{72A4AD26-46CC-485D-8FF6-3FA1D7DFF316}" type="parTrans" cxnId="{7FB0FD87-794C-4C7A-B5BD-BA0DCB554709}">
      <dgm:prSet/>
      <dgm:spPr/>
    </dgm:pt>
    <dgm:pt modelId="{95F11A6A-3624-480F-B463-84F76A8AFD79}" type="sibTrans" cxnId="{7FB0FD87-794C-4C7A-B5BD-BA0DCB554709}">
      <dgm:prSet/>
      <dgm:spPr/>
    </dgm:pt>
    <dgm:pt modelId="{ED78FEA9-D523-49D1-B366-DB0B435AF8B3}" type="pres">
      <dgm:prSet presAssocID="{5F941D17-5375-4C9E-9FF8-5CE70D22A670}" presName="vert0" presStyleCnt="0">
        <dgm:presLayoutVars>
          <dgm:dir/>
          <dgm:animOne val="branch"/>
          <dgm:animLvl val="lvl"/>
        </dgm:presLayoutVars>
      </dgm:prSet>
      <dgm:spPr/>
    </dgm:pt>
    <dgm:pt modelId="{C125C609-F2FD-4400-8660-9482EA502C48}" type="pres">
      <dgm:prSet presAssocID="{A63CCE16-E1FD-4C93-9FB3-BC918DD2C1CB}" presName="thickLine" presStyleLbl="alignNode1" presStyleIdx="0" presStyleCnt="7"/>
      <dgm:spPr/>
    </dgm:pt>
    <dgm:pt modelId="{509C84CA-DAE8-4471-9752-D205A75575FF}" type="pres">
      <dgm:prSet presAssocID="{A63CCE16-E1FD-4C93-9FB3-BC918DD2C1CB}" presName="horz1" presStyleCnt="0"/>
      <dgm:spPr/>
    </dgm:pt>
    <dgm:pt modelId="{7004B068-B9D6-4822-B805-C605B8DA29A0}" type="pres">
      <dgm:prSet presAssocID="{A63CCE16-E1FD-4C93-9FB3-BC918DD2C1CB}" presName="tx1" presStyleLbl="revTx" presStyleIdx="0" presStyleCnt="7"/>
      <dgm:spPr/>
    </dgm:pt>
    <dgm:pt modelId="{43B5347E-AD4D-434F-AFD2-0E11F42DF426}" type="pres">
      <dgm:prSet presAssocID="{A63CCE16-E1FD-4C93-9FB3-BC918DD2C1CB}" presName="vert1" presStyleCnt="0"/>
      <dgm:spPr/>
    </dgm:pt>
    <dgm:pt modelId="{6781612A-3319-4CBD-A8B5-8940FC47C5C5}" type="pres">
      <dgm:prSet presAssocID="{97BECBFF-DB15-496B-86C7-B13C78AEBD74}" presName="thickLine" presStyleLbl="alignNode1" presStyleIdx="1" presStyleCnt="7"/>
      <dgm:spPr/>
    </dgm:pt>
    <dgm:pt modelId="{62DCC3E5-68DB-4F75-898E-0CBFEF7D5407}" type="pres">
      <dgm:prSet presAssocID="{97BECBFF-DB15-496B-86C7-B13C78AEBD74}" presName="horz1" presStyleCnt="0"/>
      <dgm:spPr/>
    </dgm:pt>
    <dgm:pt modelId="{830C7544-D3DC-4558-AF16-80014AEE3934}" type="pres">
      <dgm:prSet presAssocID="{97BECBFF-DB15-496B-86C7-B13C78AEBD74}" presName="tx1" presStyleLbl="revTx" presStyleIdx="1" presStyleCnt="7"/>
      <dgm:spPr/>
    </dgm:pt>
    <dgm:pt modelId="{B65044EA-0167-4C83-BF1A-10A8DEDF8465}" type="pres">
      <dgm:prSet presAssocID="{97BECBFF-DB15-496B-86C7-B13C78AEBD74}" presName="vert1" presStyleCnt="0"/>
      <dgm:spPr/>
    </dgm:pt>
    <dgm:pt modelId="{3B335156-0F4C-494B-BA70-0560436CD5E1}" type="pres">
      <dgm:prSet presAssocID="{0F86F4C0-D4DE-487C-B162-BE39C91ABB37}" presName="thickLine" presStyleLbl="alignNode1" presStyleIdx="2" presStyleCnt="7"/>
      <dgm:spPr/>
    </dgm:pt>
    <dgm:pt modelId="{A0858BF9-0C2F-4AD8-AE76-6A3C59EC0A8E}" type="pres">
      <dgm:prSet presAssocID="{0F86F4C0-D4DE-487C-B162-BE39C91ABB37}" presName="horz1" presStyleCnt="0"/>
      <dgm:spPr/>
    </dgm:pt>
    <dgm:pt modelId="{51AE78B2-6051-4194-9D76-9D89292C5AD9}" type="pres">
      <dgm:prSet presAssocID="{0F86F4C0-D4DE-487C-B162-BE39C91ABB37}" presName="tx1" presStyleLbl="revTx" presStyleIdx="2" presStyleCnt="7"/>
      <dgm:spPr/>
    </dgm:pt>
    <dgm:pt modelId="{31D313AB-718F-4EB3-9DC1-C0C62A04C5C3}" type="pres">
      <dgm:prSet presAssocID="{0F86F4C0-D4DE-487C-B162-BE39C91ABB37}" presName="vert1" presStyleCnt="0"/>
      <dgm:spPr/>
    </dgm:pt>
    <dgm:pt modelId="{38A2AAAD-F317-4852-8B69-9EE45C40C82E}" type="pres">
      <dgm:prSet presAssocID="{FBF1A723-9BB9-4E70-9C1D-9A15214917C6}" presName="thickLine" presStyleLbl="alignNode1" presStyleIdx="3" presStyleCnt="7"/>
      <dgm:spPr/>
    </dgm:pt>
    <dgm:pt modelId="{ED1CE7C6-CE0F-456C-BB34-F8B0F5954F05}" type="pres">
      <dgm:prSet presAssocID="{FBF1A723-9BB9-4E70-9C1D-9A15214917C6}" presName="horz1" presStyleCnt="0"/>
      <dgm:spPr/>
    </dgm:pt>
    <dgm:pt modelId="{0E003394-63F2-4464-A6A0-9965C1632D45}" type="pres">
      <dgm:prSet presAssocID="{FBF1A723-9BB9-4E70-9C1D-9A15214917C6}" presName="tx1" presStyleLbl="revTx" presStyleIdx="3" presStyleCnt="7"/>
      <dgm:spPr/>
    </dgm:pt>
    <dgm:pt modelId="{D562CAFB-21D2-4BC4-B4F3-BD955A47DD73}" type="pres">
      <dgm:prSet presAssocID="{FBF1A723-9BB9-4E70-9C1D-9A15214917C6}" presName="vert1" presStyleCnt="0"/>
      <dgm:spPr/>
    </dgm:pt>
    <dgm:pt modelId="{7FEA23CB-B92E-4222-8DA1-15B4584E832C}" type="pres">
      <dgm:prSet presAssocID="{C38A8F6E-6AC5-41BC-AA9E-0AA1DCA18569}" presName="thickLine" presStyleLbl="alignNode1" presStyleIdx="4" presStyleCnt="7"/>
      <dgm:spPr/>
    </dgm:pt>
    <dgm:pt modelId="{185D63BF-21A0-4B20-9198-4282C0220728}" type="pres">
      <dgm:prSet presAssocID="{C38A8F6E-6AC5-41BC-AA9E-0AA1DCA18569}" presName="horz1" presStyleCnt="0"/>
      <dgm:spPr/>
    </dgm:pt>
    <dgm:pt modelId="{D4A094D3-A153-4B60-8D84-7C31672D98C3}" type="pres">
      <dgm:prSet presAssocID="{C38A8F6E-6AC5-41BC-AA9E-0AA1DCA18569}" presName="tx1" presStyleLbl="revTx" presStyleIdx="4" presStyleCnt="7"/>
      <dgm:spPr/>
    </dgm:pt>
    <dgm:pt modelId="{D78F46D8-54BE-4F7D-9DC7-0E014F1266BD}" type="pres">
      <dgm:prSet presAssocID="{C38A8F6E-6AC5-41BC-AA9E-0AA1DCA18569}" presName="vert1" presStyleCnt="0"/>
      <dgm:spPr/>
    </dgm:pt>
    <dgm:pt modelId="{A60E7ECA-AB5B-4D0F-BB56-8AD77C8C30BD}" type="pres">
      <dgm:prSet presAssocID="{F54FBDD3-7227-44EF-9D90-E5A71678D850}" presName="thickLine" presStyleLbl="alignNode1" presStyleIdx="5" presStyleCnt="7"/>
      <dgm:spPr/>
    </dgm:pt>
    <dgm:pt modelId="{B95043DE-4DDF-4C36-9B96-25631B639B4E}" type="pres">
      <dgm:prSet presAssocID="{F54FBDD3-7227-44EF-9D90-E5A71678D850}" presName="horz1" presStyleCnt="0"/>
      <dgm:spPr/>
    </dgm:pt>
    <dgm:pt modelId="{15949E51-7609-4CCD-ACD9-D62D54972248}" type="pres">
      <dgm:prSet presAssocID="{F54FBDD3-7227-44EF-9D90-E5A71678D850}" presName="tx1" presStyleLbl="revTx" presStyleIdx="5" presStyleCnt="7"/>
      <dgm:spPr/>
    </dgm:pt>
    <dgm:pt modelId="{03E76FD0-77AE-46ED-97C4-E2D18B35089D}" type="pres">
      <dgm:prSet presAssocID="{F54FBDD3-7227-44EF-9D90-E5A71678D850}" presName="vert1" presStyleCnt="0"/>
      <dgm:spPr/>
    </dgm:pt>
    <dgm:pt modelId="{BF97B7FB-2C8B-4455-9450-6F497494B5DE}" type="pres">
      <dgm:prSet presAssocID="{5B90EC73-6B93-4484-9E30-F959BA23FBA1}" presName="thickLine" presStyleLbl="alignNode1" presStyleIdx="6" presStyleCnt="7"/>
      <dgm:spPr/>
    </dgm:pt>
    <dgm:pt modelId="{4D5C58CE-6B74-4939-B263-824670601572}" type="pres">
      <dgm:prSet presAssocID="{5B90EC73-6B93-4484-9E30-F959BA23FBA1}" presName="horz1" presStyleCnt="0"/>
      <dgm:spPr/>
    </dgm:pt>
    <dgm:pt modelId="{53C7157F-DA56-47C5-9903-F753C3A6FC53}" type="pres">
      <dgm:prSet presAssocID="{5B90EC73-6B93-4484-9E30-F959BA23FBA1}" presName="tx1" presStyleLbl="revTx" presStyleIdx="6" presStyleCnt="7"/>
      <dgm:spPr/>
    </dgm:pt>
    <dgm:pt modelId="{068EFD45-C9EB-4669-B483-95D313BC9C3F}" type="pres">
      <dgm:prSet presAssocID="{5B90EC73-6B93-4484-9E30-F959BA23FBA1}" presName="vert1" presStyleCnt="0"/>
      <dgm:spPr/>
    </dgm:pt>
  </dgm:ptLst>
  <dgm:cxnLst>
    <dgm:cxn modelId="{D4F78528-AB23-4165-AF65-51DF7A38EBD1}" srcId="{5F941D17-5375-4C9E-9FF8-5CE70D22A670}" destId="{C38A8F6E-6AC5-41BC-AA9E-0AA1DCA18569}" srcOrd="4" destOrd="0" parTransId="{C1EACBC2-85E8-4620-991E-4FBBBF7D8AD7}" sibTransId="{7BCEC8C2-46EC-40FD-ADC5-D7C22D76CAF4}"/>
    <dgm:cxn modelId="{2854A22B-9D72-495C-9417-A0B1810BE5F8}" srcId="{5F941D17-5375-4C9E-9FF8-5CE70D22A670}" destId="{0F86F4C0-D4DE-487C-B162-BE39C91ABB37}" srcOrd="2" destOrd="0" parTransId="{0D632D25-B16D-4879-9119-A2B6EECA74E7}" sibTransId="{90702260-CDCF-4525-94E2-C57EAACDD709}"/>
    <dgm:cxn modelId="{FE479D5B-941C-4F25-8EB1-023B5EA1CEF2}" type="presOf" srcId="{C38A8F6E-6AC5-41BC-AA9E-0AA1DCA18569}" destId="{D4A094D3-A153-4B60-8D84-7C31672D98C3}" srcOrd="0" destOrd="0" presId="urn:microsoft.com/office/officeart/2008/layout/LinedList"/>
    <dgm:cxn modelId="{60601462-E3FE-46DF-8EBC-313648EE4F90}" srcId="{5F941D17-5375-4C9E-9FF8-5CE70D22A670}" destId="{5B90EC73-6B93-4484-9E30-F959BA23FBA1}" srcOrd="6" destOrd="0" parTransId="{C09A899E-6C42-4A19-AF5A-73E691A8F432}" sibTransId="{917909D9-8466-4C1A-AF87-06830B484E01}"/>
    <dgm:cxn modelId="{B38BB544-B552-48E6-A336-0D6B741BA74A}" type="presOf" srcId="{5F941D17-5375-4C9E-9FF8-5CE70D22A670}" destId="{ED78FEA9-D523-49D1-B366-DB0B435AF8B3}" srcOrd="0" destOrd="0" presId="urn:microsoft.com/office/officeart/2008/layout/LinedList"/>
    <dgm:cxn modelId="{DE7CC165-FA98-44E4-BC16-2BC4135D5B09}" type="presOf" srcId="{5B90EC73-6B93-4484-9E30-F959BA23FBA1}" destId="{53C7157F-DA56-47C5-9903-F753C3A6FC53}" srcOrd="0" destOrd="0" presId="urn:microsoft.com/office/officeart/2008/layout/LinedList"/>
    <dgm:cxn modelId="{B7173C55-7AB8-4A20-9FF2-E4B3765EBA6D}" srcId="{5F941D17-5375-4C9E-9FF8-5CE70D22A670}" destId="{97BECBFF-DB15-496B-86C7-B13C78AEBD74}" srcOrd="1" destOrd="0" parTransId="{14FC1D5E-0219-4952-A8B4-9F1006657DEC}" sibTransId="{9F30469D-A45C-4033-A78B-348ABFEAA998}"/>
    <dgm:cxn modelId="{7FB0FD87-794C-4C7A-B5BD-BA0DCB554709}" srcId="{5F941D17-5375-4C9E-9FF8-5CE70D22A670}" destId="{F54FBDD3-7227-44EF-9D90-E5A71678D850}" srcOrd="5" destOrd="0" parTransId="{72A4AD26-46CC-485D-8FF6-3FA1D7DFF316}" sibTransId="{95F11A6A-3624-480F-B463-84F76A8AFD79}"/>
    <dgm:cxn modelId="{1A99D4B6-A8FE-44CE-B876-0B93037533A3}" srcId="{5F941D17-5375-4C9E-9FF8-5CE70D22A670}" destId="{FBF1A723-9BB9-4E70-9C1D-9A15214917C6}" srcOrd="3" destOrd="0" parTransId="{1F9DD98E-CFD7-405C-8B29-CE0FAD32AA9C}" sibTransId="{3A0D1B60-E5DA-4E74-BFF8-46303CF992AC}"/>
    <dgm:cxn modelId="{467BE0D8-58A3-4D5F-982C-F4E9EC38C94F}" type="presOf" srcId="{A63CCE16-E1FD-4C93-9FB3-BC918DD2C1CB}" destId="{7004B068-B9D6-4822-B805-C605B8DA29A0}" srcOrd="0" destOrd="0" presId="urn:microsoft.com/office/officeart/2008/layout/LinedList"/>
    <dgm:cxn modelId="{A836CEDC-55FE-4B78-B579-B592DD2EA00A}" type="presOf" srcId="{FBF1A723-9BB9-4E70-9C1D-9A15214917C6}" destId="{0E003394-63F2-4464-A6A0-9965C1632D45}" srcOrd="0" destOrd="0" presId="urn:microsoft.com/office/officeart/2008/layout/LinedList"/>
    <dgm:cxn modelId="{915FA4EF-DD18-4CA1-8734-956970E4CF66}" type="presOf" srcId="{F54FBDD3-7227-44EF-9D90-E5A71678D850}" destId="{15949E51-7609-4CCD-ACD9-D62D54972248}" srcOrd="0" destOrd="0" presId="urn:microsoft.com/office/officeart/2008/layout/LinedList"/>
    <dgm:cxn modelId="{900BDCF1-22A1-4EB7-B886-95C5CC27D738}" type="presOf" srcId="{0F86F4C0-D4DE-487C-B162-BE39C91ABB37}" destId="{51AE78B2-6051-4194-9D76-9D89292C5AD9}" srcOrd="0" destOrd="0" presId="urn:microsoft.com/office/officeart/2008/layout/LinedList"/>
    <dgm:cxn modelId="{EE7612F9-979B-4D36-874C-7D947806EDF2}" type="presOf" srcId="{97BECBFF-DB15-496B-86C7-B13C78AEBD74}" destId="{830C7544-D3DC-4558-AF16-80014AEE3934}" srcOrd="0" destOrd="0" presId="urn:microsoft.com/office/officeart/2008/layout/LinedList"/>
    <dgm:cxn modelId="{2ECBBAFF-EF7A-4773-81B8-6E6F7DAF6231}" srcId="{5F941D17-5375-4C9E-9FF8-5CE70D22A670}" destId="{A63CCE16-E1FD-4C93-9FB3-BC918DD2C1CB}" srcOrd="0" destOrd="0" parTransId="{480230EF-474B-4C18-BEAB-7032DCC005E6}" sibTransId="{8C938FC1-E98D-40FE-93A6-CDD0FF03DFB5}"/>
    <dgm:cxn modelId="{BDFB7DF8-3E90-4243-8574-EE3EEA4804F1}" type="presParOf" srcId="{ED78FEA9-D523-49D1-B366-DB0B435AF8B3}" destId="{C125C609-F2FD-4400-8660-9482EA502C48}" srcOrd="0" destOrd="0" presId="urn:microsoft.com/office/officeart/2008/layout/LinedList"/>
    <dgm:cxn modelId="{05B0F728-4903-4A6B-A9A3-A99E688C9D6D}" type="presParOf" srcId="{ED78FEA9-D523-49D1-B366-DB0B435AF8B3}" destId="{509C84CA-DAE8-4471-9752-D205A75575FF}" srcOrd="1" destOrd="0" presId="urn:microsoft.com/office/officeart/2008/layout/LinedList"/>
    <dgm:cxn modelId="{948F52AF-AF16-469E-A0DA-F96B337DDBA6}" type="presParOf" srcId="{509C84CA-DAE8-4471-9752-D205A75575FF}" destId="{7004B068-B9D6-4822-B805-C605B8DA29A0}" srcOrd="0" destOrd="0" presId="urn:microsoft.com/office/officeart/2008/layout/LinedList"/>
    <dgm:cxn modelId="{3159870A-8A3F-4D49-A1C5-B18A55587B7F}" type="presParOf" srcId="{509C84CA-DAE8-4471-9752-D205A75575FF}" destId="{43B5347E-AD4D-434F-AFD2-0E11F42DF426}" srcOrd="1" destOrd="0" presId="urn:microsoft.com/office/officeart/2008/layout/LinedList"/>
    <dgm:cxn modelId="{B833C766-2B49-4612-8CE4-D6CAC8A137D1}" type="presParOf" srcId="{ED78FEA9-D523-49D1-B366-DB0B435AF8B3}" destId="{6781612A-3319-4CBD-A8B5-8940FC47C5C5}" srcOrd="2" destOrd="0" presId="urn:microsoft.com/office/officeart/2008/layout/LinedList"/>
    <dgm:cxn modelId="{DBE6BC96-D1DC-47FA-A7CC-935E9F087A2C}" type="presParOf" srcId="{ED78FEA9-D523-49D1-B366-DB0B435AF8B3}" destId="{62DCC3E5-68DB-4F75-898E-0CBFEF7D5407}" srcOrd="3" destOrd="0" presId="urn:microsoft.com/office/officeart/2008/layout/LinedList"/>
    <dgm:cxn modelId="{08625259-890C-4F42-B70A-BC7A34F11E6D}" type="presParOf" srcId="{62DCC3E5-68DB-4F75-898E-0CBFEF7D5407}" destId="{830C7544-D3DC-4558-AF16-80014AEE3934}" srcOrd="0" destOrd="0" presId="urn:microsoft.com/office/officeart/2008/layout/LinedList"/>
    <dgm:cxn modelId="{09CC30E3-B691-4F85-BF39-49652E69C0C7}" type="presParOf" srcId="{62DCC3E5-68DB-4F75-898E-0CBFEF7D5407}" destId="{B65044EA-0167-4C83-BF1A-10A8DEDF8465}" srcOrd="1" destOrd="0" presId="urn:microsoft.com/office/officeart/2008/layout/LinedList"/>
    <dgm:cxn modelId="{DE20A770-1A6F-4AB7-A29F-844C9841DAE9}" type="presParOf" srcId="{ED78FEA9-D523-49D1-B366-DB0B435AF8B3}" destId="{3B335156-0F4C-494B-BA70-0560436CD5E1}" srcOrd="4" destOrd="0" presId="urn:microsoft.com/office/officeart/2008/layout/LinedList"/>
    <dgm:cxn modelId="{758A76FF-6A36-41CE-A357-49A02F5B2D35}" type="presParOf" srcId="{ED78FEA9-D523-49D1-B366-DB0B435AF8B3}" destId="{A0858BF9-0C2F-4AD8-AE76-6A3C59EC0A8E}" srcOrd="5" destOrd="0" presId="urn:microsoft.com/office/officeart/2008/layout/LinedList"/>
    <dgm:cxn modelId="{34BC3DCF-8118-4445-97B3-FFA6070870A7}" type="presParOf" srcId="{A0858BF9-0C2F-4AD8-AE76-6A3C59EC0A8E}" destId="{51AE78B2-6051-4194-9D76-9D89292C5AD9}" srcOrd="0" destOrd="0" presId="urn:microsoft.com/office/officeart/2008/layout/LinedList"/>
    <dgm:cxn modelId="{39C3AEB1-FFE3-43CA-AC4E-970996E4559E}" type="presParOf" srcId="{A0858BF9-0C2F-4AD8-AE76-6A3C59EC0A8E}" destId="{31D313AB-718F-4EB3-9DC1-C0C62A04C5C3}" srcOrd="1" destOrd="0" presId="urn:microsoft.com/office/officeart/2008/layout/LinedList"/>
    <dgm:cxn modelId="{0DA9673C-0B84-4272-B5F1-9E6EAB0D01D3}" type="presParOf" srcId="{ED78FEA9-D523-49D1-B366-DB0B435AF8B3}" destId="{38A2AAAD-F317-4852-8B69-9EE45C40C82E}" srcOrd="6" destOrd="0" presId="urn:microsoft.com/office/officeart/2008/layout/LinedList"/>
    <dgm:cxn modelId="{B8256840-E290-48C9-9500-7084A6BA11B2}" type="presParOf" srcId="{ED78FEA9-D523-49D1-B366-DB0B435AF8B3}" destId="{ED1CE7C6-CE0F-456C-BB34-F8B0F5954F05}" srcOrd="7" destOrd="0" presId="urn:microsoft.com/office/officeart/2008/layout/LinedList"/>
    <dgm:cxn modelId="{9751D830-C510-4FA9-B3B4-550F46B136D6}" type="presParOf" srcId="{ED1CE7C6-CE0F-456C-BB34-F8B0F5954F05}" destId="{0E003394-63F2-4464-A6A0-9965C1632D45}" srcOrd="0" destOrd="0" presId="urn:microsoft.com/office/officeart/2008/layout/LinedList"/>
    <dgm:cxn modelId="{085E99A5-1C07-4A56-BA4F-A01C6B6905DC}" type="presParOf" srcId="{ED1CE7C6-CE0F-456C-BB34-F8B0F5954F05}" destId="{D562CAFB-21D2-4BC4-B4F3-BD955A47DD73}" srcOrd="1" destOrd="0" presId="urn:microsoft.com/office/officeart/2008/layout/LinedList"/>
    <dgm:cxn modelId="{AB54E287-7AB1-41F8-907C-9DB832343004}" type="presParOf" srcId="{ED78FEA9-D523-49D1-B366-DB0B435AF8B3}" destId="{7FEA23CB-B92E-4222-8DA1-15B4584E832C}" srcOrd="8" destOrd="0" presId="urn:microsoft.com/office/officeart/2008/layout/LinedList"/>
    <dgm:cxn modelId="{856805A8-F98C-4964-BDB9-2425E425089B}" type="presParOf" srcId="{ED78FEA9-D523-49D1-B366-DB0B435AF8B3}" destId="{185D63BF-21A0-4B20-9198-4282C0220728}" srcOrd="9" destOrd="0" presId="urn:microsoft.com/office/officeart/2008/layout/LinedList"/>
    <dgm:cxn modelId="{EDF1B798-170F-4F76-B52F-22EEF9D0804A}" type="presParOf" srcId="{185D63BF-21A0-4B20-9198-4282C0220728}" destId="{D4A094D3-A153-4B60-8D84-7C31672D98C3}" srcOrd="0" destOrd="0" presId="urn:microsoft.com/office/officeart/2008/layout/LinedList"/>
    <dgm:cxn modelId="{FF97DC8E-F861-4CF0-BB00-D34A4CFF1357}" type="presParOf" srcId="{185D63BF-21A0-4B20-9198-4282C0220728}" destId="{D78F46D8-54BE-4F7D-9DC7-0E014F1266BD}" srcOrd="1" destOrd="0" presId="urn:microsoft.com/office/officeart/2008/layout/LinedList"/>
    <dgm:cxn modelId="{0E2342D3-E9B1-4B16-9EBE-B35878D0E0E3}" type="presParOf" srcId="{ED78FEA9-D523-49D1-B366-DB0B435AF8B3}" destId="{A60E7ECA-AB5B-4D0F-BB56-8AD77C8C30BD}" srcOrd="10" destOrd="0" presId="urn:microsoft.com/office/officeart/2008/layout/LinedList"/>
    <dgm:cxn modelId="{9BE01C06-1D7E-48CD-AEEE-046134663C6A}" type="presParOf" srcId="{ED78FEA9-D523-49D1-B366-DB0B435AF8B3}" destId="{B95043DE-4DDF-4C36-9B96-25631B639B4E}" srcOrd="11" destOrd="0" presId="urn:microsoft.com/office/officeart/2008/layout/LinedList"/>
    <dgm:cxn modelId="{5BBE2FA7-16CD-464E-BEB9-DB18E36A4741}" type="presParOf" srcId="{B95043DE-4DDF-4C36-9B96-25631B639B4E}" destId="{15949E51-7609-4CCD-ACD9-D62D54972248}" srcOrd="0" destOrd="0" presId="urn:microsoft.com/office/officeart/2008/layout/LinedList"/>
    <dgm:cxn modelId="{30814E7D-DEF8-486B-B47D-E3093E34DC67}" type="presParOf" srcId="{B95043DE-4DDF-4C36-9B96-25631B639B4E}" destId="{03E76FD0-77AE-46ED-97C4-E2D18B35089D}" srcOrd="1" destOrd="0" presId="urn:microsoft.com/office/officeart/2008/layout/LinedList"/>
    <dgm:cxn modelId="{E6EE7218-E0A5-4252-A8FC-EF43F5D534DB}" type="presParOf" srcId="{ED78FEA9-D523-49D1-B366-DB0B435AF8B3}" destId="{BF97B7FB-2C8B-4455-9450-6F497494B5DE}" srcOrd="12" destOrd="0" presId="urn:microsoft.com/office/officeart/2008/layout/LinedList"/>
    <dgm:cxn modelId="{EEE36AB0-FA2D-40DD-A525-9FC14307D54B}" type="presParOf" srcId="{ED78FEA9-D523-49D1-B366-DB0B435AF8B3}" destId="{4D5C58CE-6B74-4939-B263-824670601572}" srcOrd="13" destOrd="0" presId="urn:microsoft.com/office/officeart/2008/layout/LinedList"/>
    <dgm:cxn modelId="{15500C21-64C4-434B-8EB0-C54DEED443CB}" type="presParOf" srcId="{4D5C58CE-6B74-4939-B263-824670601572}" destId="{53C7157F-DA56-47C5-9903-F753C3A6FC53}" srcOrd="0" destOrd="0" presId="urn:microsoft.com/office/officeart/2008/layout/LinedList"/>
    <dgm:cxn modelId="{F75247D8-6AF9-4B2E-8166-F0FE5EB6604D}" type="presParOf" srcId="{4D5C58CE-6B74-4939-B263-824670601572}" destId="{068EFD45-C9EB-4669-B483-95D313BC9C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5C609-F2FD-4400-8660-9482EA502C48}">
      <dsp:nvSpPr>
        <dsp:cNvPr id="0" name=""/>
        <dsp:cNvSpPr/>
      </dsp:nvSpPr>
      <dsp:spPr>
        <a:xfrm>
          <a:off x="0" y="618"/>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4B068-B9D6-4822-B805-C605B8DA29A0}">
      <dsp:nvSpPr>
        <dsp:cNvPr id="0" name=""/>
        <dsp:cNvSpPr/>
      </dsp:nvSpPr>
      <dsp:spPr>
        <a:xfrm>
          <a:off x="0" y="618"/>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baseline="0" dirty="0">
              <a:latin typeface="Avenir Next LT Pro"/>
            </a:rPr>
            <a:t>Build your own CO</a:t>
          </a:r>
          <a:r>
            <a:rPr lang="en-GB" sz="1400" kern="1200" baseline="-25000" dirty="0">
              <a:latin typeface="Avenir Next LT Pro"/>
            </a:rPr>
            <a:t>2</a:t>
          </a:r>
          <a:r>
            <a:rPr lang="en-GB" sz="1400" kern="1200" baseline="0" dirty="0">
              <a:latin typeface="Avenir Next LT Pro"/>
            </a:rPr>
            <a:t> sensor</a:t>
          </a:r>
          <a:r>
            <a:rPr lang="en-GB" sz="1400" kern="1200" dirty="0"/>
            <a:t> to educate and </a:t>
          </a:r>
          <a:r>
            <a:rPr lang="en-GB" sz="1400" kern="1200" dirty="0">
              <a:latin typeface="Avenir Next LT Pro"/>
            </a:rPr>
            <a:t>empower</a:t>
          </a:r>
          <a:endParaRPr lang="en-GB" sz="1400" kern="1200" dirty="0"/>
        </a:p>
      </dsp:txBody>
      <dsp:txXfrm>
        <a:off x="0" y="618"/>
        <a:ext cx="4772428" cy="724047"/>
      </dsp:txXfrm>
    </dsp:sp>
    <dsp:sp modelId="{6781612A-3319-4CBD-A8B5-8940FC47C5C5}">
      <dsp:nvSpPr>
        <dsp:cNvPr id="0" name=""/>
        <dsp:cNvSpPr/>
      </dsp:nvSpPr>
      <dsp:spPr>
        <a:xfrm>
          <a:off x="0" y="724666"/>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C7544-D3DC-4558-AF16-80014AEE3934}">
      <dsp:nvSpPr>
        <dsp:cNvPr id="0" name=""/>
        <dsp:cNvSpPr/>
      </dsp:nvSpPr>
      <dsp:spPr>
        <a:xfrm>
          <a:off x="0" y="724666"/>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latin typeface="Avenir Next LT Pro"/>
            </a:rPr>
            <a:t>Real-time</a:t>
          </a:r>
          <a:r>
            <a:rPr lang="en-GB" sz="1400" kern="1200" dirty="0"/>
            <a:t> </a:t>
          </a:r>
          <a:r>
            <a:rPr lang="en-GB" sz="1400" kern="1200" dirty="0">
              <a:latin typeface="Avenir Next LT Pro"/>
              <a:ea typeface="Calibri"/>
              <a:cs typeface="Calibri"/>
            </a:rPr>
            <a:t>CO</a:t>
          </a:r>
          <a:r>
            <a:rPr lang="en-GB" sz="1400" kern="1200" baseline="-25000" dirty="0">
              <a:latin typeface="Avenir Next LT Pro"/>
              <a:ea typeface="Calibri"/>
              <a:cs typeface="Calibri"/>
            </a:rPr>
            <a:t>2</a:t>
          </a:r>
          <a:r>
            <a:rPr lang="en-GB" sz="1400" kern="1200" dirty="0">
              <a:latin typeface="Avenir Next LT Pro"/>
              <a:ea typeface="Calibri"/>
              <a:cs typeface="Calibri"/>
            </a:rPr>
            <a:t> data</a:t>
          </a:r>
          <a:r>
            <a:rPr lang="en-GB" sz="1400" kern="1200" dirty="0"/>
            <a:t> </a:t>
          </a:r>
          <a:r>
            <a:rPr lang="en-GB" sz="1400" kern="1200" dirty="0">
              <a:latin typeface="Avenir Next LT Pro"/>
            </a:rPr>
            <a:t>on</a:t>
          </a:r>
          <a:r>
            <a:rPr lang="en-GB" sz="1400" kern="1200" dirty="0"/>
            <a:t> your mobile </a:t>
          </a:r>
          <a:r>
            <a:rPr lang="en-GB" sz="1400" kern="1200" dirty="0">
              <a:latin typeface="Avenir Next LT Pro"/>
            </a:rPr>
            <a:t>or PC</a:t>
          </a:r>
        </a:p>
      </dsp:txBody>
      <dsp:txXfrm>
        <a:off x="0" y="724666"/>
        <a:ext cx="4772428" cy="724047"/>
      </dsp:txXfrm>
    </dsp:sp>
    <dsp:sp modelId="{3B335156-0F4C-494B-BA70-0560436CD5E1}">
      <dsp:nvSpPr>
        <dsp:cNvPr id="0" name=""/>
        <dsp:cNvSpPr/>
      </dsp:nvSpPr>
      <dsp:spPr>
        <a:xfrm>
          <a:off x="0" y="1448714"/>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E78B2-6051-4194-9D76-9D89292C5AD9}">
      <dsp:nvSpPr>
        <dsp:cNvPr id="0" name=""/>
        <dsp:cNvSpPr/>
      </dsp:nvSpPr>
      <dsp:spPr>
        <a:xfrm>
          <a:off x="0" y="1448714"/>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solidFill>
                <a:schemeClr val="tx1"/>
              </a:solidFill>
              <a:latin typeface="Calibri"/>
              <a:ea typeface="Calibri"/>
              <a:cs typeface="Calibri"/>
            </a:rPr>
            <a:t>Explore </a:t>
          </a:r>
          <a:r>
            <a:rPr lang="en-GB" sz="1400" kern="1200" dirty="0">
              <a:solidFill>
                <a:schemeClr val="tx1"/>
              </a:solidFill>
              <a:latin typeface="Avenir Next LT Pro"/>
            </a:rPr>
            <a:t>globally via an</a:t>
          </a:r>
          <a:r>
            <a:rPr lang="en-GB" sz="1400" kern="1200" dirty="0">
              <a:solidFill>
                <a:schemeClr val="tx1"/>
              </a:solidFill>
            </a:rPr>
            <a:t> </a:t>
          </a:r>
          <a:r>
            <a:rPr lang="en-GB" sz="1400" kern="1200" dirty="0">
              <a:solidFill>
                <a:schemeClr val="tx1"/>
              </a:solidFill>
              <a:latin typeface="Avenir Next LT Pro"/>
            </a:rPr>
            <a:t>interactive m</a:t>
          </a:r>
          <a:r>
            <a:rPr lang="en-GB" sz="1400" kern="1200" dirty="0">
              <a:latin typeface="Avenir Next LT Pro"/>
            </a:rPr>
            <a:t>ap</a:t>
          </a:r>
          <a:endParaRPr lang="en-GB" sz="1400" kern="1200" dirty="0"/>
        </a:p>
      </dsp:txBody>
      <dsp:txXfrm>
        <a:off x="0" y="1448714"/>
        <a:ext cx="4772428" cy="724047"/>
      </dsp:txXfrm>
    </dsp:sp>
    <dsp:sp modelId="{38A2AAAD-F317-4852-8B69-9EE45C40C82E}">
      <dsp:nvSpPr>
        <dsp:cNvPr id="0" name=""/>
        <dsp:cNvSpPr/>
      </dsp:nvSpPr>
      <dsp:spPr>
        <a:xfrm>
          <a:off x="0" y="2172762"/>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03394-63F2-4464-A6A0-9965C1632D45}">
      <dsp:nvSpPr>
        <dsp:cNvPr id="0" name=""/>
        <dsp:cNvSpPr/>
      </dsp:nvSpPr>
      <dsp:spPr>
        <a:xfrm>
          <a:off x="0" y="2172762"/>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latin typeface="Avenir Next LT Pro"/>
            </a:rPr>
            <a:t>Self-directed</a:t>
          </a:r>
          <a:r>
            <a:rPr lang="en-GB" sz="1400" kern="1200" dirty="0"/>
            <a:t> learning for the education </a:t>
          </a:r>
          <a:r>
            <a:rPr lang="en-GB" sz="1400" kern="1200" dirty="0">
              <a:latin typeface="Avenir Next LT Pro"/>
            </a:rPr>
            <a:t>&amp; STEM community</a:t>
          </a:r>
          <a:endParaRPr lang="en-US" sz="1400" kern="1200" dirty="0"/>
        </a:p>
      </dsp:txBody>
      <dsp:txXfrm>
        <a:off x="0" y="2172762"/>
        <a:ext cx="4772428" cy="724047"/>
      </dsp:txXfrm>
    </dsp:sp>
    <dsp:sp modelId="{7FEA23CB-B92E-4222-8DA1-15B4584E832C}">
      <dsp:nvSpPr>
        <dsp:cNvPr id="0" name=""/>
        <dsp:cNvSpPr/>
      </dsp:nvSpPr>
      <dsp:spPr>
        <a:xfrm>
          <a:off x="0" y="2896809"/>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094D3-A153-4B60-8D84-7C31672D98C3}">
      <dsp:nvSpPr>
        <dsp:cNvPr id="0" name=""/>
        <dsp:cNvSpPr/>
      </dsp:nvSpPr>
      <dsp:spPr>
        <a:xfrm>
          <a:off x="0" y="2896809"/>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latin typeface="Avenir Next LT Pro"/>
            </a:rPr>
            <a:t>Enables</a:t>
          </a:r>
          <a:r>
            <a:rPr lang="en-GB" sz="1400" kern="1200" dirty="0"/>
            <a:t> students, educators </a:t>
          </a:r>
          <a:r>
            <a:rPr lang="en-GB" sz="1400" kern="1200" dirty="0">
              <a:latin typeface="Avenir Next LT Pro"/>
            </a:rPr>
            <a:t>&amp;</a:t>
          </a:r>
          <a:r>
            <a:rPr lang="en-GB" sz="1400" kern="1200" dirty="0"/>
            <a:t> families to build and deploy their own devices </a:t>
          </a:r>
          <a:endParaRPr lang="en-US" sz="1400" kern="1200" dirty="0">
            <a:latin typeface="Avenir Next LT Pro"/>
          </a:endParaRPr>
        </a:p>
      </dsp:txBody>
      <dsp:txXfrm>
        <a:off x="0" y="2896809"/>
        <a:ext cx="4772428" cy="724047"/>
      </dsp:txXfrm>
    </dsp:sp>
    <dsp:sp modelId="{A60E7ECA-AB5B-4D0F-BB56-8AD77C8C30BD}">
      <dsp:nvSpPr>
        <dsp:cNvPr id="0" name=""/>
        <dsp:cNvSpPr/>
      </dsp:nvSpPr>
      <dsp:spPr>
        <a:xfrm>
          <a:off x="0" y="3620857"/>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49E51-7609-4CCD-ACD9-D62D54972248}">
      <dsp:nvSpPr>
        <dsp:cNvPr id="0" name=""/>
        <dsp:cNvSpPr/>
      </dsp:nvSpPr>
      <dsp:spPr>
        <a:xfrm>
          <a:off x="0" y="3620857"/>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0" kern="1200" dirty="0">
              <a:latin typeface="Avenir Next LT Pro"/>
            </a:rPr>
            <a:t>Promotes environmental</a:t>
          </a:r>
          <a:r>
            <a:rPr lang="en-GB" sz="1400" kern="1200" dirty="0"/>
            <a:t> awareness and STEM education</a:t>
          </a:r>
        </a:p>
      </dsp:txBody>
      <dsp:txXfrm>
        <a:off x="0" y="3620857"/>
        <a:ext cx="4772428" cy="724047"/>
      </dsp:txXfrm>
    </dsp:sp>
    <dsp:sp modelId="{BF97B7FB-2C8B-4455-9450-6F497494B5DE}">
      <dsp:nvSpPr>
        <dsp:cNvPr id="0" name=""/>
        <dsp:cNvSpPr/>
      </dsp:nvSpPr>
      <dsp:spPr>
        <a:xfrm>
          <a:off x="0" y="4344905"/>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7157F-DA56-47C5-9903-F753C3A6FC53}">
      <dsp:nvSpPr>
        <dsp:cNvPr id="0" name=""/>
        <dsp:cNvSpPr/>
      </dsp:nvSpPr>
      <dsp:spPr>
        <a:xfrm>
          <a:off x="0" y="4344905"/>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t>Together, we are building a</a:t>
          </a:r>
          <a:r>
            <a:rPr lang="en-GB" sz="1400" kern="1200" dirty="0">
              <a:latin typeface="Avenir Next LT Pro"/>
            </a:rPr>
            <a:t> </a:t>
          </a:r>
          <a:r>
            <a:rPr lang="en-GB" sz="1400" kern="1200" dirty="0"/>
            <a:t>global CO</a:t>
          </a:r>
          <a:r>
            <a:rPr lang="en-GB" sz="1400" kern="1200" baseline="-25000" dirty="0"/>
            <a:t>2</a:t>
          </a:r>
          <a:r>
            <a:rPr lang="en-GB" sz="1400" kern="1200" dirty="0"/>
            <a:t> </a:t>
          </a:r>
          <a:r>
            <a:rPr lang="en-GB" sz="1400" kern="1200" dirty="0">
              <a:latin typeface="Avenir Next LT Pro"/>
            </a:rPr>
            <a:t>community to</a:t>
          </a:r>
          <a:r>
            <a:rPr lang="en-GB" sz="1400" kern="1200" dirty="0"/>
            <a:t> inform, inspire, and help shape a more sustainable future.</a:t>
          </a:r>
          <a:endParaRPr lang="en-US" sz="1400" kern="1200" dirty="0"/>
        </a:p>
      </dsp:txBody>
      <dsp:txXfrm>
        <a:off x="0" y="4344905"/>
        <a:ext cx="4772428" cy="7240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May 6, 2025</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0831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May 6,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1790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May 6,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6662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May 6,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7985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May 6,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82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May 6,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4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May 6,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197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May 6,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9300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May 6,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3819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May 6,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814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May 6,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1524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May 6, 2025</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6522843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jpeg"/><Relationship Id="rId4" Type="http://schemas.openxmlformats.org/officeDocument/2006/relationships/diagramQuickStyle" Target="../diagrams/quickStyle1.xm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3345" y="433528"/>
            <a:ext cx="11457027" cy="984885"/>
          </a:xfrm>
        </p:spPr>
        <p:txBody>
          <a:bodyPr wrap="square" anchor="ctr">
            <a:normAutofit/>
          </a:bodyPr>
          <a:lstStyle/>
          <a:p>
            <a:pPr algn="ctr"/>
            <a:r>
              <a:rPr lang="en-GB" sz="4800">
                <a:ea typeface="+mj-lt"/>
                <a:cs typeface="+mj-lt"/>
              </a:rPr>
              <a:t>Climate change and Moon Rabbit     </a:t>
            </a:r>
            <a:endParaRPr lang="en-US"/>
          </a:p>
        </p:txBody>
      </p:sp>
      <p:pic>
        <p:nvPicPr>
          <p:cNvPr id="4" name="Picture 3" descr="Image result for moon rabbit">
            <a:extLst>
              <a:ext uri="{FF2B5EF4-FFF2-40B4-BE49-F238E27FC236}">
                <a16:creationId xmlns:a16="http://schemas.microsoft.com/office/drawing/2014/main" id="{53467D76-464A-C48E-EEAA-6928792BE153}"/>
              </a:ext>
            </a:extLst>
          </p:cNvPr>
          <p:cNvPicPr>
            <a:picLocks noChangeAspect="1"/>
          </p:cNvPicPr>
          <p:nvPr/>
        </p:nvPicPr>
        <p:blipFill rotWithShape="1">
          <a:blip r:embed="rId2"/>
          <a:srcRect l="1051" r="1" b="1"/>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EDA708A-8314-42DA-B368-EB270D569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53879-8FCD-E367-5FEE-B08964DE2109}"/>
              </a:ext>
            </a:extLst>
          </p:cNvPr>
          <p:cNvSpPr>
            <a:spLocks noGrp="1"/>
          </p:cNvSpPr>
          <p:nvPr>
            <p:ph type="title"/>
          </p:nvPr>
        </p:nvSpPr>
        <p:spPr/>
        <p:txBody>
          <a:bodyPr wrap="square" anchor="ctr">
            <a:normAutofit/>
          </a:bodyPr>
          <a:lstStyle/>
          <a:p>
            <a:pPr algn="ctr"/>
            <a:r>
              <a:rPr lang="en-GB" sz="4800" dirty="0">
                <a:ea typeface="+mj-lt"/>
                <a:cs typeface="+mj-lt"/>
              </a:rPr>
              <a:t>Moon Rabbit Projects</a:t>
            </a:r>
            <a:endParaRPr lang="en-US" dirty="0"/>
          </a:p>
        </p:txBody>
      </p:sp>
      <p:pic>
        <p:nvPicPr>
          <p:cNvPr id="6" name="Content Placeholder 5" descr="A graph of a graph&#10;&#10;AI-generated content may be incorrect.">
            <a:extLst>
              <a:ext uri="{FF2B5EF4-FFF2-40B4-BE49-F238E27FC236}">
                <a16:creationId xmlns:a16="http://schemas.microsoft.com/office/drawing/2014/main" id="{8606F7F9-BF37-077C-2A04-C221FCB242FD}"/>
              </a:ext>
            </a:extLst>
          </p:cNvPr>
          <p:cNvPicPr>
            <a:picLocks noGrp="1" noChangeAspect="1"/>
          </p:cNvPicPr>
          <p:nvPr>
            <p:ph idx="1"/>
          </p:nvPr>
        </p:nvPicPr>
        <p:blipFill>
          <a:blip r:embed="rId2"/>
          <a:stretch>
            <a:fillRect/>
          </a:stretch>
        </p:blipFill>
        <p:spPr>
          <a:xfrm>
            <a:off x="5470085" y="1707156"/>
            <a:ext cx="6158957" cy="2309609"/>
          </a:xfrm>
        </p:spPr>
      </p:pic>
      <p:sp>
        <p:nvSpPr>
          <p:cNvPr id="5" name="Text Placeholder 4">
            <a:extLst>
              <a:ext uri="{FF2B5EF4-FFF2-40B4-BE49-F238E27FC236}">
                <a16:creationId xmlns:a16="http://schemas.microsoft.com/office/drawing/2014/main" id="{0A022379-A2BB-DF58-8C83-7DD24811FE95}"/>
              </a:ext>
            </a:extLst>
          </p:cNvPr>
          <p:cNvSpPr>
            <a:spLocks noGrp="1"/>
          </p:cNvSpPr>
          <p:nvPr>
            <p:ph type="body" sz="half" idx="2"/>
          </p:nvPr>
        </p:nvSpPr>
        <p:spPr>
          <a:xfrm>
            <a:off x="550863" y="1683256"/>
            <a:ext cx="4231069" cy="4381347"/>
          </a:xfrm>
        </p:spPr>
        <p:txBody>
          <a:bodyPr vert="horz" wrap="square" lIns="0" tIns="0" rIns="0" bIns="0" rtlCol="0" anchor="t">
            <a:normAutofit fontScale="85000" lnSpcReduction="10000"/>
          </a:bodyPr>
          <a:lstStyle/>
          <a:p>
            <a:pPr marL="342900" indent="-342900">
              <a:buChar char="•"/>
            </a:pPr>
            <a:r>
              <a:rPr lang="en-GB" dirty="0">
                <a:solidFill>
                  <a:srgbClr val="FFFFFF">
                    <a:alpha val="60000"/>
                  </a:srgbClr>
                </a:solidFill>
                <a:ea typeface="+mn-lt"/>
                <a:cs typeface="+mn-lt"/>
              </a:rPr>
              <a:t>Building Moon Rabbit: Construct and deploy a DIY, Moon Rabbit CO₂ monitors to empower students to collect and analyse environmental data</a:t>
            </a:r>
            <a:endParaRPr lang="en-US" dirty="0">
              <a:solidFill>
                <a:srgbClr val="FFFFFF">
                  <a:alpha val="60000"/>
                </a:srgbClr>
              </a:solidFill>
            </a:endParaRPr>
          </a:p>
          <a:p>
            <a:pPr marL="285750" indent="-285750">
              <a:buChar char="•"/>
            </a:pPr>
            <a:r>
              <a:rPr lang="en-GB" dirty="0">
                <a:solidFill>
                  <a:srgbClr val="FFFFFF">
                    <a:alpha val="60000"/>
                  </a:srgbClr>
                </a:solidFill>
                <a:ea typeface="+mn-lt"/>
                <a:cs typeface="+mn-lt"/>
              </a:rPr>
              <a:t>CO₂ and Learning: Measure classroom CO₂ levels and correlate them with student concentration and test performance over a term.</a:t>
            </a:r>
          </a:p>
          <a:p>
            <a:pPr marL="285750" indent="-285750">
              <a:buChar char="•"/>
            </a:pPr>
            <a:r>
              <a:rPr lang="en-GB" dirty="0">
                <a:solidFill>
                  <a:srgbClr val="FFFFFF">
                    <a:alpha val="60000"/>
                  </a:srgbClr>
                </a:solidFill>
                <a:ea typeface="+mn-lt"/>
                <a:cs typeface="+mn-lt"/>
              </a:rPr>
              <a:t>Traffic and Air Quality: Compare CO₂ levels in classrooms at varying distances from major roads to assess the impact of traffic emissions.</a:t>
            </a:r>
            <a:endParaRPr lang="en-GB" dirty="0">
              <a:solidFill>
                <a:srgbClr val="FFFFFF">
                  <a:alpha val="60000"/>
                </a:srgbClr>
              </a:solidFill>
            </a:endParaRPr>
          </a:p>
          <a:p>
            <a:pPr marL="342900" indent="-342900">
              <a:buChar char="•"/>
            </a:pPr>
            <a:r>
              <a:rPr lang="en-GB" dirty="0">
                <a:solidFill>
                  <a:srgbClr val="FFFFFF">
                    <a:alpha val="60000"/>
                  </a:srgbClr>
                </a:solidFill>
                <a:ea typeface="+mn-lt"/>
                <a:cs typeface="+mn-lt"/>
              </a:rPr>
              <a:t>CO₂ and the Daily Cycle: Track diurnal CO₂ changes in school grounds to explore links between photosynthesis, cloud cover and air quality.</a:t>
            </a:r>
            <a:endParaRPr lang="en-GB" dirty="0">
              <a:solidFill>
                <a:srgbClr val="FFFFFF">
                  <a:alpha val="60000"/>
                </a:srgbClr>
              </a:solidFill>
            </a:endParaRPr>
          </a:p>
          <a:p>
            <a:r>
              <a:rPr lang="en-GB" dirty="0">
                <a:solidFill>
                  <a:srgbClr val="FFFFFF">
                    <a:alpha val="60000"/>
                  </a:srgbClr>
                </a:solidFill>
              </a:rPr>
              <a:t>Many more...</a:t>
            </a:r>
          </a:p>
          <a:p>
            <a:pPr marL="342900" indent="-342900">
              <a:buChar char="•"/>
            </a:pPr>
            <a:endParaRPr lang="en-GB" dirty="0">
              <a:solidFill>
                <a:srgbClr val="FFFFFF">
                  <a:alpha val="60000"/>
                </a:srgbClr>
              </a:solidFill>
            </a:endParaRPr>
          </a:p>
        </p:txBody>
      </p:sp>
      <p:sp>
        <p:nvSpPr>
          <p:cNvPr id="15" name="Text Placeholder 4">
            <a:extLst>
              <a:ext uri="{FF2B5EF4-FFF2-40B4-BE49-F238E27FC236}">
                <a16:creationId xmlns:a16="http://schemas.microsoft.com/office/drawing/2014/main" id="{68AA23CD-2F15-319B-8DEE-709B0513293A}"/>
              </a:ext>
            </a:extLst>
          </p:cNvPr>
          <p:cNvSpPr txBox="1">
            <a:spLocks/>
          </p:cNvSpPr>
          <p:nvPr/>
        </p:nvSpPr>
        <p:spPr>
          <a:xfrm>
            <a:off x="5472819" y="4149878"/>
            <a:ext cx="6168994" cy="1747273"/>
          </a:xfrm>
          <a:prstGeom prst="rect">
            <a:avLst/>
          </a:prstGeom>
        </p:spPr>
        <p:txBody>
          <a:bodyPr vert="horz" wrap="square" lIns="0" tIns="0" rIns="0" bIns="0" rtlCol="0" anchor="t">
            <a:normAutofit fontScale="85000" lnSpcReduction="20000"/>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u="sng" dirty="0">
                <a:solidFill>
                  <a:srgbClr val="FFFFFF">
                    <a:alpha val="60000"/>
                  </a:srgbClr>
                </a:solidFill>
                <a:ea typeface="+mn-lt"/>
                <a:cs typeface="+mn-lt"/>
              </a:rPr>
              <a:t>Skills developed</a:t>
            </a:r>
            <a:endParaRPr lang="en-US" dirty="0">
              <a:solidFill>
                <a:srgbClr val="FFFFFF">
                  <a:alpha val="60000"/>
                </a:srgbClr>
              </a:solidFill>
              <a:ea typeface="+mn-lt"/>
              <a:cs typeface="+mn-lt"/>
            </a:endParaRPr>
          </a:p>
          <a:p>
            <a:r>
              <a:rPr lang="en-GB" dirty="0">
                <a:solidFill>
                  <a:srgbClr val="FFFFFF">
                    <a:alpha val="60000"/>
                  </a:srgbClr>
                </a:solidFill>
                <a:ea typeface="+mn-lt"/>
                <a:cs typeface="+mn-lt"/>
              </a:rPr>
              <a:t>These projects help students build real-world scientific and technical skills, including 3D printing, coding and electronics (Raspberry Pi), sensor calibration, environmental data collection, data analysis, graphing and critical thinking. They also encourage teamwork, project planning, experimental design, and communication — all while connecting science learning to urgent global challenges like climate change.</a:t>
            </a:r>
            <a:endParaRPr lang="en-US">
              <a:solidFill>
                <a:srgbClr val="FFFFFF">
                  <a:alpha val="60000"/>
                </a:srgbClr>
              </a:solidFill>
            </a:endParaRPr>
          </a:p>
          <a:p>
            <a:pPr marL="342900" indent="-342900">
              <a:buFont typeface="Arial" panose="020B0604020202020204" pitchFamily="34" charset="0"/>
              <a:buChar char="•"/>
            </a:pPr>
            <a:endParaRPr lang="en-GB" dirty="0">
              <a:solidFill>
                <a:srgbClr val="FFFFFF">
                  <a:alpha val="60000"/>
                </a:srgbClr>
              </a:solidFill>
            </a:endParaRPr>
          </a:p>
        </p:txBody>
      </p:sp>
    </p:spTree>
    <p:extLst>
      <p:ext uri="{BB962C8B-B14F-4D97-AF65-F5344CB8AC3E}">
        <p14:creationId xmlns:p14="http://schemas.microsoft.com/office/powerpoint/2010/main" val="414223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A76A-A3A4-42EF-300A-4B561E220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2131C-8D19-1F2A-5BEA-6179BEDD6DC6}"/>
              </a:ext>
            </a:extLst>
          </p:cNvPr>
          <p:cNvSpPr>
            <a:spLocks noGrp="1"/>
          </p:cNvSpPr>
          <p:nvPr>
            <p:ph type="title"/>
          </p:nvPr>
        </p:nvSpPr>
        <p:spPr>
          <a:xfrm>
            <a:off x="242204" y="192389"/>
            <a:ext cx="11168764" cy="1351291"/>
          </a:xfrm>
        </p:spPr>
        <p:txBody>
          <a:bodyPr>
            <a:normAutofit fontScale="90000"/>
          </a:bodyPr>
          <a:lstStyle/>
          <a:p>
            <a:pPr algn="ctr"/>
            <a:r>
              <a:rPr lang="en-GB"/>
              <a:t>Climate change </a:t>
            </a:r>
            <a:br>
              <a:rPr lang="en-GB"/>
            </a:br>
            <a:r>
              <a:rPr lang="en-GB"/>
              <a:t>    &amp; Moon Rabbit     </a:t>
            </a:r>
            <a:endParaRPr lang="en-GB">
              <a:solidFill>
                <a:srgbClr val="000000"/>
              </a:solidFill>
            </a:endParaRPr>
          </a:p>
          <a:p>
            <a:pPr algn="ctr"/>
            <a:endParaRPr lang="en-GB"/>
          </a:p>
        </p:txBody>
      </p:sp>
      <p:graphicFrame>
        <p:nvGraphicFramePr>
          <p:cNvPr id="30" name="Content Placeholder 2">
            <a:extLst>
              <a:ext uri="{FF2B5EF4-FFF2-40B4-BE49-F238E27FC236}">
                <a16:creationId xmlns:a16="http://schemas.microsoft.com/office/drawing/2014/main" id="{F337D4DC-4F31-DF07-DCB5-B6EFDE6438AA}"/>
              </a:ext>
            </a:extLst>
          </p:cNvPr>
          <p:cNvGraphicFramePr>
            <a:graphicFrameLocks noGrp="1"/>
          </p:cNvGraphicFramePr>
          <p:nvPr>
            <p:ph idx="1"/>
            <p:extLst>
              <p:ext uri="{D42A27DB-BD31-4B8C-83A1-F6EECF244321}">
                <p14:modId xmlns:p14="http://schemas.microsoft.com/office/powerpoint/2010/main" val="1408661516"/>
              </p:ext>
            </p:extLst>
          </p:nvPr>
        </p:nvGraphicFramePr>
        <p:xfrm>
          <a:off x="2740406" y="1611631"/>
          <a:ext cx="4772428" cy="5069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E511F7B4-6C27-5730-6A39-1AA86E4078C9}"/>
              </a:ext>
            </a:extLst>
          </p:cNvPr>
          <p:cNvGrpSpPr/>
          <p:nvPr/>
        </p:nvGrpSpPr>
        <p:grpSpPr>
          <a:xfrm>
            <a:off x="7655087" y="2980222"/>
            <a:ext cx="4124464" cy="3012650"/>
            <a:chOff x="4325649" y="1330566"/>
            <a:chExt cx="7453902" cy="4662306"/>
          </a:xfrm>
        </p:grpSpPr>
        <p:pic>
          <p:nvPicPr>
            <p:cNvPr id="5" name="Content Placeholder 5" descr="A graph with a line going up&#10;&#10;Description automatically generated">
              <a:extLst>
                <a:ext uri="{FF2B5EF4-FFF2-40B4-BE49-F238E27FC236}">
                  <a16:creationId xmlns:a16="http://schemas.microsoft.com/office/drawing/2014/main" id="{08154AE4-A5FB-05E1-140E-3E38A1F6F772}"/>
                </a:ext>
              </a:extLst>
            </p:cNvPr>
            <p:cNvPicPr>
              <a:picLocks noChangeAspect="1"/>
            </p:cNvPicPr>
            <p:nvPr/>
          </p:nvPicPr>
          <p:blipFill>
            <a:blip r:embed="rId7"/>
            <a:stretch>
              <a:fillRect/>
            </a:stretch>
          </p:blipFill>
          <p:spPr>
            <a:xfrm>
              <a:off x="4325649" y="1330566"/>
              <a:ext cx="7453902" cy="466230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 name="Group 8">
              <a:extLst>
                <a:ext uri="{FF2B5EF4-FFF2-40B4-BE49-F238E27FC236}">
                  <a16:creationId xmlns:a16="http://schemas.microsoft.com/office/drawing/2014/main" id="{B1D3B129-0E3E-B33A-5BC8-7104238F629A}"/>
                </a:ext>
              </a:extLst>
            </p:cNvPr>
            <p:cNvGrpSpPr/>
            <p:nvPr/>
          </p:nvGrpSpPr>
          <p:grpSpPr>
            <a:xfrm>
              <a:off x="7623422" y="1718591"/>
              <a:ext cx="1168077" cy="1682620"/>
              <a:chOff x="8879478" y="539280"/>
              <a:chExt cx="695793" cy="1234435"/>
            </a:xfrm>
          </p:grpSpPr>
          <p:sp>
            <p:nvSpPr>
              <p:cNvPr id="7" name="Arrow: Striped Right 6">
                <a:extLst>
                  <a:ext uri="{FF2B5EF4-FFF2-40B4-BE49-F238E27FC236}">
                    <a16:creationId xmlns:a16="http://schemas.microsoft.com/office/drawing/2014/main" id="{64212A52-6F84-B5EA-D63E-946AE8FB39CA}"/>
                  </a:ext>
                </a:extLst>
              </p:cNvPr>
              <p:cNvSpPr/>
              <p:nvPr/>
            </p:nvSpPr>
            <p:spPr>
              <a:xfrm rot="2700000">
                <a:off x="9091320" y="1304382"/>
                <a:ext cx="688931" cy="17745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10563A1-D9FD-986F-7497-9EABAE69E2E3}"/>
                  </a:ext>
                </a:extLst>
              </p:cNvPr>
              <p:cNvSpPr txBox="1"/>
              <p:nvPr/>
            </p:nvSpPr>
            <p:spPr>
              <a:xfrm rot="2700000">
                <a:off x="8610157" y="808601"/>
                <a:ext cx="1234435" cy="6957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rPr>
                  <a:t>Kyoto </a:t>
                </a:r>
              </a:p>
              <a:p>
                <a:r>
                  <a:rPr lang="en-US">
                    <a:solidFill>
                      <a:srgbClr val="000000"/>
                    </a:solidFill>
                  </a:rPr>
                  <a:t>Protocol</a:t>
                </a:r>
                <a:endParaRPr lang="en-US" err="1">
                  <a:solidFill>
                    <a:srgbClr val="000000"/>
                  </a:solidFill>
                </a:endParaRPr>
              </a:p>
            </p:txBody>
          </p:sp>
        </p:grpSp>
        <p:grpSp>
          <p:nvGrpSpPr>
            <p:cNvPr id="13" name="Group 12">
              <a:extLst>
                <a:ext uri="{FF2B5EF4-FFF2-40B4-BE49-F238E27FC236}">
                  <a16:creationId xmlns:a16="http://schemas.microsoft.com/office/drawing/2014/main" id="{D5094781-61E6-DFA2-4635-AC34D400A05A}"/>
                </a:ext>
              </a:extLst>
            </p:cNvPr>
            <p:cNvGrpSpPr/>
            <p:nvPr/>
          </p:nvGrpSpPr>
          <p:grpSpPr>
            <a:xfrm>
              <a:off x="10375515" y="2062080"/>
              <a:ext cx="1168076" cy="1853709"/>
              <a:chOff x="10563460" y="828207"/>
              <a:chExt cx="692611" cy="1358491"/>
            </a:xfrm>
          </p:grpSpPr>
          <p:sp>
            <p:nvSpPr>
              <p:cNvPr id="11" name="TextBox 10">
                <a:extLst>
                  <a:ext uri="{FF2B5EF4-FFF2-40B4-BE49-F238E27FC236}">
                    <a16:creationId xmlns:a16="http://schemas.microsoft.com/office/drawing/2014/main" id="{5A171836-A004-5C40-53B7-100F7688B2E9}"/>
                  </a:ext>
                </a:extLst>
              </p:cNvPr>
              <p:cNvSpPr txBox="1"/>
              <p:nvPr/>
            </p:nvSpPr>
            <p:spPr>
              <a:xfrm rot="3420000">
                <a:off x="10230520" y="1161147"/>
                <a:ext cx="1358491" cy="692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000000"/>
                    </a:solidFill>
                  </a:rPr>
                  <a:t>Paris </a:t>
                </a:r>
                <a:endParaRPr lang="en-US"/>
              </a:p>
              <a:p>
                <a:pPr algn="r"/>
                <a:r>
                  <a:rPr lang="en-US">
                    <a:solidFill>
                      <a:srgbClr val="000000"/>
                    </a:solidFill>
                  </a:rPr>
                  <a:t>Accord</a:t>
                </a:r>
                <a:endParaRPr lang="en-US"/>
              </a:p>
            </p:txBody>
          </p:sp>
          <p:sp>
            <p:nvSpPr>
              <p:cNvPr id="12" name="Arrow: Striped Right 11">
                <a:extLst>
                  <a:ext uri="{FF2B5EF4-FFF2-40B4-BE49-F238E27FC236}">
                    <a16:creationId xmlns:a16="http://schemas.microsoft.com/office/drawing/2014/main" id="{C3762681-29A2-9B70-860A-4F686C4DC1D1}"/>
                  </a:ext>
                </a:extLst>
              </p:cNvPr>
              <p:cNvSpPr/>
              <p:nvPr/>
            </p:nvSpPr>
            <p:spPr>
              <a:xfrm rot="14280000">
                <a:off x="10579060" y="1425191"/>
                <a:ext cx="688931" cy="17745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4" name="Picture 3" descr="A blue graph with white numbers&#10;&#10;AI-generated content may be incorrect.">
            <a:extLst>
              <a:ext uri="{FF2B5EF4-FFF2-40B4-BE49-F238E27FC236}">
                <a16:creationId xmlns:a16="http://schemas.microsoft.com/office/drawing/2014/main" id="{B7E5F340-BDF8-C9CC-E17C-0FB5680B41D2}"/>
              </a:ext>
            </a:extLst>
          </p:cNvPr>
          <p:cNvPicPr>
            <a:picLocks noChangeAspect="1"/>
          </p:cNvPicPr>
          <p:nvPr/>
        </p:nvPicPr>
        <p:blipFill>
          <a:blip r:embed="rId8"/>
          <a:stretch>
            <a:fillRect/>
          </a:stretch>
        </p:blipFill>
        <p:spPr>
          <a:xfrm>
            <a:off x="241380" y="188330"/>
            <a:ext cx="993012" cy="1031594"/>
          </a:xfrm>
          <a:prstGeom prst="rect">
            <a:avLst/>
          </a:prstGeom>
        </p:spPr>
      </p:pic>
      <p:pic>
        <p:nvPicPr>
          <p:cNvPr id="6" name="Picture 5" descr="A black box with a white wire and a pen on a blue surface&#10;&#10;AI-generated content may be incorrect.">
            <a:extLst>
              <a:ext uri="{FF2B5EF4-FFF2-40B4-BE49-F238E27FC236}">
                <a16:creationId xmlns:a16="http://schemas.microsoft.com/office/drawing/2014/main" id="{8ABFE223-9C35-48D8-D945-CD9AE219D41C}"/>
              </a:ext>
            </a:extLst>
          </p:cNvPr>
          <p:cNvPicPr>
            <a:picLocks noChangeAspect="1"/>
          </p:cNvPicPr>
          <p:nvPr/>
        </p:nvPicPr>
        <p:blipFill>
          <a:blip r:embed="rId9"/>
          <a:stretch>
            <a:fillRect/>
          </a:stretch>
        </p:blipFill>
        <p:spPr>
          <a:xfrm>
            <a:off x="9342744" y="626961"/>
            <a:ext cx="2312916" cy="1842304"/>
          </a:xfrm>
          <a:prstGeom prst="rect">
            <a:avLst/>
          </a:prstGeom>
        </p:spPr>
      </p:pic>
      <p:pic>
        <p:nvPicPr>
          <p:cNvPr id="15" name="Content Placeholder 4" descr="A screenshot of a device&#10;&#10;Description automatically generated">
            <a:extLst>
              <a:ext uri="{FF2B5EF4-FFF2-40B4-BE49-F238E27FC236}">
                <a16:creationId xmlns:a16="http://schemas.microsoft.com/office/drawing/2014/main" id="{03F845A5-3138-E753-C58A-559BE626435D}"/>
              </a:ext>
            </a:extLst>
          </p:cNvPr>
          <p:cNvPicPr>
            <a:picLocks noChangeAspect="1"/>
          </p:cNvPicPr>
          <p:nvPr/>
        </p:nvPicPr>
        <p:blipFill>
          <a:blip r:embed="rId10"/>
          <a:stretch>
            <a:fillRect/>
          </a:stretch>
        </p:blipFill>
        <p:spPr>
          <a:xfrm>
            <a:off x="242953" y="1610286"/>
            <a:ext cx="2306859" cy="4997451"/>
          </a:xfrm>
          <a:custGeom>
            <a:avLst/>
            <a:gdLst/>
            <a:ahLst/>
            <a:cxnLst/>
            <a:rect l="l" t="t" r="r" b="b"/>
            <a:pathLst>
              <a:path w="4713922" h="5759450">
                <a:moveTo>
                  <a:pt x="0" y="0"/>
                </a:moveTo>
                <a:lnTo>
                  <a:pt x="4713922" y="0"/>
                </a:lnTo>
                <a:lnTo>
                  <a:pt x="4713922" y="5759450"/>
                </a:lnTo>
                <a:lnTo>
                  <a:pt x="0" y="5759450"/>
                </a:lnTo>
                <a:close/>
              </a:path>
            </a:pathLst>
          </a:custGeom>
        </p:spPr>
      </p:pic>
      <p:sp>
        <p:nvSpPr>
          <p:cNvPr id="16" name="TextBox 15">
            <a:extLst>
              <a:ext uri="{FF2B5EF4-FFF2-40B4-BE49-F238E27FC236}">
                <a16:creationId xmlns:a16="http://schemas.microsoft.com/office/drawing/2014/main" id="{E4347FC1-D88A-CFDA-7F4F-0342F9CE3FA1}"/>
              </a:ext>
            </a:extLst>
          </p:cNvPr>
          <p:cNvSpPr txBox="1"/>
          <p:nvPr/>
        </p:nvSpPr>
        <p:spPr>
          <a:xfrm>
            <a:off x="8081058" y="3904526"/>
            <a:ext cx="146998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solidFill>
                  <a:schemeClr val="bg1"/>
                </a:solidFill>
              </a:rPr>
              <a:t>Atmospheric</a:t>
            </a:r>
          </a:p>
          <a:p>
            <a:r>
              <a:rPr lang="en-GB" sz="4000">
                <a:solidFill>
                  <a:schemeClr val="bg1"/>
                </a:solidFill>
              </a:rPr>
              <a:t>CO</a:t>
            </a:r>
            <a:r>
              <a:rPr lang="en-GB" sz="4000" baseline="-25000">
                <a:solidFill>
                  <a:schemeClr val="bg1"/>
                </a:solidFill>
              </a:rPr>
              <a:t>2</a:t>
            </a:r>
          </a:p>
        </p:txBody>
      </p:sp>
    </p:spTree>
    <p:extLst>
      <p:ext uri="{BB962C8B-B14F-4D97-AF65-F5344CB8AC3E}">
        <p14:creationId xmlns:p14="http://schemas.microsoft.com/office/powerpoint/2010/main" val="357981181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3DFloatVTI</vt:lpstr>
      <vt:lpstr>Climate change and Moon Rabbit     </vt:lpstr>
      <vt:lpstr>Moon Rabbit Projects</vt:lpstr>
      <vt:lpstr>Climate change      &amp; Moon Rabbit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172</cp:revision>
  <dcterms:created xsi:type="dcterms:W3CDTF">2024-04-21T14:51:30Z</dcterms:created>
  <dcterms:modified xsi:type="dcterms:W3CDTF">2025-05-06T17:35:23Z</dcterms:modified>
</cp:coreProperties>
</file>