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833" autoAdjust="0"/>
  </p:normalViewPr>
  <p:slideViewPr>
    <p:cSldViewPr>
      <p:cViewPr varScale="1">
        <p:scale>
          <a:sx n="91" d="100"/>
          <a:sy n="91" d="100"/>
        </p:scale>
        <p:origin x="-220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277D0-B3A0-4E26-88FC-9D0361AC663E}" type="datetimeFigureOut">
              <a:rPr lang="en-US" smtClean="0"/>
              <a:t>11/22/2013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AC23BC-0D18-4756-9514-723BA3A86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63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Artificial</a:t>
            </a:r>
            <a:r>
              <a:rPr lang="en-US" baseline="0" dirty="0" smtClean="0"/>
              <a:t> intelligence is the field of understanding how we think and how to build intelligent entities. Definitions of AI is broken up into four categories: Thinking humanly, Acting Humanly, Thinking Rationally, and Acting Rationally.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C23BC-0D18-4756-9514-723BA3A862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26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AI games are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C23BC-0D18-4756-9514-723BA3A862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746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0B1AF-3A17-40B4-A458-11D1DC92B649}" type="datetimeFigureOut">
              <a:rPr lang="en-US" smtClean="0"/>
              <a:t>11/22/2013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D178-A9AE-47F8-834D-09987CB05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06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0B1AF-3A17-40B4-A458-11D1DC92B649}" type="datetimeFigureOut">
              <a:rPr lang="en-US" smtClean="0"/>
              <a:t>11/22/2013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D178-A9AE-47F8-834D-09987CB05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5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0B1AF-3A17-40B4-A458-11D1DC92B649}" type="datetimeFigureOut">
              <a:rPr lang="en-US" smtClean="0"/>
              <a:t>11/22/2013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D178-A9AE-47F8-834D-09987CB05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61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0B1AF-3A17-40B4-A458-11D1DC92B649}" type="datetimeFigureOut">
              <a:rPr lang="en-US" smtClean="0"/>
              <a:t>11/22/2013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D178-A9AE-47F8-834D-09987CB05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4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0B1AF-3A17-40B4-A458-11D1DC92B649}" type="datetimeFigureOut">
              <a:rPr lang="en-US" smtClean="0"/>
              <a:t>11/22/2013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D178-A9AE-47F8-834D-09987CB05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82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0B1AF-3A17-40B4-A458-11D1DC92B649}" type="datetimeFigureOut">
              <a:rPr lang="en-US" smtClean="0"/>
              <a:t>11/22/2013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D178-A9AE-47F8-834D-09987CB05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9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0B1AF-3A17-40B4-A458-11D1DC92B649}" type="datetimeFigureOut">
              <a:rPr lang="en-US" smtClean="0"/>
              <a:t>11/22/2013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D178-A9AE-47F8-834D-09987CB05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67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0B1AF-3A17-40B4-A458-11D1DC92B649}" type="datetimeFigureOut">
              <a:rPr lang="en-US" smtClean="0"/>
              <a:t>11/22/2013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D178-A9AE-47F8-834D-09987CB05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89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0B1AF-3A17-40B4-A458-11D1DC92B649}" type="datetimeFigureOut">
              <a:rPr lang="en-US" smtClean="0"/>
              <a:t>11/22/2013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D178-A9AE-47F8-834D-09987CB05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05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0B1AF-3A17-40B4-A458-11D1DC92B649}" type="datetimeFigureOut">
              <a:rPr lang="en-US" smtClean="0"/>
              <a:t>11/22/2013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D178-A9AE-47F8-834D-09987CB05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36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0B1AF-3A17-40B4-A458-11D1DC92B649}" type="datetimeFigureOut">
              <a:rPr lang="en-US" smtClean="0"/>
              <a:t>11/22/2013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D178-A9AE-47F8-834D-09987CB05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8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0B1AF-3A17-40B4-A458-11D1DC92B649}" type="datetimeFigureOut">
              <a:rPr lang="en-US" smtClean="0"/>
              <a:t>11/22/2013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ED178-A9AE-47F8-834D-09987CB05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3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Game Theory in Adversarial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 its application to backgammon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74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is AI?</a:t>
            </a:r>
          </a:p>
          <a:p>
            <a:r>
              <a:rPr lang="en-US" dirty="0" smtClean="0"/>
              <a:t>Agents</a:t>
            </a:r>
          </a:p>
          <a:p>
            <a:pPr lvl="1"/>
            <a:r>
              <a:rPr lang="en-US" dirty="0" smtClean="0"/>
              <a:t>Rational Agents</a:t>
            </a:r>
          </a:p>
          <a:p>
            <a:r>
              <a:rPr lang="en-US" dirty="0" smtClean="0"/>
              <a:t>Environments</a:t>
            </a:r>
          </a:p>
          <a:p>
            <a:r>
              <a:rPr lang="en-US" dirty="0" err="1" smtClean="0"/>
              <a:t>Multiagent</a:t>
            </a:r>
            <a:r>
              <a:rPr lang="en-US" dirty="0" smtClean="0"/>
              <a:t> competitive environment</a:t>
            </a:r>
          </a:p>
          <a:p>
            <a:pPr lvl="1"/>
            <a:r>
              <a:rPr lang="en-US" dirty="0" smtClean="0"/>
              <a:t>Games</a:t>
            </a:r>
          </a:p>
          <a:p>
            <a:r>
              <a:rPr lang="en-US" dirty="0" smtClean="0"/>
              <a:t>Game Theory</a:t>
            </a:r>
          </a:p>
          <a:p>
            <a:pPr lvl="1"/>
            <a:r>
              <a:rPr lang="en-US" dirty="0" smtClean="0"/>
              <a:t>Agents = players</a:t>
            </a:r>
          </a:p>
          <a:p>
            <a:pPr lvl="1"/>
            <a:r>
              <a:rPr lang="en-US" dirty="0" smtClean="0"/>
              <a:t>Environment = state</a:t>
            </a:r>
          </a:p>
        </p:txBody>
      </p:sp>
    </p:spTree>
    <p:extLst>
      <p:ext uri="{BB962C8B-B14F-4D97-AF65-F5344CB8AC3E}">
        <p14:creationId xmlns:p14="http://schemas.microsoft.com/office/powerpoint/2010/main" val="16769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are turn-taking, two-player, zero-sum games of perfect information</a:t>
            </a:r>
          </a:p>
          <a:p>
            <a:r>
              <a:rPr lang="en-US" dirty="0" smtClean="0"/>
              <a:t>Picture her: tic-tac toe.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10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Apply game theory to an AI for backgammon</a:t>
            </a:r>
          </a:p>
          <a:p>
            <a:r>
              <a:rPr lang="en-US" dirty="0" smtClean="0"/>
              <a:t>Backgammon Intro:</a:t>
            </a:r>
          </a:p>
          <a:p>
            <a:pPr lvl="1"/>
            <a:r>
              <a:rPr lang="en-US" dirty="0" smtClean="0"/>
              <a:t>Goal: remove all your checkers from board</a:t>
            </a:r>
          </a:p>
          <a:p>
            <a:pPr lvl="1"/>
            <a:r>
              <a:rPr lang="en-US" dirty="0" smtClean="0"/>
              <a:t>talk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662" y="2715419"/>
            <a:ext cx="2733675" cy="2295525"/>
          </a:xfrm>
        </p:spPr>
      </p:pic>
    </p:spTree>
    <p:extLst>
      <p:ext uri="{BB962C8B-B14F-4D97-AF65-F5344CB8AC3E}">
        <p14:creationId xmlns:p14="http://schemas.microsoft.com/office/powerpoint/2010/main" val="3548329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Formulation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Turn-taking, two-player, zero-sum game with perfect information</a:t>
            </a:r>
          </a:p>
          <a:p>
            <a:pPr lvl="1"/>
            <a:r>
              <a:rPr lang="en-US" dirty="0" smtClean="0"/>
              <a:t>Players: 2 players (AI and Human)</a:t>
            </a:r>
          </a:p>
          <a:p>
            <a:pPr lvl="1"/>
            <a:r>
              <a:rPr lang="en-US" dirty="0" smtClean="0"/>
              <a:t>Strategies: Actions (set of checker moves based on dice roll)</a:t>
            </a:r>
          </a:p>
          <a:p>
            <a:pPr lvl="1"/>
            <a:r>
              <a:rPr lang="en-US" dirty="0" smtClean="0"/>
              <a:t>Utility: -1 (Lose), 0 (Tie), 1 (Win)</a:t>
            </a:r>
          </a:p>
          <a:p>
            <a:r>
              <a:rPr lang="en-US" dirty="0" smtClean="0"/>
              <a:t>Is it deterministic?</a:t>
            </a:r>
          </a:p>
          <a:p>
            <a:pPr lvl="1"/>
            <a:r>
              <a:rPr lang="en-US" dirty="0" smtClean="0"/>
              <a:t>NOOOOOOO</a:t>
            </a:r>
          </a:p>
        </p:txBody>
      </p:sp>
    </p:spTree>
    <p:extLst>
      <p:ext uri="{BB962C8B-B14F-4D97-AF65-F5344CB8AC3E}">
        <p14:creationId xmlns:p14="http://schemas.microsoft.com/office/powerpoint/2010/main" val="400629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Stochastic games vs. deterministic games:</a:t>
            </a:r>
          </a:p>
          <a:p>
            <a:pPr lvl="1"/>
            <a:r>
              <a:rPr lang="en-US" dirty="0" smtClean="0"/>
              <a:t>(pic here)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600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Nash Equilibrium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theoretically could backtrack… but</a:t>
            </a:r>
          </a:p>
          <a:p>
            <a:pPr lvl="1"/>
            <a:r>
              <a:rPr lang="en-US" dirty="0" smtClean="0"/>
              <a:t>21 possible rolls with 2 dice</a:t>
            </a:r>
          </a:p>
          <a:p>
            <a:pPr lvl="1"/>
            <a:r>
              <a:rPr lang="en-US" dirty="0" smtClean="0"/>
              <a:t>Given the dice roll, ≈ 20 legal moves on average </a:t>
            </a:r>
          </a:p>
          <a:p>
            <a:pPr lvl="1"/>
            <a:r>
              <a:rPr lang="en-US" dirty="0" smtClean="0"/>
              <a:t>depth 4 = 20×(21×20)3 ≈ 1.2×109 </a:t>
            </a:r>
          </a:p>
          <a:p>
            <a:r>
              <a:rPr lang="en-US" dirty="0" smtClean="0"/>
              <a:t>Computationally expensive!!</a:t>
            </a:r>
          </a:p>
          <a:p>
            <a:r>
              <a:rPr lang="en-US" dirty="0" smtClean="0"/>
              <a:t>So what now?</a:t>
            </a:r>
          </a:p>
        </p:txBody>
      </p:sp>
    </p:spTree>
    <p:extLst>
      <p:ext uri="{BB962C8B-B14F-4D97-AF65-F5344CB8AC3E}">
        <p14:creationId xmlns:p14="http://schemas.microsoft.com/office/powerpoint/2010/main" val="3304627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Approaches/Past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Approaches</a:t>
            </a:r>
          </a:p>
          <a:p>
            <a:pPr lvl="1"/>
            <a:r>
              <a:rPr lang="en-US" dirty="0" smtClean="0"/>
              <a:t>Monte Carlo pruning</a:t>
            </a:r>
          </a:p>
          <a:p>
            <a:pPr lvl="1"/>
            <a:r>
              <a:rPr lang="en-US" dirty="0" err="1" smtClean="0"/>
              <a:t>Minimax</a:t>
            </a:r>
            <a:r>
              <a:rPr lang="en-US" dirty="0" smtClean="0"/>
              <a:t> pruning</a:t>
            </a:r>
          </a:p>
          <a:p>
            <a:endParaRPr lang="en-US" dirty="0" smtClean="0"/>
          </a:p>
          <a:p>
            <a:r>
              <a:rPr lang="en-US" dirty="0" smtClean="0"/>
              <a:t>Past Work</a:t>
            </a:r>
            <a:endParaRPr lang="en-US" dirty="0"/>
          </a:p>
          <a:p>
            <a:pPr lvl="1"/>
            <a:r>
              <a:rPr lang="en-US" dirty="0" smtClean="0"/>
              <a:t>Reinforcement learning with neural networks</a:t>
            </a:r>
          </a:p>
          <a:p>
            <a:pPr lvl="1"/>
            <a:r>
              <a:rPr lang="en-US" smtClean="0"/>
              <a:t>TDGammon</a:t>
            </a:r>
            <a:endParaRPr lang="en-US" dirty="0" smtClean="0"/>
          </a:p>
          <a:p>
            <a:pPr lvl="1"/>
            <a:r>
              <a:rPr lang="en-US" dirty="0" smtClean="0"/>
              <a:t>BKG progra</a:t>
            </a:r>
            <a:r>
              <a:rPr lang="en-US" dirty="0"/>
              <a:t>m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518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 have done:</a:t>
            </a:r>
          </a:p>
          <a:p>
            <a:pPr lvl="1"/>
            <a:r>
              <a:rPr lang="en-US" dirty="0" smtClean="0"/>
              <a:t>Enumerating legal plays</a:t>
            </a:r>
          </a:p>
          <a:p>
            <a:pPr lvl="1"/>
            <a:endParaRPr lang="en-US" dirty="0"/>
          </a:p>
          <a:p>
            <a:r>
              <a:rPr lang="en-US" dirty="0" smtClean="0"/>
              <a:t>What we need to do:</a:t>
            </a:r>
          </a:p>
          <a:p>
            <a:pPr lvl="1"/>
            <a:r>
              <a:rPr lang="en-US" dirty="0" smtClean="0"/>
              <a:t>Introduce the evaluation function</a:t>
            </a:r>
          </a:p>
          <a:p>
            <a:pPr lvl="1"/>
            <a:r>
              <a:rPr lang="en-US" dirty="0" smtClean="0"/>
              <a:t>Set up the AI</a:t>
            </a:r>
          </a:p>
        </p:txBody>
      </p:sp>
    </p:spTree>
    <p:extLst>
      <p:ext uri="{BB962C8B-B14F-4D97-AF65-F5344CB8AC3E}">
        <p14:creationId xmlns:p14="http://schemas.microsoft.com/office/powerpoint/2010/main" val="769050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267</Words>
  <Application>Microsoft Office PowerPoint</Application>
  <PresentationFormat>On-screen Show (4:3)</PresentationFormat>
  <Paragraphs>57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Game Theory in Adversarial Search</vt:lpstr>
      <vt:lpstr>Introduction</vt:lpstr>
      <vt:lpstr>Introduction</vt:lpstr>
      <vt:lpstr>The project</vt:lpstr>
      <vt:lpstr>Game Formulation</vt:lpstr>
      <vt:lpstr>Stochastic Games</vt:lpstr>
      <vt:lpstr>Nash Equilibrium</vt:lpstr>
      <vt:lpstr>Approaches/Past work</vt:lpstr>
      <vt:lpstr>What now?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Theory in Adversarial Search</dc:title>
  <dc:creator>Esteban Chavez</dc:creator>
  <cp:lastModifiedBy>Esteban Chavez</cp:lastModifiedBy>
  <cp:revision>9</cp:revision>
  <dcterms:created xsi:type="dcterms:W3CDTF">2013-11-22T21:10:40Z</dcterms:created>
  <dcterms:modified xsi:type="dcterms:W3CDTF">2013-11-22T22:56:17Z</dcterms:modified>
</cp:coreProperties>
</file>