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3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1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1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6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36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1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50F85-D81D-4029-99A5-0037DCC7CCC6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B3B9-B3F2-4B01-B155-699B8D005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5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7420" y="663677"/>
            <a:ext cx="2403988" cy="168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 </a:t>
            </a:r>
            <a:r>
              <a:rPr lang="en-GB" sz="2400" dirty="0" smtClean="0"/>
              <a:t>Capture:</a:t>
            </a:r>
          </a:p>
          <a:p>
            <a:endParaRPr lang="en-GB" dirty="0" smtClean="0"/>
          </a:p>
          <a:p>
            <a:r>
              <a:rPr lang="en-GB" dirty="0" smtClean="0"/>
              <a:t>Web scraping</a:t>
            </a:r>
          </a:p>
          <a:p>
            <a:r>
              <a:rPr lang="en-GB" dirty="0" smtClean="0"/>
              <a:t>API</a:t>
            </a:r>
          </a:p>
          <a:p>
            <a:r>
              <a:rPr lang="en-GB" dirty="0" smtClean="0"/>
              <a:t>Sensors</a:t>
            </a:r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89290" y="663677"/>
            <a:ext cx="2536723" cy="168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/>
              <a:t>Process:</a:t>
            </a:r>
          </a:p>
          <a:p>
            <a:endParaRPr lang="en-GB" dirty="0"/>
          </a:p>
          <a:p>
            <a:r>
              <a:rPr lang="en-GB" dirty="0" smtClean="0"/>
              <a:t>Shaping</a:t>
            </a:r>
          </a:p>
          <a:p>
            <a:r>
              <a:rPr lang="en-GB" dirty="0" smtClean="0"/>
              <a:t>Cleaning</a:t>
            </a:r>
          </a:p>
          <a:p>
            <a:r>
              <a:rPr lang="en-GB" dirty="0" smtClean="0"/>
              <a:t>Sorting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89290" y="4203290"/>
            <a:ext cx="2536723" cy="166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/>
              <a:t>Analyse:</a:t>
            </a:r>
          </a:p>
          <a:p>
            <a:endParaRPr lang="en-GB" dirty="0"/>
          </a:p>
          <a:p>
            <a:r>
              <a:rPr lang="en-GB" dirty="0" smtClean="0"/>
              <a:t>Exploratory data analysis (EDA)</a:t>
            </a:r>
          </a:p>
          <a:p>
            <a:r>
              <a:rPr lang="en-GB" dirty="0" smtClean="0"/>
              <a:t>Dimension reduction</a:t>
            </a:r>
          </a:p>
          <a:p>
            <a:r>
              <a:rPr lang="en-GB" dirty="0" smtClean="0"/>
              <a:t>Clustering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421" y="4203290"/>
            <a:ext cx="2403988" cy="1666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/>
              <a:t>Communicate:</a:t>
            </a:r>
          </a:p>
          <a:p>
            <a:endParaRPr lang="en-GB" dirty="0"/>
          </a:p>
          <a:p>
            <a:r>
              <a:rPr lang="en-GB" dirty="0" smtClean="0"/>
              <a:t>Report</a:t>
            </a:r>
          </a:p>
          <a:p>
            <a:r>
              <a:rPr lang="en-GB" dirty="0" smtClean="0"/>
              <a:t>Visualise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760839" y="2344993"/>
            <a:ext cx="2109019" cy="1858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smtClean="0"/>
              <a:t>Maintain:</a:t>
            </a:r>
          </a:p>
          <a:p>
            <a:endParaRPr lang="en-GB" dirty="0" smtClean="0"/>
          </a:p>
          <a:p>
            <a:r>
              <a:rPr lang="en-GB" dirty="0" smtClean="0"/>
              <a:t>SQL Databases</a:t>
            </a:r>
          </a:p>
          <a:p>
            <a:r>
              <a:rPr lang="en-GB" dirty="0" smtClean="0"/>
              <a:t>No SQL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6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2131" y="884904"/>
            <a:ext cx="426228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rgbClr val="002060"/>
                </a:solidFill>
              </a:rPr>
              <a:t>Python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rgbClr val="002060"/>
                </a:solidFill>
              </a:rPr>
              <a:t>SQLite</a:t>
            </a:r>
            <a:br>
              <a:rPr lang="en-GB" sz="3200" dirty="0" smtClean="0">
                <a:solidFill>
                  <a:srgbClr val="002060"/>
                </a:solidFill>
              </a:rPr>
            </a:br>
            <a:endParaRPr lang="en-GB" sz="32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rgbClr val="002060"/>
                </a:solidFill>
              </a:rPr>
              <a:t>Numpy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200" dirty="0" err="1" smtClean="0">
                <a:solidFill>
                  <a:srgbClr val="002060"/>
                </a:solidFill>
              </a:rPr>
              <a:t>urllib</a:t>
            </a:r>
            <a:endParaRPr lang="en-GB" sz="3200" dirty="0" smtClean="0">
              <a:solidFill>
                <a:srgbClr val="00206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rgbClr val="002060"/>
                </a:solidFill>
              </a:rPr>
              <a:t>Matplotlib</a:t>
            </a:r>
            <a:br>
              <a:rPr lang="en-GB" sz="3200" dirty="0" smtClean="0">
                <a:solidFill>
                  <a:srgbClr val="002060"/>
                </a:solidFill>
              </a:rPr>
            </a:br>
            <a:endParaRPr lang="en-GB" sz="3200" dirty="0" smtClean="0">
              <a:solidFill>
                <a:srgbClr val="00206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rgbClr val="002060"/>
                </a:solidFill>
              </a:rPr>
              <a:t>Pandas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3200" dirty="0" err="1">
                <a:solidFill>
                  <a:srgbClr val="002060"/>
                </a:solidFill>
              </a:rPr>
              <a:t>s</a:t>
            </a:r>
            <a:r>
              <a:rPr lang="en-GB" sz="3200" dirty="0" err="1" smtClean="0">
                <a:solidFill>
                  <a:srgbClr val="002060"/>
                </a:solidFill>
              </a:rPr>
              <a:t>cikit</a:t>
            </a:r>
            <a:r>
              <a:rPr lang="en-GB" sz="3200" dirty="0" smtClean="0">
                <a:solidFill>
                  <a:srgbClr val="002060"/>
                </a:solidFill>
              </a:rPr>
              <a:t>-learn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GB" sz="3200" dirty="0" err="1" smtClean="0">
                <a:solidFill>
                  <a:srgbClr val="002060"/>
                </a:solidFill>
              </a:rPr>
              <a:t>Seaborn</a:t>
            </a:r>
            <a:endParaRPr lang="en-GB" sz="3200" dirty="0" smtClean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667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9212</TotalTime>
  <Words>36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Bell</dc:creator>
  <cp:lastModifiedBy>Steve Bell</cp:lastModifiedBy>
  <cp:revision>7</cp:revision>
  <dcterms:created xsi:type="dcterms:W3CDTF">2018-09-14T18:23:29Z</dcterms:created>
  <dcterms:modified xsi:type="dcterms:W3CDTF">2018-09-23T17:46:55Z</dcterms:modified>
</cp:coreProperties>
</file>