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8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1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32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99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6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4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FCA2C5-602F-4858-8D24-30EE47C7C3C6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B966-C543-406D-B3AE-1A55E85CC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us-city.census.okfn.org/dataset/food-safe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3A2C7A-CD1C-47A9-A2BE-2B60D4B65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Restaurant Inspections: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675B40-9AAD-405F-ABD4-77F358D79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Analysis of compliance and income 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0D9F6-5B14-48F0-9364-27B3411E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79" y="237782"/>
            <a:ext cx="3492242" cy="2420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31F3DE-0FCC-44AA-ABA0-3D04F92A6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266" y="1219200"/>
            <a:ext cx="3492242" cy="2420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94F1A1-2280-4481-91F1-3C9A126EB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2" y="870602"/>
            <a:ext cx="3492242" cy="24200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0726F7-3878-405B-9996-B236E427E76B}"/>
              </a:ext>
            </a:extLst>
          </p:cNvPr>
          <p:cNvSpPr txBox="1"/>
          <p:nvPr/>
        </p:nvSpPr>
        <p:spPr>
          <a:xfrm>
            <a:off x="10694988" y="4699497"/>
            <a:ext cx="126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Team:</a:t>
            </a:r>
          </a:p>
          <a:p>
            <a:r>
              <a:rPr lang="en-US" dirty="0"/>
              <a:t>Sam</a:t>
            </a:r>
          </a:p>
          <a:p>
            <a:r>
              <a:rPr lang="en-US" dirty="0"/>
              <a:t>Bashier</a:t>
            </a:r>
          </a:p>
          <a:p>
            <a:r>
              <a:rPr lang="en-US" dirty="0"/>
              <a:t>Chris</a:t>
            </a:r>
          </a:p>
          <a:p>
            <a:r>
              <a:rPr lang="en-US" dirty="0"/>
              <a:t>Josh</a:t>
            </a:r>
          </a:p>
          <a:p>
            <a:r>
              <a:rPr lang="en-US" dirty="0"/>
              <a:t>Eyob</a:t>
            </a:r>
          </a:p>
          <a:p>
            <a:r>
              <a:rPr lang="en-US" dirty="0"/>
              <a:t>Steve</a:t>
            </a:r>
          </a:p>
        </p:txBody>
      </p:sp>
    </p:spTree>
    <p:extLst>
      <p:ext uri="{BB962C8B-B14F-4D97-AF65-F5344CB8AC3E}">
        <p14:creationId xmlns:p14="http://schemas.microsoft.com/office/powerpoint/2010/main" val="239166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7B06-DF20-4923-B27F-4D29EA7C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907"/>
          </a:xfrm>
        </p:spPr>
        <p:txBody>
          <a:bodyPr/>
          <a:lstStyle/>
          <a:p>
            <a:r>
              <a:rPr lang="en-US" sz="3200" dirty="0"/>
              <a:t>Resources Used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DD33-61B8-4C14-B107-87EF5E76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85850"/>
            <a:ext cx="8946541" cy="5162549"/>
          </a:xfrm>
        </p:spPr>
        <p:txBody>
          <a:bodyPr/>
          <a:lstStyle/>
          <a:p>
            <a:r>
              <a:rPr lang="en-US" sz="3200" dirty="0"/>
              <a:t>Excel</a:t>
            </a:r>
          </a:p>
          <a:p>
            <a:r>
              <a:rPr lang="en-US" sz="3200" dirty="0"/>
              <a:t>Tableau</a:t>
            </a:r>
          </a:p>
          <a:p>
            <a:r>
              <a:rPr lang="en-US" sz="3200" dirty="0"/>
              <a:t>Python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Pandas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Matplotlib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Sci-Kit-Learn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6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B743-DA5F-4546-B141-65214BF2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861732"/>
          </a:xfrm>
        </p:spPr>
        <p:txBody>
          <a:bodyPr/>
          <a:lstStyle/>
          <a:p>
            <a:pPr algn="ctr"/>
            <a:r>
              <a:rPr lang="en-US" dirty="0"/>
              <a:t>Research Question &amp;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FCD1-C96A-42E4-9287-65A07F0E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47776"/>
            <a:ext cx="11449050" cy="5000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“</a:t>
            </a:r>
            <a:r>
              <a:rPr lang="en-US" sz="2400" b="1" u="sng" dirty="0"/>
              <a:t>Is there a correlation between restaurant inspection scores and income?</a:t>
            </a:r>
            <a:r>
              <a:rPr lang="en-US" sz="2400" b="1" dirty="0"/>
              <a:t>”</a:t>
            </a:r>
            <a:endParaRPr lang="en-US" sz="2400" b="1" u="sng" dirty="0"/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Model City: Los Angeles</a:t>
            </a:r>
          </a:p>
          <a:p>
            <a:pPr marL="0" indent="0">
              <a:buNone/>
            </a:pPr>
            <a:r>
              <a:rPr lang="en-US" sz="2400" dirty="0"/>
              <a:t>2017 Inspections: 29,282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Comparative City: San Francisco</a:t>
            </a:r>
          </a:p>
          <a:p>
            <a:pPr marL="0" indent="0">
              <a:buNone/>
            </a:pPr>
            <a:r>
              <a:rPr lang="en-US" sz="2400" dirty="0"/>
              <a:t>2017 Inspections: 23,505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D11C9-D2AA-493C-90C9-8AC7D2A8FCD3}"/>
              </a:ext>
            </a:extLst>
          </p:cNvPr>
          <p:cNvSpPr txBox="1"/>
          <p:nvPr/>
        </p:nvSpPr>
        <p:spPr>
          <a:xfrm>
            <a:off x="6096000" y="2409825"/>
            <a:ext cx="598170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Data Sources</a:t>
            </a:r>
          </a:p>
          <a:p>
            <a:pPr algn="ctr"/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U.S. Open City Data Census 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http://us-city.census.okfn.org/dataset/food-safety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U.S. Census Bureau / American Community Survey (ACS)</a:t>
            </a:r>
          </a:p>
          <a:p>
            <a:r>
              <a:rPr lang="en-US" dirty="0"/>
              <a:t>(https://www.census.gov/programs-surveys/acs)</a:t>
            </a:r>
          </a:p>
        </p:txBody>
      </p:sp>
    </p:spTree>
    <p:extLst>
      <p:ext uri="{BB962C8B-B14F-4D97-AF65-F5344CB8AC3E}">
        <p14:creationId xmlns:p14="http://schemas.microsoft.com/office/powerpoint/2010/main" val="277742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84DD-CD04-4435-8D32-9C7AB20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5532"/>
          </a:xfrm>
        </p:spPr>
        <p:txBody>
          <a:bodyPr/>
          <a:lstStyle/>
          <a:p>
            <a:pPr algn="ctr"/>
            <a:r>
              <a:rPr lang="en-US" sz="2800" b="1" u="sng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05F0-9020-41D9-BB3F-7F87D0E4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238250"/>
            <a:ext cx="9404722" cy="5010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u="sng" dirty="0"/>
              <a:t>LA Story</a:t>
            </a:r>
            <a:r>
              <a:rPr lang="en-US" sz="2800" dirty="0"/>
              <a:t>: Tableau Storyboard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Viols Wordcloud: Python / Matplotlib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LA/SF Modeling: Python / Matplotlib charts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45C00-DC64-4DE0-95DC-0266F7E66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523875"/>
            <a:ext cx="1790700" cy="2552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75103D-4EA4-4EFF-AF77-B29A5D52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324350"/>
            <a:ext cx="4019550" cy="22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E8AE-21E6-4E7F-ABA8-CE296E6C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r>
              <a:rPr lang="en-US" u="sng" dirty="0"/>
              <a:t>LA &amp; SF Viols in a picture…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091EE-BC86-4B00-BEA6-D60A1AFFA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24100"/>
            <a:ext cx="5623561" cy="3514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B4BCAC-9607-43B1-8D7D-C469EFD1C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41" y="2347912"/>
            <a:ext cx="5623560" cy="3514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07F35-C0C8-467E-A043-0CBA93E702C4}"/>
              </a:ext>
            </a:extLst>
          </p:cNvPr>
          <p:cNvSpPr txBox="1"/>
          <p:nvPr/>
        </p:nvSpPr>
        <p:spPr>
          <a:xfrm>
            <a:off x="2047875" y="173355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 Angeles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F8A63-F86E-4B54-85D7-5B9FE43DA14F}"/>
              </a:ext>
            </a:extLst>
          </p:cNvPr>
          <p:cNvSpPr txBox="1"/>
          <p:nvPr/>
        </p:nvSpPr>
        <p:spPr>
          <a:xfrm>
            <a:off x="8250143" y="173355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Francisco</a:t>
            </a:r>
          </a:p>
        </p:txBody>
      </p:sp>
    </p:spTree>
    <p:extLst>
      <p:ext uri="{BB962C8B-B14F-4D97-AF65-F5344CB8AC3E}">
        <p14:creationId xmlns:p14="http://schemas.microsoft.com/office/powerpoint/2010/main" val="289372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C66FE6-4B35-9845-BB14-7E41605F9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28" y="0"/>
            <a:ext cx="10081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3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77A10-C915-1E4A-A378-A5F1CE7D5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5" y="1600200"/>
            <a:ext cx="5486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37546-F328-7746-AB24-1FFC4F56B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5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0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36912-0106-784D-AE82-A715895C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8" y="1158240"/>
            <a:ext cx="5461000" cy="5490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58986-CDF3-CE41-8607-2087558DD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89" y="1158240"/>
            <a:ext cx="5588000" cy="5490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94698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B3A8B-F313-CE41-A157-1D369F4A7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1" y="1297461"/>
            <a:ext cx="4857916" cy="4426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1F909-1057-6046-8808-EB08166A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31" y="1297461"/>
            <a:ext cx="4857916" cy="44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C8B0-3C50-4267-B8A5-1A33A22A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29" y="87630"/>
            <a:ext cx="5461000" cy="948690"/>
          </a:xfrm>
        </p:spPr>
        <p:txBody>
          <a:bodyPr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C30D5-2549-F34F-B56A-4E97E1FB3386}"/>
              </a:ext>
            </a:extLst>
          </p:cNvPr>
          <p:cNvSpPr txBox="1"/>
          <p:nvPr/>
        </p:nvSpPr>
        <p:spPr>
          <a:xfrm>
            <a:off x="5957889" y="87630"/>
            <a:ext cx="558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+mj-lt"/>
              </a:rPr>
              <a:t>SF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EC302-B5F5-B945-9857-3BE8FE1B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0" y="1257399"/>
            <a:ext cx="4945057" cy="4343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8BFA1-FBAF-6F43-81F2-E8FA36CA8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9" y="1257400"/>
            <a:ext cx="4978400" cy="43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09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152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Restaurant Inspections:</vt:lpstr>
      <vt:lpstr>Research Question &amp; Data Sources</vt:lpstr>
      <vt:lpstr>Presentation</vt:lpstr>
      <vt:lpstr>LA &amp; SF Viols in a picture…</vt:lpstr>
      <vt:lpstr>PowerPoint Presentation</vt:lpstr>
      <vt:lpstr>PowerPoint Presentation</vt:lpstr>
      <vt:lpstr>LA</vt:lpstr>
      <vt:lpstr>LA</vt:lpstr>
      <vt:lpstr>LA</vt:lpstr>
      <vt:lpstr>Resources Used for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Inspections:</dc:title>
  <dc:creator>Josh Sagers</dc:creator>
  <cp:lastModifiedBy>Microsoft Office User</cp:lastModifiedBy>
  <cp:revision>10</cp:revision>
  <dcterms:created xsi:type="dcterms:W3CDTF">2019-02-21T01:28:23Z</dcterms:created>
  <dcterms:modified xsi:type="dcterms:W3CDTF">2019-02-21T04:24:11Z</dcterms:modified>
</cp:coreProperties>
</file>