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92" d="100"/>
          <a:sy n="92" d="100"/>
        </p:scale>
        <p:origin x="12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22FFB-6236-4BF8-A23F-7B8D09E5FA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F0BBF-EC8D-4932-935E-3280F5E55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6D5D9-16F0-41FC-B43F-D494DE06E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19375-681C-48B5-BA57-C3FA4898E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F4E41-C84F-473B-B454-BB4114F00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83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C9C28-FDD5-48E1-B56D-CBCC8FC8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5C52BE-AE9F-460B-8FE5-A304B3BA3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0523B-1B3A-4214-BFE4-24558DCF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166E2-4506-49BF-A543-67EB80EB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F8264A-CBB9-4565-B92F-309F1096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49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9B2DA8-F11A-422C-9BDE-66C411A03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018AF-2D09-40A3-9C01-1F7748366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D1F4A-5C53-48AE-91D9-D074396F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487B1-C060-4C26-8423-7EA33B900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CBB2ED-407E-4083-988F-A05D75449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06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E2EE-FD3D-4502-BE82-8D7D906A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D301E-799B-42FA-944C-9A9F4BC51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FF66-376C-490C-8BEB-19F9CA529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AF2DF-A088-4CDB-989D-F291D5E79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48D50-7331-472D-BF95-DAFD07B85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25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79F6-ED12-452E-B1D3-61E82556A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2CA68-59A4-44F5-ABF9-38E35B6ED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A3AB7-978B-4670-ADA0-C52675325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69444-AF0C-4C09-97A5-A89B420EC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53583-60C8-49E5-8D08-B86401CA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51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564F4-27C2-40DE-9FD4-174CF2CEB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4D917-A80F-4B2B-966A-41126D4949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0381B5-CE39-4F34-840F-EB9C7F6F3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177BE1-0AC2-43BB-8774-1E77A4C08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01353B-CDC8-4F32-9D6D-456D9AC8A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D94D9-7303-47C7-BD88-985950AF0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6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1AC6-A96C-4790-8D1E-1F0E15172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6D663-0572-45DF-972F-9A45B5A48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D57939-1689-4BEF-AA4E-90817353B0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778E3A-57CE-4595-9B13-0BE952260E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81663D-AB69-487F-AA21-576285B822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529DE-8129-4C6F-89E2-988E7FC79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6E681-7A02-4893-ACD3-EEC4CDC9C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058BE1-7C84-4B90-871B-3747B9DD6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891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4D30-856C-4963-AE3D-B3BDE865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31D6A-A49D-4F63-B07A-9581BF01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0D232-175A-44F1-BB25-F81F3536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896DD-76CA-479E-B6AD-106BECAF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969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78BAF-DD05-4085-A294-B4541F1B8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1EA3B2-763F-4299-B521-C55DEB14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3267A5-7935-4649-A34F-4006D724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2759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2C5DD-640F-488E-BFDC-66A20724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40DA6-65AA-44A3-9A78-A9635C64E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B3A59-CA60-4BB6-B412-6182D30293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AF4DE-070C-4DBB-B47F-1D42B82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5B9194-EC6E-483E-8AF0-9779E774B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A24C7-7047-4E00-B807-44C7BD7EA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197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3E660-B044-40E5-9EAD-28AEFA5AD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406CB4-E4BA-48D3-8BA9-4C01DAA9F9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8EC9D-52CA-455E-AFD0-D90691BF20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C78B8-D9A9-4DAE-9327-0A6B4BF71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04553-901F-4740-814B-DBBB3EF34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7651E-D62B-490D-AE82-5162D3CDF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0448-4323-4DF8-865C-C13186371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6EA38-161C-4E55-8371-E3D397D1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2C8CA-76D3-4448-9FAB-8FBA63721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FAD219-39D8-4BE1-9499-8D728DA7859C}" type="datetimeFigureOut">
              <a:rPr lang="en-US" smtClean="0"/>
              <a:t>4/22/2019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D2126-79C5-4877-962F-9AAE219C9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644FB-B2F8-4B84-940E-FDD9FBBB2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D84533-3ADB-4949-B9F8-1C8D554B0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408E4C-A477-463F-BDC0-3EAB5840D9BA}"/>
              </a:ext>
            </a:extLst>
          </p:cNvPr>
          <p:cNvSpPr txBox="1"/>
          <p:nvPr/>
        </p:nvSpPr>
        <p:spPr>
          <a:xfrm>
            <a:off x="1597981" y="1216241"/>
            <a:ext cx="843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p</a:t>
            </a:r>
            <a:r>
              <a:rPr lang="en-US" b="1" dirty="0" err="1">
                <a:solidFill>
                  <a:srgbClr val="00B050"/>
                </a:solidFill>
              </a:rPr>
              <a:t>y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92D05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92D05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p</a:t>
            </a:r>
            <a:r>
              <a:rPr lang="en-US" b="1" dirty="0" err="1">
                <a:solidFill>
                  <a:srgbClr val="FF0000"/>
                </a:solidFill>
              </a:rPr>
              <a:t>yl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92D05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0FADA7-87CB-4481-9ED1-83A5D4BFDC98}"/>
              </a:ext>
            </a:extLst>
          </p:cNvPr>
          <p:cNvSpPr txBox="1"/>
          <p:nvPr/>
        </p:nvSpPr>
        <p:spPr>
          <a:xfrm>
            <a:off x="4052456" y="1862572"/>
            <a:ext cx="1683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p</a:t>
            </a:r>
            <a:r>
              <a:rPr lang="en-US" b="1" dirty="0" err="1">
                <a:solidFill>
                  <a:srgbClr val="00B050"/>
                </a:solidFill>
              </a:rPr>
              <a:t>y</a:t>
            </a:r>
            <a:r>
              <a:rPr lang="en-US" b="1" dirty="0" err="1">
                <a:solidFill>
                  <a:srgbClr val="FF0000"/>
                </a:solidFill>
              </a:rPr>
              <a:t>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92D05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cp</a:t>
            </a:r>
            <a:r>
              <a:rPr lang="en-US" b="1" dirty="0" err="1">
                <a:solidFill>
                  <a:srgbClr val="FF0000"/>
                </a:solidFill>
              </a:rPr>
              <a:t>yl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92D05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92D050"/>
                </a:solidFill>
              </a:rPr>
              <a:t>p</a:t>
            </a:r>
            <a:r>
              <a:rPr lang="en-US" b="1" dirty="0" err="1">
                <a:solidFill>
                  <a:srgbClr val="00B0F0"/>
                </a:solidFill>
              </a:rPr>
              <a:t>yl</a:t>
            </a:r>
            <a:r>
              <a:rPr lang="en-US" b="1" dirty="0" err="1">
                <a:solidFill>
                  <a:srgbClr val="92D050"/>
                </a:solidFill>
              </a:rPr>
              <a:t>o</a:t>
            </a:r>
            <a:r>
              <a:rPr lang="en-US" b="1" dirty="0" err="1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 err="1">
                <a:solidFill>
                  <a:srgbClr val="00B0F0"/>
                </a:solidFill>
              </a:rPr>
              <a:t>c</a:t>
            </a:r>
            <a:r>
              <a:rPr lang="en-US" b="1" dirty="0" err="1">
                <a:solidFill>
                  <a:srgbClr val="FF0000"/>
                </a:solidFill>
              </a:rPr>
              <a:t>p</a:t>
            </a:r>
            <a:r>
              <a:rPr lang="en-US" b="1" dirty="0" err="1">
                <a:solidFill>
                  <a:srgbClr val="92D050"/>
                </a:solidFill>
              </a:rPr>
              <a:t>yl</a:t>
            </a:r>
            <a:r>
              <a:rPr lang="en-US" b="1" dirty="0" err="1">
                <a:solidFill>
                  <a:srgbClr val="FF0000"/>
                </a:solidFill>
              </a:rPr>
              <a:t>o</a:t>
            </a:r>
            <a:r>
              <a:rPr lang="en-US" b="1" dirty="0" err="1">
                <a:solidFill>
                  <a:srgbClr val="00B0F0"/>
                </a:solidFill>
              </a:rPr>
              <a:t>g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p</a:t>
            </a:r>
            <a:r>
              <a:rPr lang="en-US" b="1" dirty="0" err="1">
                <a:solidFill>
                  <a:srgbClr val="92D050"/>
                </a:solidFill>
              </a:rPr>
              <a:t>yl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  <a:p>
            <a:endParaRPr lang="en-US" b="1" dirty="0">
              <a:solidFill>
                <a:srgbClr val="92D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D650CE-0AFC-4114-83DA-F942F05FF12D}"/>
              </a:ext>
            </a:extLst>
          </p:cNvPr>
          <p:cNvSpPr txBox="1"/>
          <p:nvPr/>
        </p:nvSpPr>
        <p:spPr>
          <a:xfrm>
            <a:off x="7426039" y="1851318"/>
            <a:ext cx="843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c</a:t>
            </a:r>
            <a:r>
              <a:rPr lang="en-US" b="1" dirty="0" err="1">
                <a:solidFill>
                  <a:srgbClr val="00B0F0"/>
                </a:solidFill>
              </a:rPr>
              <a:t>p</a:t>
            </a:r>
            <a:r>
              <a:rPr lang="en-US" b="1" dirty="0" err="1">
                <a:solidFill>
                  <a:srgbClr val="92D050"/>
                </a:solidFill>
              </a:rPr>
              <a:t>yl</a:t>
            </a:r>
            <a:r>
              <a:rPr lang="en-US" b="1" dirty="0" err="1">
                <a:solidFill>
                  <a:srgbClr val="00B0F0"/>
                </a:solidFill>
              </a:rPr>
              <a:t>o</a:t>
            </a:r>
            <a:r>
              <a:rPr lang="en-US" b="1" dirty="0" err="1">
                <a:solidFill>
                  <a:srgbClr val="FF0000"/>
                </a:solidFill>
              </a:rPr>
              <a:t>g</a:t>
            </a:r>
            <a:endParaRPr lang="en-US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427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8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Doyle</dc:creator>
  <cp:lastModifiedBy>Steven Doyle</cp:lastModifiedBy>
  <cp:revision>2</cp:revision>
  <dcterms:created xsi:type="dcterms:W3CDTF">2019-04-22T17:56:37Z</dcterms:created>
  <dcterms:modified xsi:type="dcterms:W3CDTF">2019-04-22T22:29:53Z</dcterms:modified>
</cp:coreProperties>
</file>