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8DB"/>
    <a:srgbClr val="2980B9"/>
    <a:srgbClr val="E74C3C"/>
    <a:srgbClr val="348899"/>
    <a:srgbClr val="F2EBC7"/>
    <a:srgbClr val="979C9C"/>
    <a:srgbClr val="343642"/>
    <a:srgbClr val="96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44534-335C-4BDF-A8FE-C1516CB283C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791397-EFB6-4F92-860F-A21445E094B4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gm:t>
    </dgm:pt>
    <dgm:pt modelId="{A63F2E47-1170-4E66-ACF9-9DA4828B2281}" type="parTrans" cxnId="{370C4618-9B35-4F9D-AE58-1A3F5D7BA922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C4ADF-7B4A-437A-96A4-7CFC3D72D476}" type="sibTrans" cxnId="{370C4618-9B35-4F9D-AE58-1A3F5D7BA922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BCF47-B642-42FF-AA02-9FC17FA554CC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Base lines</a:t>
          </a:r>
        </a:p>
      </dgm:t>
    </dgm:pt>
    <dgm:pt modelId="{4D5E3BBC-21F7-45ED-A33A-00B3A16E5D6A}" type="parTrans" cxnId="{2B3D20CE-5277-4D61-826D-9D2960FA8D9A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52808-2D93-404A-92EC-5DBB4DBCD775}" type="sibTrans" cxnId="{2B3D20CE-5277-4D61-826D-9D2960FA8D9A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381740-76C4-4552-916C-B41CBFBB47E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</a:t>
          </a:r>
        </a:p>
      </dgm:t>
    </dgm:pt>
    <dgm:pt modelId="{2C7D1306-4DD3-4580-A504-EDEB1C14810C}" type="parTrans" cxnId="{273EFA7F-D086-4E89-A0B3-96064219F473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1D6D0-2655-424B-9365-017FF86DC68E}" type="sibTrans" cxnId="{273EFA7F-D086-4E89-A0B3-96064219F473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A680B6-0490-44EA-A5EB-2414CB44972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Layups</a:t>
          </a:r>
        </a:p>
      </dgm:t>
    </dgm:pt>
    <dgm:pt modelId="{8A4D9A3B-30C3-4950-BB76-3B52720176FA}" type="parTrans" cxnId="{82266DEC-5043-4C63-A284-7EADB43D1DC7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3E8D67-EA8D-47C8-B3C0-2EB513D38978}" type="sibTrans" cxnId="{82266DEC-5043-4C63-A284-7EADB43D1DC7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D6CB5-95F7-4843-AE2E-5D849A70A812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</a:t>
          </a:r>
        </a:p>
      </dgm:t>
    </dgm:pt>
    <dgm:pt modelId="{D3043759-158D-4D7F-8B1F-9FDDE506AEBE}" type="parTrans" cxnId="{E62BAF51-EB29-4009-8317-980281EF1EE9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1BCC3-2A20-4038-B783-99FE96B07720}" type="sibTrans" cxnId="{E62BAF51-EB29-4009-8317-980281EF1EE9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7A62D-6DA4-414E-A68C-98A237AB7079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configurations</a:t>
          </a:r>
        </a:p>
      </dgm:t>
    </dgm:pt>
    <dgm:pt modelId="{2625A9FE-FBE1-47ED-8A0A-0042B1F79778}" type="parTrans" cxnId="{F024DE6F-ADAD-4876-89AB-5578BFE12B54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3829AF-4E7C-40D6-84D4-723C38DB64AF}" type="sibTrans" cxnId="{F024DE6F-ADAD-4876-89AB-5578BFE12B54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5DA769-31C8-4C51-95E3-F655405C96DA}" type="pres">
      <dgm:prSet presAssocID="{50A44534-335C-4BDF-A8FE-C1516CB283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AE56C-F459-4981-A4AA-A54FF797D841}" type="pres">
      <dgm:prSet presAssocID="{6A791397-EFB6-4F92-860F-A21445E094B4}" presName="vertOne" presStyleCnt="0"/>
      <dgm:spPr/>
    </dgm:pt>
    <dgm:pt modelId="{6D821976-D1CE-4ECC-9BFE-66AB0C46AEF8}" type="pres">
      <dgm:prSet presAssocID="{6A791397-EFB6-4F92-860F-A21445E094B4}" presName="txOne" presStyleLbl="node0" presStyleIdx="0" presStyleCnt="1" custScaleX="9997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19DAECD3-0B4B-453B-BE0D-11D6E5ECD243}" type="pres">
      <dgm:prSet presAssocID="{6A791397-EFB6-4F92-860F-A21445E094B4}" presName="parTransOne" presStyleCnt="0"/>
      <dgm:spPr/>
    </dgm:pt>
    <dgm:pt modelId="{F68D655F-E92B-41DA-BF75-29B7515CA172}" type="pres">
      <dgm:prSet presAssocID="{6A791397-EFB6-4F92-860F-A21445E094B4}" presName="horzOne" presStyleCnt="0"/>
      <dgm:spPr/>
    </dgm:pt>
    <dgm:pt modelId="{92A0CEF2-099A-4F47-85C4-4FC4D6EFFB32}" type="pres">
      <dgm:prSet presAssocID="{90C7A62D-6DA4-414E-A68C-98A237AB7079}" presName="vertTwo" presStyleCnt="0"/>
      <dgm:spPr/>
    </dgm:pt>
    <dgm:pt modelId="{E2BDBEFE-02B6-4AC5-8F09-BF87773E714B}" type="pres">
      <dgm:prSet presAssocID="{90C7A62D-6DA4-414E-A68C-98A237AB7079}" presName="txTwo" presStyleLbl="node2" presStyleIdx="0" presStyleCnt="1" custScaleY="86596">
        <dgm:presLayoutVars>
          <dgm:chPref val="3"/>
        </dgm:presLayoutVars>
      </dgm:prSet>
      <dgm:spPr>
        <a:prstGeom prst="rect">
          <a:avLst/>
        </a:prstGeom>
      </dgm:spPr>
    </dgm:pt>
    <dgm:pt modelId="{66FD9028-95BB-4602-9C37-CBEDED2A69E3}" type="pres">
      <dgm:prSet presAssocID="{90C7A62D-6DA4-414E-A68C-98A237AB7079}" presName="parTransTwo" presStyleCnt="0"/>
      <dgm:spPr/>
    </dgm:pt>
    <dgm:pt modelId="{57EBFD73-A48E-48B8-A5FC-D31675F9C4D1}" type="pres">
      <dgm:prSet presAssocID="{90C7A62D-6DA4-414E-A68C-98A237AB7079}" presName="horzTwo" presStyleCnt="0"/>
      <dgm:spPr/>
    </dgm:pt>
    <dgm:pt modelId="{71472D0D-7B2A-4A8E-9A83-48E5FE22A172}" type="pres">
      <dgm:prSet presAssocID="{0CCBCF47-B642-42FF-AA02-9FC17FA554CC}" presName="vertThree" presStyleCnt="0"/>
      <dgm:spPr/>
    </dgm:pt>
    <dgm:pt modelId="{ABB03AF2-4A04-410A-8C10-F3EB9C28C50E}" type="pres">
      <dgm:prSet presAssocID="{0CCBCF47-B642-42FF-AA02-9FC17FA554CC}" presName="txThree" presStyleLbl="node3" presStyleIdx="0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8B56B9CA-BED9-484A-A525-76E905C05D1B}" type="pres">
      <dgm:prSet presAssocID="{0CCBCF47-B642-42FF-AA02-9FC17FA554CC}" presName="parTransThree" presStyleCnt="0"/>
      <dgm:spPr/>
    </dgm:pt>
    <dgm:pt modelId="{8F646B79-FEC0-4ECD-99A7-3B2B89F8D138}" type="pres">
      <dgm:prSet presAssocID="{0CCBCF47-B642-42FF-AA02-9FC17FA554CC}" presName="horzThree" presStyleCnt="0"/>
      <dgm:spPr/>
    </dgm:pt>
    <dgm:pt modelId="{4C039AD8-4DEA-4721-AFC4-76CD1D22C512}" type="pres">
      <dgm:prSet presAssocID="{D5381740-76C4-4552-916C-B41CBFBB47E7}" presName="vertFour" presStyleCnt="0">
        <dgm:presLayoutVars>
          <dgm:chPref val="3"/>
        </dgm:presLayoutVars>
      </dgm:prSet>
      <dgm:spPr/>
    </dgm:pt>
    <dgm:pt modelId="{2EB1ED73-BF1A-4F73-A7BF-7A3DA778DD36}" type="pres">
      <dgm:prSet presAssocID="{D5381740-76C4-4552-916C-B41CBFBB47E7}" presName="txFour" presStyleLbl="node4" presStyleIdx="0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97E2C6B9-4D77-47EC-94BB-7BB4C1A4CA60}" type="pres">
      <dgm:prSet presAssocID="{D5381740-76C4-4552-916C-B41CBFBB47E7}" presName="horzFour" presStyleCnt="0"/>
      <dgm:spPr/>
    </dgm:pt>
    <dgm:pt modelId="{060E06F3-A139-4791-A6C9-0B64E79C89A8}" type="pres">
      <dgm:prSet presAssocID="{44952808-2D93-404A-92EC-5DBB4DBCD775}" presName="sibSpaceThree" presStyleCnt="0"/>
      <dgm:spPr/>
    </dgm:pt>
    <dgm:pt modelId="{9E820DD2-08FB-4140-AC09-79555980A5C3}" type="pres">
      <dgm:prSet presAssocID="{74A680B6-0490-44EA-A5EB-2414CB449728}" presName="vertThree" presStyleCnt="0"/>
      <dgm:spPr/>
    </dgm:pt>
    <dgm:pt modelId="{7EB0D0C0-15C7-4E81-9017-4E0D2FE980AC}" type="pres">
      <dgm:prSet presAssocID="{74A680B6-0490-44EA-A5EB-2414CB449728}" presName="txThree" presStyleLbl="node3" presStyleIdx="1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DD3E9583-52AB-4EBC-86A2-FEF2E10BDC1B}" type="pres">
      <dgm:prSet presAssocID="{74A680B6-0490-44EA-A5EB-2414CB449728}" presName="parTransThree" presStyleCnt="0"/>
      <dgm:spPr/>
    </dgm:pt>
    <dgm:pt modelId="{1C678ADF-0771-43CA-ADB0-7D5BE74FA252}" type="pres">
      <dgm:prSet presAssocID="{74A680B6-0490-44EA-A5EB-2414CB449728}" presName="horzThree" presStyleCnt="0"/>
      <dgm:spPr/>
    </dgm:pt>
    <dgm:pt modelId="{38BFA043-A668-4DD9-993C-3DE142C51457}" type="pres">
      <dgm:prSet presAssocID="{098D6CB5-95F7-4843-AE2E-5D849A70A812}" presName="vertFour" presStyleCnt="0">
        <dgm:presLayoutVars>
          <dgm:chPref val="3"/>
        </dgm:presLayoutVars>
      </dgm:prSet>
      <dgm:spPr/>
    </dgm:pt>
    <dgm:pt modelId="{E922DC3C-042C-4101-B686-C9EA83061DF2}" type="pres">
      <dgm:prSet presAssocID="{098D6CB5-95F7-4843-AE2E-5D849A70A812}" presName="txFour" presStyleLbl="node4" presStyleIdx="1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E4938496-0588-457B-A057-307F63F458BA}" type="pres">
      <dgm:prSet presAssocID="{098D6CB5-95F7-4843-AE2E-5D849A70A812}" presName="horzFour" presStyleCnt="0"/>
      <dgm:spPr/>
    </dgm:pt>
  </dgm:ptLst>
  <dgm:cxnLst>
    <dgm:cxn modelId="{370C4618-9B35-4F9D-AE58-1A3F5D7BA922}" srcId="{50A44534-335C-4BDF-A8FE-C1516CB283C9}" destId="{6A791397-EFB6-4F92-860F-A21445E094B4}" srcOrd="0" destOrd="0" parTransId="{A63F2E47-1170-4E66-ACF9-9DA4828B2281}" sibTransId="{C49C4ADF-7B4A-437A-96A4-7CFC3D72D476}"/>
    <dgm:cxn modelId="{F024DE6F-ADAD-4876-89AB-5578BFE12B54}" srcId="{6A791397-EFB6-4F92-860F-A21445E094B4}" destId="{90C7A62D-6DA4-414E-A68C-98A237AB7079}" srcOrd="0" destOrd="0" parTransId="{2625A9FE-FBE1-47ED-8A0A-0042B1F79778}" sibTransId="{853829AF-4E7C-40D6-84D4-723C38DB64AF}"/>
    <dgm:cxn modelId="{E62BAF51-EB29-4009-8317-980281EF1EE9}" srcId="{74A680B6-0490-44EA-A5EB-2414CB449728}" destId="{098D6CB5-95F7-4843-AE2E-5D849A70A812}" srcOrd="0" destOrd="0" parTransId="{D3043759-158D-4D7F-8B1F-9FDDE506AEBE}" sibTransId="{A9B1BCC3-2A20-4038-B783-99FE96B07720}"/>
    <dgm:cxn modelId="{7B570856-7FB1-4E47-A904-B156CF2E8D50}" type="presOf" srcId="{90C7A62D-6DA4-414E-A68C-98A237AB7079}" destId="{E2BDBEFE-02B6-4AC5-8F09-BF87773E714B}" srcOrd="0" destOrd="0" presId="urn:microsoft.com/office/officeart/2005/8/layout/hierarchy4"/>
    <dgm:cxn modelId="{D9B89C56-EA23-426D-A25E-38805898B9D0}" type="presOf" srcId="{0CCBCF47-B642-42FF-AA02-9FC17FA554CC}" destId="{ABB03AF2-4A04-410A-8C10-F3EB9C28C50E}" srcOrd="0" destOrd="0" presId="urn:microsoft.com/office/officeart/2005/8/layout/hierarchy4"/>
    <dgm:cxn modelId="{273EFA7F-D086-4E89-A0B3-96064219F473}" srcId="{0CCBCF47-B642-42FF-AA02-9FC17FA554CC}" destId="{D5381740-76C4-4552-916C-B41CBFBB47E7}" srcOrd="0" destOrd="0" parTransId="{2C7D1306-4DD3-4580-A504-EDEB1C14810C}" sibTransId="{32E1D6D0-2655-424B-9365-017FF86DC68E}"/>
    <dgm:cxn modelId="{AA78A29E-1398-4DF4-B9B2-6864F3C9C67E}" type="presOf" srcId="{6A791397-EFB6-4F92-860F-A21445E094B4}" destId="{6D821976-D1CE-4ECC-9BFE-66AB0C46AEF8}" srcOrd="0" destOrd="0" presId="urn:microsoft.com/office/officeart/2005/8/layout/hierarchy4"/>
    <dgm:cxn modelId="{9043AAB4-EC91-401D-8444-4FC70F214BBD}" type="presOf" srcId="{D5381740-76C4-4552-916C-B41CBFBB47E7}" destId="{2EB1ED73-BF1A-4F73-A7BF-7A3DA778DD36}" srcOrd="0" destOrd="0" presId="urn:microsoft.com/office/officeart/2005/8/layout/hierarchy4"/>
    <dgm:cxn modelId="{4FD32FC2-001D-4AF6-8EE2-B20DBC003410}" type="presOf" srcId="{74A680B6-0490-44EA-A5EB-2414CB449728}" destId="{7EB0D0C0-15C7-4E81-9017-4E0D2FE980AC}" srcOrd="0" destOrd="0" presId="urn:microsoft.com/office/officeart/2005/8/layout/hierarchy4"/>
    <dgm:cxn modelId="{2B3D20CE-5277-4D61-826D-9D2960FA8D9A}" srcId="{90C7A62D-6DA4-414E-A68C-98A237AB7079}" destId="{0CCBCF47-B642-42FF-AA02-9FC17FA554CC}" srcOrd="0" destOrd="0" parTransId="{4D5E3BBC-21F7-45ED-A33A-00B3A16E5D6A}" sibTransId="{44952808-2D93-404A-92EC-5DBB4DBCD775}"/>
    <dgm:cxn modelId="{82266DEC-5043-4C63-A284-7EADB43D1DC7}" srcId="{90C7A62D-6DA4-414E-A68C-98A237AB7079}" destId="{74A680B6-0490-44EA-A5EB-2414CB449728}" srcOrd="1" destOrd="0" parTransId="{8A4D9A3B-30C3-4950-BB76-3B52720176FA}" sibTransId="{513E8D67-EA8D-47C8-B3C0-2EB513D38978}"/>
    <dgm:cxn modelId="{109815EE-C542-4A1D-BD6C-D60FCA9B252C}" type="presOf" srcId="{50A44534-335C-4BDF-A8FE-C1516CB283C9}" destId="{DB5DA769-31C8-4C51-95E3-F655405C96DA}" srcOrd="0" destOrd="0" presId="urn:microsoft.com/office/officeart/2005/8/layout/hierarchy4"/>
    <dgm:cxn modelId="{C499F8FB-51CB-479E-9B94-41F63CED0866}" type="presOf" srcId="{098D6CB5-95F7-4843-AE2E-5D849A70A812}" destId="{E922DC3C-042C-4101-B686-C9EA83061DF2}" srcOrd="0" destOrd="0" presId="urn:microsoft.com/office/officeart/2005/8/layout/hierarchy4"/>
    <dgm:cxn modelId="{BD3EB689-1EF5-4E9F-8940-08E5C04F0438}" type="presParOf" srcId="{DB5DA769-31C8-4C51-95E3-F655405C96DA}" destId="{233AE56C-F459-4981-A4AA-A54FF797D841}" srcOrd="0" destOrd="0" presId="urn:microsoft.com/office/officeart/2005/8/layout/hierarchy4"/>
    <dgm:cxn modelId="{0667E4E7-B35A-4DC7-ABF5-EFA86BDB8BF7}" type="presParOf" srcId="{233AE56C-F459-4981-A4AA-A54FF797D841}" destId="{6D821976-D1CE-4ECC-9BFE-66AB0C46AEF8}" srcOrd="0" destOrd="0" presId="urn:microsoft.com/office/officeart/2005/8/layout/hierarchy4"/>
    <dgm:cxn modelId="{851328A8-1A6C-434A-87B7-D151241DA0CA}" type="presParOf" srcId="{233AE56C-F459-4981-A4AA-A54FF797D841}" destId="{19DAECD3-0B4B-453B-BE0D-11D6E5ECD243}" srcOrd="1" destOrd="0" presId="urn:microsoft.com/office/officeart/2005/8/layout/hierarchy4"/>
    <dgm:cxn modelId="{7F78F2BF-6E23-414B-AC2D-0CB969C68E87}" type="presParOf" srcId="{233AE56C-F459-4981-A4AA-A54FF797D841}" destId="{F68D655F-E92B-41DA-BF75-29B7515CA172}" srcOrd="2" destOrd="0" presId="urn:microsoft.com/office/officeart/2005/8/layout/hierarchy4"/>
    <dgm:cxn modelId="{199CEC82-EA64-4236-A68D-BF46E7A004C2}" type="presParOf" srcId="{F68D655F-E92B-41DA-BF75-29B7515CA172}" destId="{92A0CEF2-099A-4F47-85C4-4FC4D6EFFB32}" srcOrd="0" destOrd="0" presId="urn:microsoft.com/office/officeart/2005/8/layout/hierarchy4"/>
    <dgm:cxn modelId="{DAE8C9D7-8623-4B18-A867-E6C4B60FC816}" type="presParOf" srcId="{92A0CEF2-099A-4F47-85C4-4FC4D6EFFB32}" destId="{E2BDBEFE-02B6-4AC5-8F09-BF87773E714B}" srcOrd="0" destOrd="0" presId="urn:microsoft.com/office/officeart/2005/8/layout/hierarchy4"/>
    <dgm:cxn modelId="{C3BF8D8A-6A2B-4D2B-AD4E-B2BDC1BC33AC}" type="presParOf" srcId="{92A0CEF2-099A-4F47-85C4-4FC4D6EFFB32}" destId="{66FD9028-95BB-4602-9C37-CBEDED2A69E3}" srcOrd="1" destOrd="0" presId="urn:microsoft.com/office/officeart/2005/8/layout/hierarchy4"/>
    <dgm:cxn modelId="{8FCD145A-B69F-4786-9123-CF751DADD859}" type="presParOf" srcId="{92A0CEF2-099A-4F47-85C4-4FC4D6EFFB32}" destId="{57EBFD73-A48E-48B8-A5FC-D31675F9C4D1}" srcOrd="2" destOrd="0" presId="urn:microsoft.com/office/officeart/2005/8/layout/hierarchy4"/>
    <dgm:cxn modelId="{422B9AF4-8D5A-41D0-B9DB-DBC0C13F2A79}" type="presParOf" srcId="{57EBFD73-A48E-48B8-A5FC-D31675F9C4D1}" destId="{71472D0D-7B2A-4A8E-9A83-48E5FE22A172}" srcOrd="0" destOrd="0" presId="urn:microsoft.com/office/officeart/2005/8/layout/hierarchy4"/>
    <dgm:cxn modelId="{0046CEE5-9397-42BC-B55F-A06D66A94D35}" type="presParOf" srcId="{71472D0D-7B2A-4A8E-9A83-48E5FE22A172}" destId="{ABB03AF2-4A04-410A-8C10-F3EB9C28C50E}" srcOrd="0" destOrd="0" presId="urn:microsoft.com/office/officeart/2005/8/layout/hierarchy4"/>
    <dgm:cxn modelId="{6301A4FB-7C88-4B39-97DE-D288A1926535}" type="presParOf" srcId="{71472D0D-7B2A-4A8E-9A83-48E5FE22A172}" destId="{8B56B9CA-BED9-484A-A525-76E905C05D1B}" srcOrd="1" destOrd="0" presId="urn:microsoft.com/office/officeart/2005/8/layout/hierarchy4"/>
    <dgm:cxn modelId="{E3EA0DB9-4F0E-4A3F-B97C-D2BAECCEE90B}" type="presParOf" srcId="{71472D0D-7B2A-4A8E-9A83-48E5FE22A172}" destId="{8F646B79-FEC0-4ECD-99A7-3B2B89F8D138}" srcOrd="2" destOrd="0" presId="urn:microsoft.com/office/officeart/2005/8/layout/hierarchy4"/>
    <dgm:cxn modelId="{63F9EA84-A6FA-4834-80B7-63D2BE756EC8}" type="presParOf" srcId="{8F646B79-FEC0-4ECD-99A7-3B2B89F8D138}" destId="{4C039AD8-4DEA-4721-AFC4-76CD1D22C512}" srcOrd="0" destOrd="0" presId="urn:microsoft.com/office/officeart/2005/8/layout/hierarchy4"/>
    <dgm:cxn modelId="{8E6B7904-F013-44AF-AB15-5A12F410A663}" type="presParOf" srcId="{4C039AD8-4DEA-4721-AFC4-76CD1D22C512}" destId="{2EB1ED73-BF1A-4F73-A7BF-7A3DA778DD36}" srcOrd="0" destOrd="0" presId="urn:microsoft.com/office/officeart/2005/8/layout/hierarchy4"/>
    <dgm:cxn modelId="{C5CA8DAB-3043-40D9-9387-628A98F515CF}" type="presParOf" srcId="{4C039AD8-4DEA-4721-AFC4-76CD1D22C512}" destId="{97E2C6B9-4D77-47EC-94BB-7BB4C1A4CA60}" srcOrd="1" destOrd="0" presId="urn:microsoft.com/office/officeart/2005/8/layout/hierarchy4"/>
    <dgm:cxn modelId="{FA404159-9D8E-4AA4-A653-C12E0ED4F729}" type="presParOf" srcId="{57EBFD73-A48E-48B8-A5FC-D31675F9C4D1}" destId="{060E06F3-A139-4791-A6C9-0B64E79C89A8}" srcOrd="1" destOrd="0" presId="urn:microsoft.com/office/officeart/2005/8/layout/hierarchy4"/>
    <dgm:cxn modelId="{B9B76B9F-1EE1-4848-B887-9F662811BB90}" type="presParOf" srcId="{57EBFD73-A48E-48B8-A5FC-D31675F9C4D1}" destId="{9E820DD2-08FB-4140-AC09-79555980A5C3}" srcOrd="2" destOrd="0" presId="urn:microsoft.com/office/officeart/2005/8/layout/hierarchy4"/>
    <dgm:cxn modelId="{14B46297-8559-4754-A75C-D737643C4D74}" type="presParOf" srcId="{9E820DD2-08FB-4140-AC09-79555980A5C3}" destId="{7EB0D0C0-15C7-4E81-9017-4E0D2FE980AC}" srcOrd="0" destOrd="0" presId="urn:microsoft.com/office/officeart/2005/8/layout/hierarchy4"/>
    <dgm:cxn modelId="{F4E0AF9B-DAEF-4841-B932-79D29689CA33}" type="presParOf" srcId="{9E820DD2-08FB-4140-AC09-79555980A5C3}" destId="{DD3E9583-52AB-4EBC-86A2-FEF2E10BDC1B}" srcOrd="1" destOrd="0" presId="urn:microsoft.com/office/officeart/2005/8/layout/hierarchy4"/>
    <dgm:cxn modelId="{0AE1ADE2-F397-44A4-A7FD-421B4956542A}" type="presParOf" srcId="{9E820DD2-08FB-4140-AC09-79555980A5C3}" destId="{1C678ADF-0771-43CA-ADB0-7D5BE74FA252}" srcOrd="2" destOrd="0" presId="urn:microsoft.com/office/officeart/2005/8/layout/hierarchy4"/>
    <dgm:cxn modelId="{5B289410-3E15-43E9-A500-B8DA978685CD}" type="presParOf" srcId="{1C678ADF-0771-43CA-ADB0-7D5BE74FA252}" destId="{38BFA043-A668-4DD9-993C-3DE142C51457}" srcOrd="0" destOrd="0" presId="urn:microsoft.com/office/officeart/2005/8/layout/hierarchy4"/>
    <dgm:cxn modelId="{41C28E57-4E8C-42CC-A5CC-EA91D80F2124}" type="presParOf" srcId="{38BFA043-A668-4DD9-993C-3DE142C51457}" destId="{E922DC3C-042C-4101-B686-C9EA83061DF2}" srcOrd="0" destOrd="0" presId="urn:microsoft.com/office/officeart/2005/8/layout/hierarchy4"/>
    <dgm:cxn modelId="{28E3D643-13CA-487C-9A75-5CD8863895DE}" type="presParOf" srcId="{38BFA043-A668-4DD9-993C-3DE142C51457}" destId="{E4938496-0588-457B-A057-307F63F458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A44534-335C-4BDF-A8FE-C1516CB283C9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791397-EFB6-4F92-860F-A21445E094B4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gm:t>
    </dgm:pt>
    <dgm:pt modelId="{A63F2E47-1170-4E66-ACF9-9DA4828B2281}" type="parTrans" cxnId="{370C4618-9B35-4F9D-AE58-1A3F5D7BA922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9C4ADF-7B4A-437A-96A4-7CFC3D72D476}" type="sibTrans" cxnId="{370C4618-9B35-4F9D-AE58-1A3F5D7BA922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CBCF47-B642-42FF-AA02-9FC17FA554CC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Base lines</a:t>
          </a:r>
        </a:p>
      </dgm:t>
    </dgm:pt>
    <dgm:pt modelId="{4D5E3BBC-21F7-45ED-A33A-00B3A16E5D6A}" type="parTrans" cxnId="{2B3D20CE-5277-4D61-826D-9D2960FA8D9A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52808-2D93-404A-92EC-5DBB4DBCD775}" type="sibTrans" cxnId="{2B3D20CE-5277-4D61-826D-9D2960FA8D9A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381740-76C4-4552-916C-B41CBFBB47E7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</a:t>
          </a:r>
        </a:p>
      </dgm:t>
    </dgm:pt>
    <dgm:pt modelId="{2C7D1306-4DD3-4580-A504-EDEB1C14810C}" type="parTrans" cxnId="{273EFA7F-D086-4E89-A0B3-96064219F473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1D6D0-2655-424B-9365-017FF86DC68E}" type="sibTrans" cxnId="{273EFA7F-D086-4E89-A0B3-96064219F473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A680B6-0490-44EA-A5EB-2414CB44972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Layups</a:t>
          </a:r>
        </a:p>
      </dgm:t>
    </dgm:pt>
    <dgm:pt modelId="{8A4D9A3B-30C3-4950-BB76-3B52720176FA}" type="parTrans" cxnId="{82266DEC-5043-4C63-A284-7EADB43D1DC7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3E8D67-EA8D-47C8-B3C0-2EB513D38978}" type="sibTrans" cxnId="{82266DEC-5043-4C63-A284-7EADB43D1DC7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8D6CB5-95F7-4843-AE2E-5D849A70A812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</a:t>
          </a:r>
        </a:p>
      </dgm:t>
    </dgm:pt>
    <dgm:pt modelId="{D3043759-158D-4D7F-8B1F-9FDDE506AEBE}" type="parTrans" cxnId="{E62BAF51-EB29-4009-8317-980281EF1EE9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B1BCC3-2A20-4038-B783-99FE96B07720}" type="sibTrans" cxnId="{E62BAF51-EB29-4009-8317-980281EF1EE9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7A62D-6DA4-414E-A68C-98A237AB7079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configurations</a:t>
          </a:r>
        </a:p>
      </dgm:t>
    </dgm:pt>
    <dgm:pt modelId="{2625A9FE-FBE1-47ED-8A0A-0042B1F79778}" type="parTrans" cxnId="{F024DE6F-ADAD-4876-89AB-5578BFE12B54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3829AF-4E7C-40D6-84D4-723C38DB64AF}" type="sibTrans" cxnId="{F024DE6F-ADAD-4876-89AB-5578BFE12B54}">
      <dgm:prSet/>
      <dgm:spPr/>
      <dgm:t>
        <a:bodyPr/>
        <a:lstStyle/>
        <a:p>
          <a:endParaRPr lang="en-US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5DA769-31C8-4C51-95E3-F655405C96DA}" type="pres">
      <dgm:prSet presAssocID="{50A44534-335C-4BDF-A8FE-C1516CB283C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3AE56C-F459-4981-A4AA-A54FF797D841}" type="pres">
      <dgm:prSet presAssocID="{6A791397-EFB6-4F92-860F-A21445E094B4}" presName="vertOne" presStyleCnt="0"/>
      <dgm:spPr/>
    </dgm:pt>
    <dgm:pt modelId="{6D821976-D1CE-4ECC-9BFE-66AB0C46AEF8}" type="pres">
      <dgm:prSet presAssocID="{6A791397-EFB6-4F92-860F-A21445E094B4}" presName="txOne" presStyleLbl="node0" presStyleIdx="0" presStyleCnt="1" custScaleX="9997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19DAECD3-0B4B-453B-BE0D-11D6E5ECD243}" type="pres">
      <dgm:prSet presAssocID="{6A791397-EFB6-4F92-860F-A21445E094B4}" presName="parTransOne" presStyleCnt="0"/>
      <dgm:spPr/>
    </dgm:pt>
    <dgm:pt modelId="{F68D655F-E92B-41DA-BF75-29B7515CA172}" type="pres">
      <dgm:prSet presAssocID="{6A791397-EFB6-4F92-860F-A21445E094B4}" presName="horzOne" presStyleCnt="0"/>
      <dgm:spPr/>
    </dgm:pt>
    <dgm:pt modelId="{92A0CEF2-099A-4F47-85C4-4FC4D6EFFB32}" type="pres">
      <dgm:prSet presAssocID="{90C7A62D-6DA4-414E-A68C-98A237AB7079}" presName="vertTwo" presStyleCnt="0"/>
      <dgm:spPr/>
    </dgm:pt>
    <dgm:pt modelId="{E2BDBEFE-02B6-4AC5-8F09-BF87773E714B}" type="pres">
      <dgm:prSet presAssocID="{90C7A62D-6DA4-414E-A68C-98A237AB7079}" presName="txTwo" presStyleLbl="node2" presStyleIdx="0" presStyleCnt="1" custScaleY="86596">
        <dgm:presLayoutVars>
          <dgm:chPref val="3"/>
        </dgm:presLayoutVars>
      </dgm:prSet>
      <dgm:spPr>
        <a:prstGeom prst="rect">
          <a:avLst/>
        </a:prstGeom>
      </dgm:spPr>
    </dgm:pt>
    <dgm:pt modelId="{66FD9028-95BB-4602-9C37-CBEDED2A69E3}" type="pres">
      <dgm:prSet presAssocID="{90C7A62D-6DA4-414E-A68C-98A237AB7079}" presName="parTransTwo" presStyleCnt="0"/>
      <dgm:spPr/>
    </dgm:pt>
    <dgm:pt modelId="{57EBFD73-A48E-48B8-A5FC-D31675F9C4D1}" type="pres">
      <dgm:prSet presAssocID="{90C7A62D-6DA4-414E-A68C-98A237AB7079}" presName="horzTwo" presStyleCnt="0"/>
      <dgm:spPr/>
    </dgm:pt>
    <dgm:pt modelId="{71472D0D-7B2A-4A8E-9A83-48E5FE22A172}" type="pres">
      <dgm:prSet presAssocID="{0CCBCF47-B642-42FF-AA02-9FC17FA554CC}" presName="vertThree" presStyleCnt="0"/>
      <dgm:spPr/>
    </dgm:pt>
    <dgm:pt modelId="{ABB03AF2-4A04-410A-8C10-F3EB9C28C50E}" type="pres">
      <dgm:prSet presAssocID="{0CCBCF47-B642-42FF-AA02-9FC17FA554CC}" presName="txThree" presStyleLbl="node3" presStyleIdx="0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8B56B9CA-BED9-484A-A525-76E905C05D1B}" type="pres">
      <dgm:prSet presAssocID="{0CCBCF47-B642-42FF-AA02-9FC17FA554CC}" presName="parTransThree" presStyleCnt="0"/>
      <dgm:spPr/>
    </dgm:pt>
    <dgm:pt modelId="{8F646B79-FEC0-4ECD-99A7-3B2B89F8D138}" type="pres">
      <dgm:prSet presAssocID="{0CCBCF47-B642-42FF-AA02-9FC17FA554CC}" presName="horzThree" presStyleCnt="0"/>
      <dgm:spPr/>
    </dgm:pt>
    <dgm:pt modelId="{4C039AD8-4DEA-4721-AFC4-76CD1D22C512}" type="pres">
      <dgm:prSet presAssocID="{D5381740-76C4-4552-916C-B41CBFBB47E7}" presName="vertFour" presStyleCnt="0">
        <dgm:presLayoutVars>
          <dgm:chPref val="3"/>
        </dgm:presLayoutVars>
      </dgm:prSet>
      <dgm:spPr/>
    </dgm:pt>
    <dgm:pt modelId="{2EB1ED73-BF1A-4F73-A7BF-7A3DA778DD36}" type="pres">
      <dgm:prSet presAssocID="{D5381740-76C4-4552-916C-B41CBFBB47E7}" presName="txFour" presStyleLbl="node4" presStyleIdx="0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97E2C6B9-4D77-47EC-94BB-7BB4C1A4CA60}" type="pres">
      <dgm:prSet presAssocID="{D5381740-76C4-4552-916C-B41CBFBB47E7}" presName="horzFour" presStyleCnt="0"/>
      <dgm:spPr/>
    </dgm:pt>
    <dgm:pt modelId="{060E06F3-A139-4791-A6C9-0B64E79C89A8}" type="pres">
      <dgm:prSet presAssocID="{44952808-2D93-404A-92EC-5DBB4DBCD775}" presName="sibSpaceThree" presStyleCnt="0"/>
      <dgm:spPr/>
    </dgm:pt>
    <dgm:pt modelId="{9E820DD2-08FB-4140-AC09-79555980A5C3}" type="pres">
      <dgm:prSet presAssocID="{74A680B6-0490-44EA-A5EB-2414CB449728}" presName="vertThree" presStyleCnt="0"/>
      <dgm:spPr/>
    </dgm:pt>
    <dgm:pt modelId="{7EB0D0C0-15C7-4E81-9017-4E0D2FE980AC}" type="pres">
      <dgm:prSet presAssocID="{74A680B6-0490-44EA-A5EB-2414CB449728}" presName="txThree" presStyleLbl="node3" presStyleIdx="1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DD3E9583-52AB-4EBC-86A2-FEF2E10BDC1B}" type="pres">
      <dgm:prSet presAssocID="{74A680B6-0490-44EA-A5EB-2414CB449728}" presName="parTransThree" presStyleCnt="0"/>
      <dgm:spPr/>
    </dgm:pt>
    <dgm:pt modelId="{1C678ADF-0771-43CA-ADB0-7D5BE74FA252}" type="pres">
      <dgm:prSet presAssocID="{74A680B6-0490-44EA-A5EB-2414CB449728}" presName="horzThree" presStyleCnt="0"/>
      <dgm:spPr/>
    </dgm:pt>
    <dgm:pt modelId="{38BFA043-A668-4DD9-993C-3DE142C51457}" type="pres">
      <dgm:prSet presAssocID="{098D6CB5-95F7-4843-AE2E-5D849A70A812}" presName="vertFour" presStyleCnt="0">
        <dgm:presLayoutVars>
          <dgm:chPref val="3"/>
        </dgm:presLayoutVars>
      </dgm:prSet>
      <dgm:spPr/>
    </dgm:pt>
    <dgm:pt modelId="{E922DC3C-042C-4101-B686-C9EA83061DF2}" type="pres">
      <dgm:prSet presAssocID="{098D6CB5-95F7-4843-AE2E-5D849A70A812}" presName="txFour" presStyleLbl="node4" presStyleIdx="1" presStyleCnt="2" custScaleY="86596">
        <dgm:presLayoutVars>
          <dgm:chPref val="3"/>
        </dgm:presLayoutVars>
      </dgm:prSet>
      <dgm:spPr>
        <a:prstGeom prst="rect">
          <a:avLst/>
        </a:prstGeom>
      </dgm:spPr>
    </dgm:pt>
    <dgm:pt modelId="{E4938496-0588-457B-A057-307F63F458BA}" type="pres">
      <dgm:prSet presAssocID="{098D6CB5-95F7-4843-AE2E-5D849A70A812}" presName="horzFour" presStyleCnt="0"/>
      <dgm:spPr/>
    </dgm:pt>
  </dgm:ptLst>
  <dgm:cxnLst>
    <dgm:cxn modelId="{370C4618-9B35-4F9D-AE58-1A3F5D7BA922}" srcId="{50A44534-335C-4BDF-A8FE-C1516CB283C9}" destId="{6A791397-EFB6-4F92-860F-A21445E094B4}" srcOrd="0" destOrd="0" parTransId="{A63F2E47-1170-4E66-ACF9-9DA4828B2281}" sibTransId="{C49C4ADF-7B4A-437A-96A4-7CFC3D72D476}"/>
    <dgm:cxn modelId="{F024DE6F-ADAD-4876-89AB-5578BFE12B54}" srcId="{6A791397-EFB6-4F92-860F-A21445E094B4}" destId="{90C7A62D-6DA4-414E-A68C-98A237AB7079}" srcOrd="0" destOrd="0" parTransId="{2625A9FE-FBE1-47ED-8A0A-0042B1F79778}" sibTransId="{853829AF-4E7C-40D6-84D4-723C38DB64AF}"/>
    <dgm:cxn modelId="{E62BAF51-EB29-4009-8317-980281EF1EE9}" srcId="{74A680B6-0490-44EA-A5EB-2414CB449728}" destId="{098D6CB5-95F7-4843-AE2E-5D849A70A812}" srcOrd="0" destOrd="0" parTransId="{D3043759-158D-4D7F-8B1F-9FDDE506AEBE}" sibTransId="{A9B1BCC3-2A20-4038-B783-99FE96B07720}"/>
    <dgm:cxn modelId="{7B570856-7FB1-4E47-A904-B156CF2E8D50}" type="presOf" srcId="{90C7A62D-6DA4-414E-A68C-98A237AB7079}" destId="{E2BDBEFE-02B6-4AC5-8F09-BF87773E714B}" srcOrd="0" destOrd="0" presId="urn:microsoft.com/office/officeart/2005/8/layout/hierarchy4"/>
    <dgm:cxn modelId="{D9B89C56-EA23-426D-A25E-38805898B9D0}" type="presOf" srcId="{0CCBCF47-B642-42FF-AA02-9FC17FA554CC}" destId="{ABB03AF2-4A04-410A-8C10-F3EB9C28C50E}" srcOrd="0" destOrd="0" presId="urn:microsoft.com/office/officeart/2005/8/layout/hierarchy4"/>
    <dgm:cxn modelId="{273EFA7F-D086-4E89-A0B3-96064219F473}" srcId="{0CCBCF47-B642-42FF-AA02-9FC17FA554CC}" destId="{D5381740-76C4-4552-916C-B41CBFBB47E7}" srcOrd="0" destOrd="0" parTransId="{2C7D1306-4DD3-4580-A504-EDEB1C14810C}" sibTransId="{32E1D6D0-2655-424B-9365-017FF86DC68E}"/>
    <dgm:cxn modelId="{AA78A29E-1398-4DF4-B9B2-6864F3C9C67E}" type="presOf" srcId="{6A791397-EFB6-4F92-860F-A21445E094B4}" destId="{6D821976-D1CE-4ECC-9BFE-66AB0C46AEF8}" srcOrd="0" destOrd="0" presId="urn:microsoft.com/office/officeart/2005/8/layout/hierarchy4"/>
    <dgm:cxn modelId="{9043AAB4-EC91-401D-8444-4FC70F214BBD}" type="presOf" srcId="{D5381740-76C4-4552-916C-B41CBFBB47E7}" destId="{2EB1ED73-BF1A-4F73-A7BF-7A3DA778DD36}" srcOrd="0" destOrd="0" presId="urn:microsoft.com/office/officeart/2005/8/layout/hierarchy4"/>
    <dgm:cxn modelId="{4FD32FC2-001D-4AF6-8EE2-B20DBC003410}" type="presOf" srcId="{74A680B6-0490-44EA-A5EB-2414CB449728}" destId="{7EB0D0C0-15C7-4E81-9017-4E0D2FE980AC}" srcOrd="0" destOrd="0" presId="urn:microsoft.com/office/officeart/2005/8/layout/hierarchy4"/>
    <dgm:cxn modelId="{2B3D20CE-5277-4D61-826D-9D2960FA8D9A}" srcId="{90C7A62D-6DA4-414E-A68C-98A237AB7079}" destId="{0CCBCF47-B642-42FF-AA02-9FC17FA554CC}" srcOrd="0" destOrd="0" parTransId="{4D5E3BBC-21F7-45ED-A33A-00B3A16E5D6A}" sibTransId="{44952808-2D93-404A-92EC-5DBB4DBCD775}"/>
    <dgm:cxn modelId="{82266DEC-5043-4C63-A284-7EADB43D1DC7}" srcId="{90C7A62D-6DA4-414E-A68C-98A237AB7079}" destId="{74A680B6-0490-44EA-A5EB-2414CB449728}" srcOrd="1" destOrd="0" parTransId="{8A4D9A3B-30C3-4950-BB76-3B52720176FA}" sibTransId="{513E8D67-EA8D-47C8-B3C0-2EB513D38978}"/>
    <dgm:cxn modelId="{109815EE-C542-4A1D-BD6C-D60FCA9B252C}" type="presOf" srcId="{50A44534-335C-4BDF-A8FE-C1516CB283C9}" destId="{DB5DA769-31C8-4C51-95E3-F655405C96DA}" srcOrd="0" destOrd="0" presId="urn:microsoft.com/office/officeart/2005/8/layout/hierarchy4"/>
    <dgm:cxn modelId="{C499F8FB-51CB-479E-9B94-41F63CED0866}" type="presOf" srcId="{098D6CB5-95F7-4843-AE2E-5D849A70A812}" destId="{E922DC3C-042C-4101-B686-C9EA83061DF2}" srcOrd="0" destOrd="0" presId="urn:microsoft.com/office/officeart/2005/8/layout/hierarchy4"/>
    <dgm:cxn modelId="{BD3EB689-1EF5-4E9F-8940-08E5C04F0438}" type="presParOf" srcId="{DB5DA769-31C8-4C51-95E3-F655405C96DA}" destId="{233AE56C-F459-4981-A4AA-A54FF797D841}" srcOrd="0" destOrd="0" presId="urn:microsoft.com/office/officeart/2005/8/layout/hierarchy4"/>
    <dgm:cxn modelId="{0667E4E7-B35A-4DC7-ABF5-EFA86BDB8BF7}" type="presParOf" srcId="{233AE56C-F459-4981-A4AA-A54FF797D841}" destId="{6D821976-D1CE-4ECC-9BFE-66AB0C46AEF8}" srcOrd="0" destOrd="0" presId="urn:microsoft.com/office/officeart/2005/8/layout/hierarchy4"/>
    <dgm:cxn modelId="{851328A8-1A6C-434A-87B7-D151241DA0CA}" type="presParOf" srcId="{233AE56C-F459-4981-A4AA-A54FF797D841}" destId="{19DAECD3-0B4B-453B-BE0D-11D6E5ECD243}" srcOrd="1" destOrd="0" presId="urn:microsoft.com/office/officeart/2005/8/layout/hierarchy4"/>
    <dgm:cxn modelId="{7F78F2BF-6E23-414B-AC2D-0CB969C68E87}" type="presParOf" srcId="{233AE56C-F459-4981-A4AA-A54FF797D841}" destId="{F68D655F-E92B-41DA-BF75-29B7515CA172}" srcOrd="2" destOrd="0" presId="urn:microsoft.com/office/officeart/2005/8/layout/hierarchy4"/>
    <dgm:cxn modelId="{199CEC82-EA64-4236-A68D-BF46E7A004C2}" type="presParOf" srcId="{F68D655F-E92B-41DA-BF75-29B7515CA172}" destId="{92A0CEF2-099A-4F47-85C4-4FC4D6EFFB32}" srcOrd="0" destOrd="0" presId="urn:microsoft.com/office/officeart/2005/8/layout/hierarchy4"/>
    <dgm:cxn modelId="{DAE8C9D7-8623-4B18-A867-E6C4B60FC816}" type="presParOf" srcId="{92A0CEF2-099A-4F47-85C4-4FC4D6EFFB32}" destId="{E2BDBEFE-02B6-4AC5-8F09-BF87773E714B}" srcOrd="0" destOrd="0" presId="urn:microsoft.com/office/officeart/2005/8/layout/hierarchy4"/>
    <dgm:cxn modelId="{C3BF8D8A-6A2B-4D2B-AD4E-B2BDC1BC33AC}" type="presParOf" srcId="{92A0CEF2-099A-4F47-85C4-4FC4D6EFFB32}" destId="{66FD9028-95BB-4602-9C37-CBEDED2A69E3}" srcOrd="1" destOrd="0" presId="urn:microsoft.com/office/officeart/2005/8/layout/hierarchy4"/>
    <dgm:cxn modelId="{8FCD145A-B69F-4786-9123-CF751DADD859}" type="presParOf" srcId="{92A0CEF2-099A-4F47-85C4-4FC4D6EFFB32}" destId="{57EBFD73-A48E-48B8-A5FC-D31675F9C4D1}" srcOrd="2" destOrd="0" presId="urn:microsoft.com/office/officeart/2005/8/layout/hierarchy4"/>
    <dgm:cxn modelId="{422B9AF4-8D5A-41D0-B9DB-DBC0C13F2A79}" type="presParOf" srcId="{57EBFD73-A48E-48B8-A5FC-D31675F9C4D1}" destId="{71472D0D-7B2A-4A8E-9A83-48E5FE22A172}" srcOrd="0" destOrd="0" presId="urn:microsoft.com/office/officeart/2005/8/layout/hierarchy4"/>
    <dgm:cxn modelId="{0046CEE5-9397-42BC-B55F-A06D66A94D35}" type="presParOf" srcId="{71472D0D-7B2A-4A8E-9A83-48E5FE22A172}" destId="{ABB03AF2-4A04-410A-8C10-F3EB9C28C50E}" srcOrd="0" destOrd="0" presId="urn:microsoft.com/office/officeart/2005/8/layout/hierarchy4"/>
    <dgm:cxn modelId="{6301A4FB-7C88-4B39-97DE-D288A1926535}" type="presParOf" srcId="{71472D0D-7B2A-4A8E-9A83-48E5FE22A172}" destId="{8B56B9CA-BED9-484A-A525-76E905C05D1B}" srcOrd="1" destOrd="0" presId="urn:microsoft.com/office/officeart/2005/8/layout/hierarchy4"/>
    <dgm:cxn modelId="{E3EA0DB9-4F0E-4A3F-B97C-D2BAECCEE90B}" type="presParOf" srcId="{71472D0D-7B2A-4A8E-9A83-48E5FE22A172}" destId="{8F646B79-FEC0-4ECD-99A7-3B2B89F8D138}" srcOrd="2" destOrd="0" presId="urn:microsoft.com/office/officeart/2005/8/layout/hierarchy4"/>
    <dgm:cxn modelId="{63F9EA84-A6FA-4834-80B7-63D2BE756EC8}" type="presParOf" srcId="{8F646B79-FEC0-4ECD-99A7-3B2B89F8D138}" destId="{4C039AD8-4DEA-4721-AFC4-76CD1D22C512}" srcOrd="0" destOrd="0" presId="urn:microsoft.com/office/officeart/2005/8/layout/hierarchy4"/>
    <dgm:cxn modelId="{8E6B7904-F013-44AF-AB15-5A12F410A663}" type="presParOf" srcId="{4C039AD8-4DEA-4721-AFC4-76CD1D22C512}" destId="{2EB1ED73-BF1A-4F73-A7BF-7A3DA778DD36}" srcOrd="0" destOrd="0" presId="urn:microsoft.com/office/officeart/2005/8/layout/hierarchy4"/>
    <dgm:cxn modelId="{C5CA8DAB-3043-40D9-9387-628A98F515CF}" type="presParOf" srcId="{4C039AD8-4DEA-4721-AFC4-76CD1D22C512}" destId="{97E2C6B9-4D77-47EC-94BB-7BB4C1A4CA60}" srcOrd="1" destOrd="0" presId="urn:microsoft.com/office/officeart/2005/8/layout/hierarchy4"/>
    <dgm:cxn modelId="{FA404159-9D8E-4AA4-A653-C12E0ED4F729}" type="presParOf" srcId="{57EBFD73-A48E-48B8-A5FC-D31675F9C4D1}" destId="{060E06F3-A139-4791-A6C9-0B64E79C89A8}" srcOrd="1" destOrd="0" presId="urn:microsoft.com/office/officeart/2005/8/layout/hierarchy4"/>
    <dgm:cxn modelId="{B9B76B9F-1EE1-4848-B887-9F662811BB90}" type="presParOf" srcId="{57EBFD73-A48E-48B8-A5FC-D31675F9C4D1}" destId="{9E820DD2-08FB-4140-AC09-79555980A5C3}" srcOrd="2" destOrd="0" presId="urn:microsoft.com/office/officeart/2005/8/layout/hierarchy4"/>
    <dgm:cxn modelId="{14B46297-8559-4754-A75C-D737643C4D74}" type="presParOf" srcId="{9E820DD2-08FB-4140-AC09-79555980A5C3}" destId="{7EB0D0C0-15C7-4E81-9017-4E0D2FE980AC}" srcOrd="0" destOrd="0" presId="urn:microsoft.com/office/officeart/2005/8/layout/hierarchy4"/>
    <dgm:cxn modelId="{F4E0AF9B-DAEF-4841-B932-79D29689CA33}" type="presParOf" srcId="{9E820DD2-08FB-4140-AC09-79555980A5C3}" destId="{DD3E9583-52AB-4EBC-86A2-FEF2E10BDC1B}" srcOrd="1" destOrd="0" presId="urn:microsoft.com/office/officeart/2005/8/layout/hierarchy4"/>
    <dgm:cxn modelId="{0AE1ADE2-F397-44A4-A7FD-421B4956542A}" type="presParOf" srcId="{9E820DD2-08FB-4140-AC09-79555980A5C3}" destId="{1C678ADF-0771-43CA-ADB0-7D5BE74FA252}" srcOrd="2" destOrd="0" presId="urn:microsoft.com/office/officeart/2005/8/layout/hierarchy4"/>
    <dgm:cxn modelId="{5B289410-3E15-43E9-A500-B8DA978685CD}" type="presParOf" srcId="{1C678ADF-0771-43CA-ADB0-7D5BE74FA252}" destId="{38BFA043-A668-4DD9-993C-3DE142C51457}" srcOrd="0" destOrd="0" presId="urn:microsoft.com/office/officeart/2005/8/layout/hierarchy4"/>
    <dgm:cxn modelId="{41C28E57-4E8C-42CC-A5CC-EA91D80F2124}" type="presParOf" srcId="{38BFA043-A668-4DD9-993C-3DE142C51457}" destId="{E922DC3C-042C-4101-B686-C9EA83061DF2}" srcOrd="0" destOrd="0" presId="urn:microsoft.com/office/officeart/2005/8/layout/hierarchy4"/>
    <dgm:cxn modelId="{28E3D643-13CA-487C-9A75-5CD8863895DE}" type="presParOf" srcId="{38BFA043-A668-4DD9-993C-3DE142C51457}" destId="{E4938496-0588-457B-A057-307F63F458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1976-D1CE-4ECC-9BFE-66AB0C46AEF8}">
      <dsp:nvSpPr>
        <dsp:cNvPr id="0" name=""/>
        <dsp:cNvSpPr/>
      </dsp:nvSpPr>
      <dsp:spPr>
        <a:xfrm>
          <a:off x="899" y="398"/>
          <a:ext cx="8227801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sp:txBody>
      <dsp:txXfrm>
        <a:off x="899" y="398"/>
        <a:ext cx="8227801" cy="598515"/>
      </dsp:txXfrm>
    </dsp:sp>
    <dsp:sp modelId="{E2BDBEFE-02B6-4AC5-8F09-BF87773E714B}">
      <dsp:nvSpPr>
        <dsp:cNvPr id="0" name=""/>
        <dsp:cNvSpPr/>
      </dsp:nvSpPr>
      <dsp:spPr>
        <a:xfrm>
          <a:off x="7780" y="715027"/>
          <a:ext cx="8214039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configurations</a:t>
          </a:r>
        </a:p>
      </dsp:txBody>
      <dsp:txXfrm>
        <a:off x="7780" y="715027"/>
        <a:ext cx="8214039" cy="598515"/>
      </dsp:txXfrm>
    </dsp:sp>
    <dsp:sp modelId="{ABB03AF2-4A04-410A-8C10-F3EB9C28C50E}">
      <dsp:nvSpPr>
        <dsp:cNvPr id="0" name=""/>
        <dsp:cNvSpPr/>
      </dsp:nvSpPr>
      <dsp:spPr>
        <a:xfrm>
          <a:off x="23799" y="1429657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lines</a:t>
          </a:r>
        </a:p>
      </dsp:txBody>
      <dsp:txXfrm>
        <a:off x="23799" y="1429657"/>
        <a:ext cx="4006856" cy="598515"/>
      </dsp:txXfrm>
    </dsp:sp>
    <dsp:sp modelId="{2EB1ED73-BF1A-4F73-A7BF-7A3DA778DD36}">
      <dsp:nvSpPr>
        <dsp:cNvPr id="0" name=""/>
        <dsp:cNvSpPr/>
      </dsp:nvSpPr>
      <dsp:spPr>
        <a:xfrm>
          <a:off x="23799" y="2144286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</a:t>
          </a:r>
        </a:p>
      </dsp:txBody>
      <dsp:txXfrm>
        <a:off x="23799" y="2144286"/>
        <a:ext cx="4006856" cy="598515"/>
      </dsp:txXfrm>
    </dsp:sp>
    <dsp:sp modelId="{7EB0D0C0-15C7-4E81-9017-4E0D2FE980AC}">
      <dsp:nvSpPr>
        <dsp:cNvPr id="0" name=""/>
        <dsp:cNvSpPr/>
      </dsp:nvSpPr>
      <dsp:spPr>
        <a:xfrm>
          <a:off x="4198943" y="1429657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Layups</a:t>
          </a:r>
        </a:p>
      </dsp:txBody>
      <dsp:txXfrm>
        <a:off x="4198943" y="1429657"/>
        <a:ext cx="4006856" cy="598515"/>
      </dsp:txXfrm>
    </dsp:sp>
    <dsp:sp modelId="{E922DC3C-042C-4101-B686-C9EA83061DF2}">
      <dsp:nvSpPr>
        <dsp:cNvPr id="0" name=""/>
        <dsp:cNvSpPr/>
      </dsp:nvSpPr>
      <dsp:spPr>
        <a:xfrm>
          <a:off x="4198943" y="2144286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</a:t>
          </a:r>
        </a:p>
      </dsp:txBody>
      <dsp:txXfrm>
        <a:off x="4198943" y="2144286"/>
        <a:ext cx="4006856" cy="598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21976-D1CE-4ECC-9BFE-66AB0C46AEF8}">
      <dsp:nvSpPr>
        <dsp:cNvPr id="0" name=""/>
        <dsp:cNvSpPr/>
      </dsp:nvSpPr>
      <dsp:spPr>
        <a:xfrm>
          <a:off x="899" y="398"/>
          <a:ext cx="8227801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 section</a:t>
          </a:r>
        </a:p>
      </dsp:txBody>
      <dsp:txXfrm>
        <a:off x="899" y="398"/>
        <a:ext cx="8227801" cy="598515"/>
      </dsp:txXfrm>
    </dsp:sp>
    <dsp:sp modelId="{E2BDBEFE-02B6-4AC5-8F09-BF87773E714B}">
      <dsp:nvSpPr>
        <dsp:cNvPr id="0" name=""/>
        <dsp:cNvSpPr/>
      </dsp:nvSpPr>
      <dsp:spPr>
        <a:xfrm>
          <a:off x="7780" y="715027"/>
          <a:ext cx="8214039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Overall configurations</a:t>
          </a:r>
        </a:p>
      </dsp:txBody>
      <dsp:txXfrm>
        <a:off x="7780" y="715027"/>
        <a:ext cx="8214039" cy="598515"/>
      </dsp:txXfrm>
    </dsp:sp>
    <dsp:sp modelId="{ABB03AF2-4A04-410A-8C10-F3EB9C28C50E}">
      <dsp:nvSpPr>
        <dsp:cNvPr id="0" name=""/>
        <dsp:cNvSpPr/>
      </dsp:nvSpPr>
      <dsp:spPr>
        <a:xfrm>
          <a:off x="23799" y="1429657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lines</a:t>
          </a:r>
        </a:p>
      </dsp:txBody>
      <dsp:txXfrm>
        <a:off x="23799" y="1429657"/>
        <a:ext cx="4006856" cy="598515"/>
      </dsp:txXfrm>
    </dsp:sp>
    <dsp:sp modelId="{2EB1ED73-BF1A-4F73-A7BF-7A3DA778DD36}">
      <dsp:nvSpPr>
        <dsp:cNvPr id="0" name=""/>
        <dsp:cNvSpPr/>
      </dsp:nvSpPr>
      <dsp:spPr>
        <a:xfrm>
          <a:off x="23799" y="2144286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 points</a:t>
          </a:r>
        </a:p>
      </dsp:txBody>
      <dsp:txXfrm>
        <a:off x="23799" y="2144286"/>
        <a:ext cx="4006856" cy="598515"/>
      </dsp:txXfrm>
    </dsp:sp>
    <dsp:sp modelId="{7EB0D0C0-15C7-4E81-9017-4E0D2FE980AC}">
      <dsp:nvSpPr>
        <dsp:cNvPr id="0" name=""/>
        <dsp:cNvSpPr/>
      </dsp:nvSpPr>
      <dsp:spPr>
        <a:xfrm>
          <a:off x="4198943" y="1429657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Layups</a:t>
          </a:r>
        </a:p>
      </dsp:txBody>
      <dsp:txXfrm>
        <a:off x="4198943" y="1429657"/>
        <a:ext cx="4006856" cy="598515"/>
      </dsp:txXfrm>
    </dsp:sp>
    <dsp:sp modelId="{E922DC3C-042C-4101-B686-C9EA83061DF2}">
      <dsp:nvSpPr>
        <dsp:cNvPr id="0" name=""/>
        <dsp:cNvSpPr/>
      </dsp:nvSpPr>
      <dsp:spPr>
        <a:xfrm>
          <a:off x="4198943" y="2144286"/>
          <a:ext cx="4006856" cy="5985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Materials</a:t>
          </a:r>
        </a:p>
      </dsp:txBody>
      <dsp:txXfrm>
        <a:off x="4198943" y="2144286"/>
        <a:ext cx="4006856" cy="59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AA2C-F35C-44B4-9C59-C579E9997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36CDF-590D-4768-9C26-88AC47ECC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F45E9-7E54-4330-836A-5E7245C0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1D271-D099-4F18-A520-BCFFEC5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D4A2-BE17-46E1-81DE-7D319BB4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4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B177-5182-4729-813B-1D6B407F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E784B-EA35-474F-AA1F-07BA51A3A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9A64-470E-4794-893C-A343FA54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B80AE-C6F1-4CAC-A2FE-0DB22770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0DBD-79D3-42DF-AB15-6A2F86B1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C0348E-4306-4BCF-82C2-188DD81D2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4072-19F8-4CF8-80FE-DCF5D4FBE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9834-8A88-4B93-9FD0-C419B8F8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BB718-8C71-45F2-9D00-5D709FE1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0109-29D6-4F97-B376-3BB7BABA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540D-E148-4AC1-B9A5-074CBF66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FBA6-B75C-47A8-B23E-5CA6F21D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AEC4-269A-4092-8C7E-90903DD50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ECEE9-40C4-4291-ABF9-B3931322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97ED6-0793-429F-80D3-1C77C011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1C38-130D-42ED-810C-B377B50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CFA5-4B02-4885-B69F-3499C037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829-C973-4568-AE4D-28B76E1F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8F6B-10A1-4634-A32F-0ECAB4F7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60B3-4B03-42D6-9EB2-265A2989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C6C6-ACF0-41B1-AF1A-F2C533AD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A27C-8202-43A3-A448-44041615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D864F-5FB6-4484-96B3-6C94CDB1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AA4B7-0F6B-4435-9F09-7A25A914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1B450-C22C-477C-BAE0-99C00014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B0F24-0EAC-4292-93B2-A892BFF2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ECAA-10B3-4DEB-8241-29B648430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21A6-14A2-4EBD-92B0-985C2541E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C6C7E-494C-4445-A4E3-05AD6E9F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8C86D-80E5-448C-AFB4-E00350B1E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E9E44-A67F-4F28-850A-3ECDD0DABE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E64463-26E5-438D-85C9-55490330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7154-76C1-4711-AE38-038A2F04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75FCA-15B9-4CBD-A78C-D80ABF1F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9856-D3C9-43C9-95EB-95CCA8A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27188-084A-468D-B431-541248AA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CA46-9AC5-46F0-B1FA-F3C7BAE7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A0C4B-3AB4-403C-AC5B-7E2DF0E4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4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90545-5782-4037-AEC7-9F1F2235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5B673-7677-4164-89E7-AE4C6B91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B7F9-2EA6-401E-98F1-6D050F0D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02B-841E-4067-86CA-DA5FDC9C9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6EC41-30A9-4957-BE5B-02F72B31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282E5-873F-40C7-9776-44C23F217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2F9A-10BC-4279-AB93-EDE5548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4F59-AA61-4B56-91A4-275DF3DB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ED15-2851-45A1-8B73-EB47531A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63FE-7F9C-479D-949F-E1637CC9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33514-238D-4D3E-9BB5-27B37FA98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A90EC-C490-4367-99CC-89CD7C81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0C81-38A9-4C42-8B5D-254ECD187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668C-F9D1-4646-8AAC-12E22B1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792F-2D99-4690-B37D-5382DDC8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A016C-8DCF-4EBD-B862-F2E25131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6308-20CA-4748-B4C1-11CAD7B31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F746F-179B-4059-B4C9-F22DC79A4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6189-EB17-453E-9B9F-5F8EB5A8B359}" type="datetimeFigureOut">
              <a:rPr lang="en-US" smtClean="0"/>
              <a:t>11/18/2017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D7A05-BAB4-4A79-AAF6-4B9165FB3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E384-E490-409D-BD8A-4210A689F8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BD27-F1E1-4FDC-A61F-ADF6B0F08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EEA2FD-99F0-469B-8EE6-D8AE108A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17526"/>
              </p:ext>
            </p:extLst>
          </p:nvPr>
        </p:nvGraphicFramePr>
        <p:xfrm>
          <a:off x="3352800" y="502920"/>
          <a:ext cx="54864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47798350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13755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85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62D3E"/>
                          </a:solidFill>
                        </a:rPr>
                        <a:t>962D3E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150, 45, 62</a:t>
                      </a:r>
                    </a:p>
                  </a:txBody>
                  <a:tcPr anchor="ctr">
                    <a:solidFill>
                      <a:srgbClr val="962D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8182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3642"/>
                          </a:solidFill>
                        </a:rPr>
                        <a:t>343642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52, 54, 66</a:t>
                      </a:r>
                    </a:p>
                  </a:txBody>
                  <a:tcPr anchor="ctr">
                    <a:solidFill>
                      <a:srgbClr val="3436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180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979C9C"/>
                          </a:solidFill>
                        </a:rPr>
                        <a:t>979C9C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151, 156, 156</a:t>
                      </a:r>
                    </a:p>
                  </a:txBody>
                  <a:tcPr anchor="ctr">
                    <a:solidFill>
                      <a:srgbClr val="979C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554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2EBC7"/>
                          </a:solidFill>
                        </a:rPr>
                        <a:t>F2EBC7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242, 235, 199</a:t>
                      </a:r>
                    </a:p>
                  </a:txBody>
                  <a:tcPr anchor="ctr">
                    <a:solidFill>
                      <a:srgbClr val="F2E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605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8899"/>
                          </a:solidFill>
                        </a:rPr>
                        <a:t>348899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52, 136, 153</a:t>
                      </a:r>
                    </a:p>
                  </a:txBody>
                  <a:tcPr anchor="ctr">
                    <a:solidFill>
                      <a:srgbClr val="3488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722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74C3C"/>
                          </a:solidFill>
                        </a:rPr>
                        <a:t>E74C3C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231, 76, 60</a:t>
                      </a:r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096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80B9"/>
                          </a:solidFill>
                        </a:rPr>
                        <a:t>298089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41, 128, 185</a:t>
                      </a:r>
                    </a:p>
                  </a:txBody>
                  <a:tcPr anchor="ctr">
                    <a:solidFill>
                      <a:srgbClr val="2980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8945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498DB"/>
                          </a:solidFill>
                        </a:rPr>
                        <a:t>3498DB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52, 152, 219</a:t>
                      </a:r>
                    </a:p>
                  </a:txBody>
                  <a:tcPr anchor="ctr">
                    <a:solidFill>
                      <a:srgbClr val="34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4274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9201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391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638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061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5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D2BEFD-15F5-4E24-AD42-584ACEBAF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315771"/>
              </p:ext>
            </p:extLst>
          </p:nvPr>
        </p:nvGraphicFramePr>
        <p:xfrm>
          <a:off x="1981200" y="20574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84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D2BEFD-15F5-4E24-AD42-584ACEBAFA18}"/>
              </a:ext>
            </a:extLst>
          </p:cNvPr>
          <p:cNvGraphicFramePr/>
          <p:nvPr/>
        </p:nvGraphicFramePr>
        <p:xfrm>
          <a:off x="1981200" y="2057400"/>
          <a:ext cx="82296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158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70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 Tian</dc:creator>
  <cp:lastModifiedBy>Su Tian</cp:lastModifiedBy>
  <cp:revision>11</cp:revision>
  <dcterms:created xsi:type="dcterms:W3CDTF">2017-11-18T20:20:08Z</dcterms:created>
  <dcterms:modified xsi:type="dcterms:W3CDTF">2017-11-19T05:07:39Z</dcterms:modified>
</cp:coreProperties>
</file>