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0757D-F260-4B4E-A71D-64146D68B5EF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A0144E4-F361-408C-86B6-691AEA6045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gm:t>
    </dgm:pt>
    <dgm:pt modelId="{565F6562-9A4A-415C-B5BB-DA475235F65B}" type="par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93B25-1D14-4993-A95C-2E6C95EF00BE}" type="sibTrans" cxnId="{528A0D34-92BC-4005-AA54-2E07339E30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0EBF52-7754-4812-99A5-14BB3D5DEFB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gm:t>
    </dgm:pt>
    <dgm:pt modelId="{3DC01901-73C2-4392-A130-59E4642C7410}" type="par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8A340-5B4A-49BB-B39C-AEEDE0E835AE}" type="sibTrans" cxnId="{21EFD0FB-7C0A-449C-8101-F9AD520B9F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A45EF-C2D6-459B-92F1-FF7E980AF3E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gm:t>
    </dgm:pt>
    <dgm:pt modelId="{9DD8BD69-A099-4D36-8A57-DABEC7563F78}" type="par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A79B2F-9313-4F1A-918F-411DE3E05F47}" type="sibTrans" cxnId="{BCA3122D-32B4-4205-8DE3-A43DB6399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227AE-745F-45B7-8F1C-BFACF4806B9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gm:t>
    </dgm:pt>
    <dgm:pt modelId="{92B0CC21-6BAE-4D37-9EDB-E146653BB964}" type="par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DBB33-3356-4B3D-88D7-5872603A5649}" type="sibTrans" cxnId="{631B71EC-49AC-4F58-B8EF-CEDC2B36CA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D342-9F02-46D2-B303-207B5E2F4D6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gm:t>
    </dgm:pt>
    <dgm:pt modelId="{A473D2F9-4E52-43C5-8B0B-3CD39DF718E2}" type="par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D61224-6DA0-4A31-9F3E-72D49E8F2EEC}" type="sibTrans" cxnId="{808F7C2E-D4D4-46DE-83F8-D0FC93167FD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C1681-D37B-42E4-9D9B-88BBAE85D87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gm:t>
    </dgm:pt>
    <dgm:pt modelId="{D786501C-ED10-4A23-8959-ED306E1A56E9}" type="par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53DA8-06AE-46A5-9438-A3942739E44F}" type="sibTrans" cxnId="{E14F2624-5AD0-4A0C-8B13-AA032017CD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5AF3C-1FCF-4E9D-AF60-3113C3945C0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gm:t>
    </dgm:pt>
    <dgm:pt modelId="{292B08D2-294E-4770-89AF-3A1A84B606B8}" type="par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711D9B-AEE4-4A37-A315-71502E6ABCE3}" type="sibTrans" cxnId="{6A719084-7D98-4346-B4FF-D1D4AB695A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C9F37-8786-438D-95C5-12C21EAA7D5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D280D406-83EC-44F3-B380-4A692F7F74A8}" type="par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9418A-E264-4A1F-9AF7-445E113DC35B}" type="sibTrans" cxnId="{FB5A6E50-FFF1-4E2F-A2D0-395072CEA3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95A52-34BE-403B-BAE6-9E97DB99971B}" type="pres">
      <dgm:prSet presAssocID="{C0A0757D-F260-4B4E-A71D-64146D68B5E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59E55-BCE3-4F1B-BA1D-64510F9B8B94}" type="pres">
      <dgm:prSet presAssocID="{AA0144E4-F361-408C-86B6-691AEA604522}" presName="vertOne" presStyleCnt="0"/>
      <dgm:spPr/>
    </dgm:pt>
    <dgm:pt modelId="{210564F3-35FB-4DF9-A7E2-1CEC5DB5D660}" type="pres">
      <dgm:prSet presAssocID="{AA0144E4-F361-408C-86B6-691AEA604522}" presName="txOne" presStyleLbl="node0" presStyleIdx="0" presStyleCnt="1">
        <dgm:presLayoutVars>
          <dgm:chPref val="3"/>
        </dgm:presLayoutVars>
      </dgm:prSet>
      <dgm:spPr/>
    </dgm:pt>
    <dgm:pt modelId="{1CC85099-3C75-40EE-A25F-7F0022F3437B}" type="pres">
      <dgm:prSet presAssocID="{AA0144E4-F361-408C-86B6-691AEA604522}" presName="parTransOne" presStyleCnt="0"/>
      <dgm:spPr/>
    </dgm:pt>
    <dgm:pt modelId="{A6167440-E972-4D28-8C99-4B8FE6221024}" type="pres">
      <dgm:prSet presAssocID="{AA0144E4-F361-408C-86B6-691AEA604522}" presName="horzOne" presStyleCnt="0"/>
      <dgm:spPr/>
    </dgm:pt>
    <dgm:pt modelId="{640B906F-3DD6-4C2A-9AF4-66CC1FA83177}" type="pres">
      <dgm:prSet presAssocID="{980EBF52-7754-4812-99A5-14BB3D5DEFBC}" presName="vertTwo" presStyleCnt="0"/>
      <dgm:spPr/>
    </dgm:pt>
    <dgm:pt modelId="{F31A32D9-53E4-4DAA-B581-3224CFD3FC3B}" type="pres">
      <dgm:prSet presAssocID="{980EBF52-7754-4812-99A5-14BB3D5DEFBC}" presName="txTwo" presStyleLbl="node2" presStyleIdx="0" presStyleCnt="2">
        <dgm:presLayoutVars>
          <dgm:chPref val="3"/>
        </dgm:presLayoutVars>
      </dgm:prSet>
      <dgm:spPr/>
    </dgm:pt>
    <dgm:pt modelId="{81AF18A9-5265-4B4A-A58E-D688E7C04AA3}" type="pres">
      <dgm:prSet presAssocID="{980EBF52-7754-4812-99A5-14BB3D5DEFBC}" presName="parTransTwo" presStyleCnt="0"/>
      <dgm:spPr/>
    </dgm:pt>
    <dgm:pt modelId="{97AEFF41-999E-4192-A803-A8E51A33FDB2}" type="pres">
      <dgm:prSet presAssocID="{980EBF52-7754-4812-99A5-14BB3D5DEFBC}" presName="horzTwo" presStyleCnt="0"/>
      <dgm:spPr/>
    </dgm:pt>
    <dgm:pt modelId="{FAB365AE-AB17-4301-9575-0AA1BB291C58}" type="pres">
      <dgm:prSet presAssocID="{1FDA45EF-C2D6-459B-92F1-FF7E980AF3E8}" presName="vertThree" presStyleCnt="0"/>
      <dgm:spPr/>
    </dgm:pt>
    <dgm:pt modelId="{D34A545B-5B25-4724-9B3D-8BBCEC0858F0}" type="pres">
      <dgm:prSet presAssocID="{1FDA45EF-C2D6-459B-92F1-FF7E980AF3E8}" presName="txThree" presStyleLbl="node3" presStyleIdx="0" presStyleCnt="5">
        <dgm:presLayoutVars>
          <dgm:chPref val="3"/>
        </dgm:presLayoutVars>
      </dgm:prSet>
      <dgm:spPr/>
    </dgm:pt>
    <dgm:pt modelId="{D3A1EDF8-754E-4B78-9413-4D71527C5771}" type="pres">
      <dgm:prSet presAssocID="{1FDA45EF-C2D6-459B-92F1-FF7E980AF3E8}" presName="horzThree" presStyleCnt="0"/>
      <dgm:spPr/>
    </dgm:pt>
    <dgm:pt modelId="{E7FE900F-297D-436D-ADA4-5C2E1A9957D4}" type="pres">
      <dgm:prSet presAssocID="{9AA79B2F-9313-4F1A-918F-411DE3E05F47}" presName="sibSpaceThree" presStyleCnt="0"/>
      <dgm:spPr/>
    </dgm:pt>
    <dgm:pt modelId="{5AAEAF94-0433-41DE-A823-FD29EDEEC36E}" type="pres">
      <dgm:prSet presAssocID="{572227AE-745F-45B7-8F1C-BFACF4806B93}" presName="vertThree" presStyleCnt="0"/>
      <dgm:spPr/>
    </dgm:pt>
    <dgm:pt modelId="{2D56A561-E7B7-498B-AA5D-9C28ACD00760}" type="pres">
      <dgm:prSet presAssocID="{572227AE-745F-45B7-8F1C-BFACF4806B93}" presName="txThree" presStyleLbl="node3" presStyleIdx="1" presStyleCnt="5">
        <dgm:presLayoutVars>
          <dgm:chPref val="3"/>
        </dgm:presLayoutVars>
      </dgm:prSet>
      <dgm:spPr/>
    </dgm:pt>
    <dgm:pt modelId="{F5877A93-F3AD-4260-B0A4-BE5D8EFA2964}" type="pres">
      <dgm:prSet presAssocID="{572227AE-745F-45B7-8F1C-BFACF4806B93}" presName="horzThree" presStyleCnt="0"/>
      <dgm:spPr/>
    </dgm:pt>
    <dgm:pt modelId="{7C2222DD-DCB8-4537-9EAA-84EDA2515B10}" type="pres">
      <dgm:prSet presAssocID="{37F8A340-5B4A-49BB-B39C-AEEDE0E835AE}" presName="sibSpaceTwo" presStyleCnt="0"/>
      <dgm:spPr/>
    </dgm:pt>
    <dgm:pt modelId="{C79D9FCC-4FA0-40CC-BEBF-0AADDC1C23CF}" type="pres">
      <dgm:prSet presAssocID="{4784D342-9F02-46D2-B303-207B5E2F4D6F}" presName="vertTwo" presStyleCnt="0"/>
      <dgm:spPr/>
    </dgm:pt>
    <dgm:pt modelId="{010BCCC1-1619-4E93-A4F4-C98B17BEE544}" type="pres">
      <dgm:prSet presAssocID="{4784D342-9F02-46D2-B303-207B5E2F4D6F}" presName="txTwo" presStyleLbl="node2" presStyleIdx="1" presStyleCnt="2">
        <dgm:presLayoutVars>
          <dgm:chPref val="3"/>
        </dgm:presLayoutVars>
      </dgm:prSet>
      <dgm:spPr/>
    </dgm:pt>
    <dgm:pt modelId="{08E5848D-80A6-45CF-8473-76DBA8F52554}" type="pres">
      <dgm:prSet presAssocID="{4784D342-9F02-46D2-B303-207B5E2F4D6F}" presName="parTransTwo" presStyleCnt="0"/>
      <dgm:spPr/>
    </dgm:pt>
    <dgm:pt modelId="{C18C5BB2-3F09-4463-866D-415A050D74BB}" type="pres">
      <dgm:prSet presAssocID="{4784D342-9F02-46D2-B303-207B5E2F4D6F}" presName="horzTwo" presStyleCnt="0"/>
      <dgm:spPr/>
    </dgm:pt>
    <dgm:pt modelId="{75B08334-8975-4ADD-BE38-4E72ED46A332}" type="pres">
      <dgm:prSet presAssocID="{13BC1681-D37B-42E4-9D9B-88BBAE85D878}" presName="vertThree" presStyleCnt="0"/>
      <dgm:spPr/>
    </dgm:pt>
    <dgm:pt modelId="{69B105AC-5F2B-44E4-BF31-1A46A2E236FB}" type="pres">
      <dgm:prSet presAssocID="{13BC1681-D37B-42E4-9D9B-88BBAE85D878}" presName="txThree" presStyleLbl="node3" presStyleIdx="2" presStyleCnt="5">
        <dgm:presLayoutVars>
          <dgm:chPref val="3"/>
        </dgm:presLayoutVars>
      </dgm:prSet>
      <dgm:spPr/>
    </dgm:pt>
    <dgm:pt modelId="{85507720-9B42-4CBA-A051-8B2CF058F180}" type="pres">
      <dgm:prSet presAssocID="{13BC1681-D37B-42E4-9D9B-88BBAE85D878}" presName="horzThree" presStyleCnt="0"/>
      <dgm:spPr/>
    </dgm:pt>
    <dgm:pt modelId="{52E805B6-3319-44BB-A838-A2E5CE8209B9}" type="pres">
      <dgm:prSet presAssocID="{4F853DA8-06AE-46A5-9438-A3942739E44F}" presName="sibSpaceThree" presStyleCnt="0"/>
      <dgm:spPr/>
    </dgm:pt>
    <dgm:pt modelId="{9537D873-DFEC-4D6A-A485-2C5B62870B3F}" type="pres">
      <dgm:prSet presAssocID="{D935AF3C-1FCF-4E9D-AF60-3113C3945C0D}" presName="vertThree" presStyleCnt="0"/>
      <dgm:spPr/>
    </dgm:pt>
    <dgm:pt modelId="{CCFA64CA-0D0A-4112-957A-9C25B331679D}" type="pres">
      <dgm:prSet presAssocID="{D935AF3C-1FCF-4E9D-AF60-3113C3945C0D}" presName="txThree" presStyleLbl="node3" presStyleIdx="3" presStyleCnt="5">
        <dgm:presLayoutVars>
          <dgm:chPref val="3"/>
        </dgm:presLayoutVars>
      </dgm:prSet>
      <dgm:spPr/>
    </dgm:pt>
    <dgm:pt modelId="{60988968-1724-465D-8855-49BD513360F0}" type="pres">
      <dgm:prSet presAssocID="{D935AF3C-1FCF-4E9D-AF60-3113C3945C0D}" presName="horzThree" presStyleCnt="0"/>
      <dgm:spPr/>
    </dgm:pt>
    <dgm:pt modelId="{9CD27316-15DF-409B-8615-25E75BCADB3C}" type="pres">
      <dgm:prSet presAssocID="{B1711D9B-AEE4-4A37-A315-71502E6ABCE3}" presName="sibSpaceThree" presStyleCnt="0"/>
      <dgm:spPr/>
    </dgm:pt>
    <dgm:pt modelId="{55F69145-B4B4-4CEB-B64A-ABCFB9D23374}" type="pres">
      <dgm:prSet presAssocID="{BFEC9F37-8786-438D-95C5-12C21EAA7D55}" presName="vertThree" presStyleCnt="0"/>
      <dgm:spPr/>
    </dgm:pt>
    <dgm:pt modelId="{D865ACD9-96BA-4B1B-9799-86A44A8FDC37}" type="pres">
      <dgm:prSet presAssocID="{BFEC9F37-8786-438D-95C5-12C21EAA7D55}" presName="txThree" presStyleLbl="node3" presStyleIdx="4" presStyleCnt="5">
        <dgm:presLayoutVars>
          <dgm:chPref val="3"/>
        </dgm:presLayoutVars>
      </dgm:prSet>
      <dgm:spPr/>
    </dgm:pt>
    <dgm:pt modelId="{1C1F2FA0-37B9-441C-A8D9-C01B62DF7936}" type="pres">
      <dgm:prSet presAssocID="{BFEC9F37-8786-438D-95C5-12C21EAA7D55}" presName="horzThree" presStyleCnt="0"/>
      <dgm:spPr/>
    </dgm:pt>
  </dgm:ptLst>
  <dgm:cxnLst>
    <dgm:cxn modelId="{6ACB1F12-67AF-4FA8-837B-A628D854262D}" type="presOf" srcId="{C0A0757D-F260-4B4E-A71D-64146D68B5EF}" destId="{16395A52-34BE-403B-BAE6-9E97DB99971B}" srcOrd="0" destOrd="0" presId="urn:microsoft.com/office/officeart/2005/8/layout/hierarchy4"/>
    <dgm:cxn modelId="{C82E8D1E-166C-499C-B5A6-A33EB0E3AF7C}" type="presOf" srcId="{13BC1681-D37B-42E4-9D9B-88BBAE85D878}" destId="{69B105AC-5F2B-44E4-BF31-1A46A2E236FB}" srcOrd="0" destOrd="0" presId="urn:microsoft.com/office/officeart/2005/8/layout/hierarchy4"/>
    <dgm:cxn modelId="{E14F2624-5AD0-4A0C-8B13-AA032017CD9B}" srcId="{4784D342-9F02-46D2-B303-207B5E2F4D6F}" destId="{13BC1681-D37B-42E4-9D9B-88BBAE85D878}" srcOrd="0" destOrd="0" parTransId="{D786501C-ED10-4A23-8959-ED306E1A56E9}" sibTransId="{4F853DA8-06AE-46A5-9438-A3942739E44F}"/>
    <dgm:cxn modelId="{BCA3122D-32B4-4205-8DE3-A43DB6399E3B}" srcId="{980EBF52-7754-4812-99A5-14BB3D5DEFBC}" destId="{1FDA45EF-C2D6-459B-92F1-FF7E980AF3E8}" srcOrd="0" destOrd="0" parTransId="{9DD8BD69-A099-4D36-8A57-DABEC7563F78}" sibTransId="{9AA79B2F-9313-4F1A-918F-411DE3E05F47}"/>
    <dgm:cxn modelId="{2070502D-A195-45FB-ABC8-C3261A13B6F9}" type="presOf" srcId="{572227AE-745F-45B7-8F1C-BFACF4806B93}" destId="{2D56A561-E7B7-498B-AA5D-9C28ACD00760}" srcOrd="0" destOrd="0" presId="urn:microsoft.com/office/officeart/2005/8/layout/hierarchy4"/>
    <dgm:cxn modelId="{808F7C2E-D4D4-46DE-83F8-D0FC93167FDF}" srcId="{AA0144E4-F361-408C-86B6-691AEA604522}" destId="{4784D342-9F02-46D2-B303-207B5E2F4D6F}" srcOrd="1" destOrd="0" parTransId="{A473D2F9-4E52-43C5-8B0B-3CD39DF718E2}" sibTransId="{62D61224-6DA0-4A31-9F3E-72D49E8F2EEC}"/>
    <dgm:cxn modelId="{528A0D34-92BC-4005-AA54-2E07339E30C1}" srcId="{C0A0757D-F260-4B4E-A71D-64146D68B5EF}" destId="{AA0144E4-F361-408C-86B6-691AEA604522}" srcOrd="0" destOrd="0" parTransId="{565F6562-9A4A-415C-B5BB-DA475235F65B}" sibTransId="{A0E93B25-1D14-4993-A95C-2E6C95EF00BE}"/>
    <dgm:cxn modelId="{73276D3A-3EB7-4028-9013-2967D4371908}" type="presOf" srcId="{4784D342-9F02-46D2-B303-207B5E2F4D6F}" destId="{010BCCC1-1619-4E93-A4F4-C98B17BEE544}" srcOrd="0" destOrd="0" presId="urn:microsoft.com/office/officeart/2005/8/layout/hierarchy4"/>
    <dgm:cxn modelId="{FB5A6E50-FFF1-4E2F-A2D0-395072CEA340}" srcId="{4784D342-9F02-46D2-B303-207B5E2F4D6F}" destId="{BFEC9F37-8786-438D-95C5-12C21EAA7D55}" srcOrd="2" destOrd="0" parTransId="{D280D406-83EC-44F3-B380-4A692F7F74A8}" sibTransId="{65E9418A-E264-4A1F-9AF7-445E113DC35B}"/>
    <dgm:cxn modelId="{6A719084-7D98-4346-B4FF-D1D4AB695A01}" srcId="{4784D342-9F02-46D2-B303-207B5E2F4D6F}" destId="{D935AF3C-1FCF-4E9D-AF60-3113C3945C0D}" srcOrd="1" destOrd="0" parTransId="{292B08D2-294E-4770-89AF-3A1A84B606B8}" sibTransId="{B1711D9B-AEE4-4A37-A315-71502E6ABCE3}"/>
    <dgm:cxn modelId="{598DD099-81A8-4A1E-B048-F000FAEF1349}" type="presOf" srcId="{D935AF3C-1FCF-4E9D-AF60-3113C3945C0D}" destId="{CCFA64CA-0D0A-4112-957A-9C25B331679D}" srcOrd="0" destOrd="0" presId="urn:microsoft.com/office/officeart/2005/8/layout/hierarchy4"/>
    <dgm:cxn modelId="{27F5919B-54C7-47F3-A1E7-383D6D49050F}" type="presOf" srcId="{980EBF52-7754-4812-99A5-14BB3D5DEFBC}" destId="{F31A32D9-53E4-4DAA-B581-3224CFD3FC3B}" srcOrd="0" destOrd="0" presId="urn:microsoft.com/office/officeart/2005/8/layout/hierarchy4"/>
    <dgm:cxn modelId="{5E4B50A9-B5DF-43D6-B05E-B268EE8157DD}" type="presOf" srcId="{AA0144E4-F361-408C-86B6-691AEA604522}" destId="{210564F3-35FB-4DF9-A7E2-1CEC5DB5D660}" srcOrd="0" destOrd="0" presId="urn:microsoft.com/office/officeart/2005/8/layout/hierarchy4"/>
    <dgm:cxn modelId="{3B560CBF-39A2-493B-9441-BE3942C8B2F8}" type="presOf" srcId="{BFEC9F37-8786-438D-95C5-12C21EAA7D55}" destId="{D865ACD9-96BA-4B1B-9799-86A44A8FDC37}" srcOrd="0" destOrd="0" presId="urn:microsoft.com/office/officeart/2005/8/layout/hierarchy4"/>
    <dgm:cxn modelId="{AE9960E2-0E5C-45E0-9869-B44295BA2CFF}" type="presOf" srcId="{1FDA45EF-C2D6-459B-92F1-FF7E980AF3E8}" destId="{D34A545B-5B25-4724-9B3D-8BBCEC0858F0}" srcOrd="0" destOrd="0" presId="urn:microsoft.com/office/officeart/2005/8/layout/hierarchy4"/>
    <dgm:cxn modelId="{631B71EC-49AC-4F58-B8EF-CEDC2B36CA7E}" srcId="{980EBF52-7754-4812-99A5-14BB3D5DEFBC}" destId="{572227AE-745F-45B7-8F1C-BFACF4806B93}" srcOrd="1" destOrd="0" parTransId="{92B0CC21-6BAE-4D37-9EDB-E146653BB964}" sibTransId="{90FDBB33-3356-4B3D-88D7-5872603A5649}"/>
    <dgm:cxn modelId="{21EFD0FB-7C0A-449C-8101-F9AD520B9F52}" srcId="{AA0144E4-F361-408C-86B6-691AEA604522}" destId="{980EBF52-7754-4812-99A5-14BB3D5DEFBC}" srcOrd="0" destOrd="0" parTransId="{3DC01901-73C2-4392-A130-59E4642C7410}" sibTransId="{37F8A340-5B4A-49BB-B39C-AEEDE0E835AE}"/>
    <dgm:cxn modelId="{8CAA3E4E-B111-475C-B5CD-0FE1F532253E}" type="presParOf" srcId="{16395A52-34BE-403B-BAE6-9E97DB99971B}" destId="{39E59E55-BCE3-4F1B-BA1D-64510F9B8B94}" srcOrd="0" destOrd="0" presId="urn:microsoft.com/office/officeart/2005/8/layout/hierarchy4"/>
    <dgm:cxn modelId="{701191E3-4D39-4A61-BBD4-A023DF999DDD}" type="presParOf" srcId="{39E59E55-BCE3-4F1B-BA1D-64510F9B8B94}" destId="{210564F3-35FB-4DF9-A7E2-1CEC5DB5D660}" srcOrd="0" destOrd="0" presId="urn:microsoft.com/office/officeart/2005/8/layout/hierarchy4"/>
    <dgm:cxn modelId="{695D7324-6AB8-41A0-A4EB-65017A3A07F8}" type="presParOf" srcId="{39E59E55-BCE3-4F1B-BA1D-64510F9B8B94}" destId="{1CC85099-3C75-40EE-A25F-7F0022F3437B}" srcOrd="1" destOrd="0" presId="urn:microsoft.com/office/officeart/2005/8/layout/hierarchy4"/>
    <dgm:cxn modelId="{72B9240B-7815-4FBF-8705-42EA535A3458}" type="presParOf" srcId="{39E59E55-BCE3-4F1B-BA1D-64510F9B8B94}" destId="{A6167440-E972-4D28-8C99-4B8FE6221024}" srcOrd="2" destOrd="0" presId="urn:microsoft.com/office/officeart/2005/8/layout/hierarchy4"/>
    <dgm:cxn modelId="{C71B9E34-8792-4C0B-B9EE-2F98C4CC6ADF}" type="presParOf" srcId="{A6167440-E972-4D28-8C99-4B8FE6221024}" destId="{640B906F-3DD6-4C2A-9AF4-66CC1FA83177}" srcOrd="0" destOrd="0" presId="urn:microsoft.com/office/officeart/2005/8/layout/hierarchy4"/>
    <dgm:cxn modelId="{B7573019-7352-4F8B-8B66-9A783B387572}" type="presParOf" srcId="{640B906F-3DD6-4C2A-9AF4-66CC1FA83177}" destId="{F31A32D9-53E4-4DAA-B581-3224CFD3FC3B}" srcOrd="0" destOrd="0" presId="urn:microsoft.com/office/officeart/2005/8/layout/hierarchy4"/>
    <dgm:cxn modelId="{B551A0E7-5D0F-44DC-9762-F5AF38FCE085}" type="presParOf" srcId="{640B906F-3DD6-4C2A-9AF4-66CC1FA83177}" destId="{81AF18A9-5265-4B4A-A58E-D688E7C04AA3}" srcOrd="1" destOrd="0" presId="urn:microsoft.com/office/officeart/2005/8/layout/hierarchy4"/>
    <dgm:cxn modelId="{BFC39141-2E47-4074-A4E2-C88EAEF1E803}" type="presParOf" srcId="{640B906F-3DD6-4C2A-9AF4-66CC1FA83177}" destId="{97AEFF41-999E-4192-A803-A8E51A33FDB2}" srcOrd="2" destOrd="0" presId="urn:microsoft.com/office/officeart/2005/8/layout/hierarchy4"/>
    <dgm:cxn modelId="{6D21041A-0E79-4CC0-A618-3D28D8D761E9}" type="presParOf" srcId="{97AEFF41-999E-4192-A803-A8E51A33FDB2}" destId="{FAB365AE-AB17-4301-9575-0AA1BB291C58}" srcOrd="0" destOrd="0" presId="urn:microsoft.com/office/officeart/2005/8/layout/hierarchy4"/>
    <dgm:cxn modelId="{76AB1E5B-CCC3-4E76-975C-9F9CFBF3DDCB}" type="presParOf" srcId="{FAB365AE-AB17-4301-9575-0AA1BB291C58}" destId="{D34A545B-5B25-4724-9B3D-8BBCEC0858F0}" srcOrd="0" destOrd="0" presId="urn:microsoft.com/office/officeart/2005/8/layout/hierarchy4"/>
    <dgm:cxn modelId="{D80C13E6-7434-4947-84F5-ACCFF51650BE}" type="presParOf" srcId="{FAB365AE-AB17-4301-9575-0AA1BB291C58}" destId="{D3A1EDF8-754E-4B78-9413-4D71527C5771}" srcOrd="1" destOrd="0" presId="urn:microsoft.com/office/officeart/2005/8/layout/hierarchy4"/>
    <dgm:cxn modelId="{BFA6070F-2F61-4502-BA5B-CCBC2AC16830}" type="presParOf" srcId="{97AEFF41-999E-4192-A803-A8E51A33FDB2}" destId="{E7FE900F-297D-436D-ADA4-5C2E1A9957D4}" srcOrd="1" destOrd="0" presId="urn:microsoft.com/office/officeart/2005/8/layout/hierarchy4"/>
    <dgm:cxn modelId="{8CC07991-26B0-46A3-B21A-2929C796EFCD}" type="presParOf" srcId="{97AEFF41-999E-4192-A803-A8E51A33FDB2}" destId="{5AAEAF94-0433-41DE-A823-FD29EDEEC36E}" srcOrd="2" destOrd="0" presId="urn:microsoft.com/office/officeart/2005/8/layout/hierarchy4"/>
    <dgm:cxn modelId="{9ADD5311-3F69-46FE-86F7-E611B6ECE17D}" type="presParOf" srcId="{5AAEAF94-0433-41DE-A823-FD29EDEEC36E}" destId="{2D56A561-E7B7-498B-AA5D-9C28ACD00760}" srcOrd="0" destOrd="0" presId="urn:microsoft.com/office/officeart/2005/8/layout/hierarchy4"/>
    <dgm:cxn modelId="{30BCD06B-ED0C-4D8D-B0E5-5B68E95E53D3}" type="presParOf" srcId="{5AAEAF94-0433-41DE-A823-FD29EDEEC36E}" destId="{F5877A93-F3AD-4260-B0A4-BE5D8EFA2964}" srcOrd="1" destOrd="0" presId="urn:microsoft.com/office/officeart/2005/8/layout/hierarchy4"/>
    <dgm:cxn modelId="{D6E9C622-B180-4AD0-B075-DBBFBA5DF814}" type="presParOf" srcId="{A6167440-E972-4D28-8C99-4B8FE6221024}" destId="{7C2222DD-DCB8-4537-9EAA-84EDA2515B10}" srcOrd="1" destOrd="0" presId="urn:microsoft.com/office/officeart/2005/8/layout/hierarchy4"/>
    <dgm:cxn modelId="{BC07B311-51FE-4C8E-AF00-8510A0FCCEE8}" type="presParOf" srcId="{A6167440-E972-4D28-8C99-4B8FE6221024}" destId="{C79D9FCC-4FA0-40CC-BEBF-0AADDC1C23CF}" srcOrd="2" destOrd="0" presId="urn:microsoft.com/office/officeart/2005/8/layout/hierarchy4"/>
    <dgm:cxn modelId="{9253D40F-23BA-4F23-ACAA-0AB1C5E32E2C}" type="presParOf" srcId="{C79D9FCC-4FA0-40CC-BEBF-0AADDC1C23CF}" destId="{010BCCC1-1619-4E93-A4F4-C98B17BEE544}" srcOrd="0" destOrd="0" presId="urn:microsoft.com/office/officeart/2005/8/layout/hierarchy4"/>
    <dgm:cxn modelId="{5EFFEC7B-6212-42E1-A50E-43EFF93A4C79}" type="presParOf" srcId="{C79D9FCC-4FA0-40CC-BEBF-0AADDC1C23CF}" destId="{08E5848D-80A6-45CF-8473-76DBA8F52554}" srcOrd="1" destOrd="0" presId="urn:microsoft.com/office/officeart/2005/8/layout/hierarchy4"/>
    <dgm:cxn modelId="{7A2C8CF3-211C-43C8-B58B-C6A851738FC5}" type="presParOf" srcId="{C79D9FCC-4FA0-40CC-BEBF-0AADDC1C23CF}" destId="{C18C5BB2-3F09-4463-866D-415A050D74BB}" srcOrd="2" destOrd="0" presId="urn:microsoft.com/office/officeart/2005/8/layout/hierarchy4"/>
    <dgm:cxn modelId="{2E898932-7FE2-4CF7-8A70-DF2E30D104CF}" type="presParOf" srcId="{C18C5BB2-3F09-4463-866D-415A050D74BB}" destId="{75B08334-8975-4ADD-BE38-4E72ED46A332}" srcOrd="0" destOrd="0" presId="urn:microsoft.com/office/officeart/2005/8/layout/hierarchy4"/>
    <dgm:cxn modelId="{C88E8A67-6477-4232-A56D-A11007329210}" type="presParOf" srcId="{75B08334-8975-4ADD-BE38-4E72ED46A332}" destId="{69B105AC-5F2B-44E4-BF31-1A46A2E236FB}" srcOrd="0" destOrd="0" presId="urn:microsoft.com/office/officeart/2005/8/layout/hierarchy4"/>
    <dgm:cxn modelId="{FA7169B5-ADA2-44B0-AD13-9594B1143A53}" type="presParOf" srcId="{75B08334-8975-4ADD-BE38-4E72ED46A332}" destId="{85507720-9B42-4CBA-A051-8B2CF058F180}" srcOrd="1" destOrd="0" presId="urn:microsoft.com/office/officeart/2005/8/layout/hierarchy4"/>
    <dgm:cxn modelId="{839A9BB2-C5E2-4529-9ED5-EFD5428F6A6D}" type="presParOf" srcId="{C18C5BB2-3F09-4463-866D-415A050D74BB}" destId="{52E805B6-3319-44BB-A838-A2E5CE8209B9}" srcOrd="1" destOrd="0" presId="urn:microsoft.com/office/officeart/2005/8/layout/hierarchy4"/>
    <dgm:cxn modelId="{36B84C3B-A4C0-4755-A1B1-2A71AB95E3CC}" type="presParOf" srcId="{C18C5BB2-3F09-4463-866D-415A050D74BB}" destId="{9537D873-DFEC-4D6A-A485-2C5B62870B3F}" srcOrd="2" destOrd="0" presId="urn:microsoft.com/office/officeart/2005/8/layout/hierarchy4"/>
    <dgm:cxn modelId="{75B3FB8D-4E56-423A-A956-4DEE1EBEF80F}" type="presParOf" srcId="{9537D873-DFEC-4D6A-A485-2C5B62870B3F}" destId="{CCFA64CA-0D0A-4112-957A-9C25B331679D}" srcOrd="0" destOrd="0" presId="urn:microsoft.com/office/officeart/2005/8/layout/hierarchy4"/>
    <dgm:cxn modelId="{E0BF25E3-3F1A-4D25-9C10-47FA3EC19220}" type="presParOf" srcId="{9537D873-DFEC-4D6A-A485-2C5B62870B3F}" destId="{60988968-1724-465D-8855-49BD513360F0}" srcOrd="1" destOrd="0" presId="urn:microsoft.com/office/officeart/2005/8/layout/hierarchy4"/>
    <dgm:cxn modelId="{462B21F1-FF09-4526-BFAD-A9E618344F29}" type="presParOf" srcId="{C18C5BB2-3F09-4463-866D-415A050D74BB}" destId="{9CD27316-15DF-409B-8615-25E75BCADB3C}" srcOrd="3" destOrd="0" presId="urn:microsoft.com/office/officeart/2005/8/layout/hierarchy4"/>
    <dgm:cxn modelId="{C4757FB8-139D-4708-B95E-66B6425CA9FC}" type="presParOf" srcId="{C18C5BB2-3F09-4463-866D-415A050D74BB}" destId="{55F69145-B4B4-4CEB-B64A-ABCFB9D23374}" srcOrd="4" destOrd="0" presId="urn:microsoft.com/office/officeart/2005/8/layout/hierarchy4"/>
    <dgm:cxn modelId="{C2822787-7EC5-464F-B718-7E2C08451AFC}" type="presParOf" srcId="{55F69145-B4B4-4CEB-B64A-ABCFB9D23374}" destId="{D865ACD9-96BA-4B1B-9799-86A44A8FDC37}" srcOrd="0" destOrd="0" presId="urn:microsoft.com/office/officeart/2005/8/layout/hierarchy4"/>
    <dgm:cxn modelId="{53082FAD-FDE1-4BCD-8BAD-C24C3D323578}" type="presParOf" srcId="{55F69145-B4B4-4CEB-B64A-ABCFB9D23374}" destId="{1C1F2FA0-37B9-441C-A8D9-C01B62DF79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564F3-35FB-4DF9-A7E2-1CEC5DB5D660}">
      <dsp:nvSpPr>
        <dsp:cNvPr id="0" name=""/>
        <dsp:cNvSpPr/>
      </dsp:nvSpPr>
      <dsp:spPr>
        <a:xfrm>
          <a:off x="734" y="1171"/>
          <a:ext cx="6399331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sp:txBody>
      <dsp:txXfrm>
        <a:off x="16505" y="16942"/>
        <a:ext cx="6367789" cy="506918"/>
      </dsp:txXfrm>
    </dsp:sp>
    <dsp:sp modelId="{F31A32D9-53E4-4DAA-B581-3224CFD3FC3B}">
      <dsp:nvSpPr>
        <dsp:cNvPr id="0" name=""/>
        <dsp:cNvSpPr/>
      </dsp:nvSpPr>
      <dsp:spPr>
        <a:xfrm>
          <a:off x="734" y="645169"/>
          <a:ext cx="2508144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Components (laminate/fill)</a:t>
          </a:r>
        </a:p>
      </dsp:txBody>
      <dsp:txXfrm>
        <a:off x="16505" y="660940"/>
        <a:ext cx="2476602" cy="506918"/>
      </dsp:txXfrm>
    </dsp:sp>
    <dsp:sp modelId="{D34A545B-5B25-4724-9B3D-8BBCEC0858F0}">
      <dsp:nvSpPr>
        <dsp:cNvPr id="0" name=""/>
        <dsp:cNvSpPr/>
      </dsp:nvSpPr>
      <dsp:spPr>
        <a:xfrm>
          <a:off x="73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 and lines</a:t>
          </a:r>
        </a:p>
      </dsp:txBody>
      <dsp:txXfrm>
        <a:off x="16505" y="1304939"/>
        <a:ext cx="1196736" cy="506918"/>
      </dsp:txXfrm>
    </dsp:sp>
    <dsp:sp modelId="{2D56A561-E7B7-498B-AA5D-9C28ACD00760}">
      <dsp:nvSpPr>
        <dsp:cNvPr id="0" name=""/>
        <dsp:cNvSpPr/>
      </dsp:nvSpPr>
      <dsp:spPr>
        <a:xfrm>
          <a:off x="128060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 and layups</a:t>
          </a:r>
        </a:p>
      </dsp:txBody>
      <dsp:txXfrm>
        <a:off x="1296371" y="1304939"/>
        <a:ext cx="1196736" cy="506918"/>
      </dsp:txXfrm>
    </dsp:sp>
    <dsp:sp modelId="{010BCCC1-1619-4E93-A4F4-C98B17BEE544}">
      <dsp:nvSpPr>
        <dsp:cNvPr id="0" name=""/>
        <dsp:cNvSpPr/>
      </dsp:nvSpPr>
      <dsp:spPr>
        <a:xfrm>
          <a:off x="2612054" y="645169"/>
          <a:ext cx="3788010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Global configurations</a:t>
          </a:r>
        </a:p>
      </dsp:txBody>
      <dsp:txXfrm>
        <a:off x="2627825" y="660940"/>
        <a:ext cx="3756468" cy="506918"/>
      </dsp:txXfrm>
    </dsp:sp>
    <dsp:sp modelId="{69B105AC-5F2B-44E4-BF31-1A46A2E236FB}">
      <dsp:nvSpPr>
        <dsp:cNvPr id="0" name=""/>
        <dsp:cNvSpPr/>
      </dsp:nvSpPr>
      <dsp:spPr>
        <a:xfrm>
          <a:off x="2612054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files</a:t>
          </a:r>
        </a:p>
      </dsp:txBody>
      <dsp:txXfrm>
        <a:off x="2627825" y="1304939"/>
        <a:ext cx="1196736" cy="506918"/>
      </dsp:txXfrm>
    </dsp:sp>
    <dsp:sp modelId="{CCFA64CA-0D0A-4112-957A-9C25B331679D}">
      <dsp:nvSpPr>
        <dsp:cNvPr id="0" name=""/>
        <dsp:cNvSpPr/>
      </dsp:nvSpPr>
      <dsp:spPr>
        <a:xfrm>
          <a:off x="3891920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and meshing</a:t>
          </a:r>
        </a:p>
      </dsp:txBody>
      <dsp:txXfrm>
        <a:off x="3907691" y="1304939"/>
        <a:ext cx="1196736" cy="506918"/>
      </dsp:txXfrm>
    </dsp:sp>
    <dsp:sp modelId="{D865ACD9-96BA-4B1B-9799-86A44A8FDC37}">
      <dsp:nvSpPr>
        <dsp:cNvPr id="0" name=""/>
        <dsp:cNvSpPr/>
      </dsp:nvSpPr>
      <dsp:spPr>
        <a:xfrm>
          <a:off x="5171787" y="1289168"/>
          <a:ext cx="1228278" cy="538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>
        <a:off x="5187558" y="1304939"/>
        <a:ext cx="1196736" cy="506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1FAA-F185-453F-A0CA-74D1628E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432F3-E9E6-47A4-AFE3-26D9CE2D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C13C-EC60-4903-96AB-B9E3CB25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3D58-A8F4-4F40-8767-6E237A2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931D-DB88-4EF7-970F-5A642B2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02ED-99E5-40FC-B8D6-F8F971F9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6070-3650-423E-A7EA-7A4562E9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5A68-4688-404D-8F80-1EFAA707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658C-78B0-45AA-B77C-C13A2906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C4EC-091E-4D91-9A39-E890E59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F26ED-6040-446B-8825-86C063FF6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E998-8721-409B-A13A-B1B6A307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6E81-E6DC-4001-A6A6-A9597185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BAB6-520F-4B4F-96FD-65196E0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3490-D4BA-46E0-8F97-735F585B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E2F6-072E-455F-BEF1-CBD13EFE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52F7-8E2B-4D51-8A8A-1D5A290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EE02-A1DB-4168-BEA0-96B7A84C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91CF-7367-4DCA-87E3-67EC0023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DA6B-68CE-4D41-8DD9-AE1B3BD3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D73-19F7-41A0-BC28-D67C35B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55AB5-39E9-4A65-8865-B8B2ABCE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D1F7-FF2C-4528-9B1D-C2DCF2A1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8FA3-8246-4470-9F5A-1D3B4E6E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2AFD-BF5B-4382-BB82-55521586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840-D1DC-4D01-9218-E65BCC60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ABA1-AD0B-4EC7-8566-9A029085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8F46B-0556-4886-B97E-0E780ECD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77395-4202-4481-A9D8-AAE934E0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E6500-ACCE-4DC6-843E-86A1D737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653C-CD73-4A5D-8DD3-6CDEFF4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993-9E91-479C-87EE-B7792E1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F054-1C42-482F-885A-269A82B8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3F785-9DDD-4A39-BA5D-E96EBFB82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D44C7-3FCB-4E40-8F49-3F879689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9808B-D927-48DF-A88F-30FA52207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70D8A-68A8-4E91-96DF-82E3859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85C80-BA89-4D82-B229-365A3F9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9897-B1C1-4EC8-A783-43A5C81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F64B-DCEE-41F3-A3F3-8F90B8ED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058AF-7615-4995-9DF6-C5E963F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4D46-541B-467F-941B-0ACA17A3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A149-1E86-4C24-8F08-F1662DC5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10BB-4165-4F17-A3C6-742506C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64D0C-6935-41D7-88DA-24CF63C0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3E1F-BADE-4F32-8533-82B9AD67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26E0-40EC-40C5-ACAA-D94EA262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2320-10F3-47A7-8DBF-2B0E7B5F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F514-349D-4921-942E-4D568A33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5C4C-C0DF-4863-9A5F-E9972990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BA4F-017B-4C5C-9921-61F4A043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C203-8C25-4542-8AF7-0260D9E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AC55-4605-4848-8B82-14B719FF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F5D8-F10A-4B77-8DAE-D050B0AC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6560-3E54-4A6F-9B03-DEE42867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AA32-6C80-418B-AEF7-59D71C19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7C35-3556-4051-BA4E-8E47BF5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400D-C7FF-4AB1-A8F5-9D55E69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E164-F5FD-4FA3-98E1-0F8BA42E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410E-8C07-4544-9E64-5CC2C88E5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FA90-E436-44C1-8AD1-6E8554C3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F4A5-C901-49E6-A397-6F90A35E2E4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6083-6FAD-41C0-B7D2-10876CD7C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03D1-FD8E-4F44-9E02-0FAF16AF2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EB54-7355-423E-A0C9-542DC1D9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B47D7F-17E8-4812-9944-963F80FEB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98632"/>
              </p:ext>
            </p:extLst>
          </p:nvPr>
        </p:nvGraphicFramePr>
        <p:xfrm>
          <a:off x="2032000" y="719666"/>
          <a:ext cx="6400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D9582EC-0F7F-465E-B541-08E9A9842402}"/>
              </a:ext>
            </a:extLst>
          </p:cNvPr>
          <p:cNvGrpSpPr/>
          <p:nvPr/>
        </p:nvGrpSpPr>
        <p:grpSpPr>
          <a:xfrm>
            <a:off x="2695048" y="1983043"/>
            <a:ext cx="7295881" cy="2507638"/>
            <a:chOff x="2695048" y="1983043"/>
            <a:chExt cx="7295881" cy="250763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DDDF06A-788B-489A-9DF6-BB0F250E2486}"/>
                </a:ext>
              </a:extLst>
            </p:cNvPr>
            <p:cNvSpPr/>
            <p:nvPr/>
          </p:nvSpPr>
          <p:spPr>
            <a:xfrm>
              <a:off x="3476626" y="2368115"/>
              <a:ext cx="5619750" cy="926143"/>
            </a:xfrm>
            <a:custGeom>
              <a:avLst/>
              <a:gdLst>
                <a:gd name="connsiteX0" fmla="*/ 0 w 8029575"/>
                <a:gd name="connsiteY0" fmla="*/ 784811 h 1359609"/>
                <a:gd name="connsiteX1" fmla="*/ 3838575 w 8029575"/>
                <a:gd name="connsiteY1" fmla="*/ 13286 h 1359609"/>
                <a:gd name="connsiteX2" fmla="*/ 6343650 w 8029575"/>
                <a:gd name="connsiteY2" fmla="*/ 1356311 h 1359609"/>
                <a:gd name="connsiteX3" fmla="*/ 8029575 w 8029575"/>
                <a:gd name="connsiteY3" fmla="*/ 318086 h 1359609"/>
                <a:gd name="connsiteX0" fmla="*/ 0 w 6867525"/>
                <a:gd name="connsiteY0" fmla="*/ 767024 h 1360872"/>
                <a:gd name="connsiteX1" fmla="*/ 2676525 w 6867525"/>
                <a:gd name="connsiteY1" fmla="*/ 14549 h 1360872"/>
                <a:gd name="connsiteX2" fmla="*/ 5181600 w 6867525"/>
                <a:gd name="connsiteY2" fmla="*/ 1357574 h 1360872"/>
                <a:gd name="connsiteX3" fmla="*/ 6867525 w 6867525"/>
                <a:gd name="connsiteY3" fmla="*/ 319349 h 1360872"/>
                <a:gd name="connsiteX0" fmla="*/ 0 w 6362700"/>
                <a:gd name="connsiteY0" fmla="*/ 714261 h 1365259"/>
                <a:gd name="connsiteX1" fmla="*/ 2171700 w 6362700"/>
                <a:gd name="connsiteY1" fmla="*/ 18936 h 1365259"/>
                <a:gd name="connsiteX2" fmla="*/ 4676775 w 6362700"/>
                <a:gd name="connsiteY2" fmla="*/ 1361961 h 1365259"/>
                <a:gd name="connsiteX3" fmla="*/ 6362700 w 6362700"/>
                <a:gd name="connsiteY3" fmla="*/ 323736 h 1365259"/>
                <a:gd name="connsiteX0" fmla="*/ 0 w 6362700"/>
                <a:gd name="connsiteY0" fmla="*/ 716644 h 1367642"/>
                <a:gd name="connsiteX1" fmla="*/ 2171700 w 6362700"/>
                <a:gd name="connsiteY1" fmla="*/ 21319 h 1367642"/>
                <a:gd name="connsiteX2" fmla="*/ 4676775 w 6362700"/>
                <a:gd name="connsiteY2" fmla="*/ 1364344 h 1367642"/>
                <a:gd name="connsiteX3" fmla="*/ 6362700 w 6362700"/>
                <a:gd name="connsiteY3" fmla="*/ 326119 h 1367642"/>
                <a:gd name="connsiteX0" fmla="*/ 0 w 6362700"/>
                <a:gd name="connsiteY0" fmla="*/ 699211 h 938158"/>
                <a:gd name="connsiteX1" fmla="*/ 2171700 w 6362700"/>
                <a:gd name="connsiteY1" fmla="*/ 3886 h 938158"/>
                <a:gd name="connsiteX2" fmla="*/ 4048125 w 6362700"/>
                <a:gd name="connsiteY2" fmla="*/ 927811 h 938158"/>
                <a:gd name="connsiteX3" fmla="*/ 6362700 w 6362700"/>
                <a:gd name="connsiteY3" fmla="*/ 308686 h 938158"/>
                <a:gd name="connsiteX0" fmla="*/ 0 w 5619750"/>
                <a:gd name="connsiteY0" fmla="*/ 699211 h 935658"/>
                <a:gd name="connsiteX1" fmla="*/ 2171700 w 5619750"/>
                <a:gd name="connsiteY1" fmla="*/ 3886 h 935658"/>
                <a:gd name="connsiteX2" fmla="*/ 4048125 w 5619750"/>
                <a:gd name="connsiteY2" fmla="*/ 927811 h 935658"/>
                <a:gd name="connsiteX3" fmla="*/ 5619750 w 5619750"/>
                <a:gd name="connsiteY3" fmla="*/ 242011 h 935658"/>
                <a:gd name="connsiteX0" fmla="*/ 0 w 5619750"/>
                <a:gd name="connsiteY0" fmla="*/ 698933 h 926143"/>
                <a:gd name="connsiteX1" fmla="*/ 2171700 w 5619750"/>
                <a:gd name="connsiteY1" fmla="*/ 3608 h 926143"/>
                <a:gd name="connsiteX2" fmla="*/ 3743325 w 5619750"/>
                <a:gd name="connsiteY2" fmla="*/ 918008 h 926143"/>
                <a:gd name="connsiteX3" fmla="*/ 5619750 w 5619750"/>
                <a:gd name="connsiteY3" fmla="*/ 241733 h 92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0" h="926143">
                  <a:moveTo>
                    <a:pt x="0" y="698933"/>
                  </a:moveTo>
                  <a:cubicBezTo>
                    <a:pt x="838200" y="208395"/>
                    <a:pt x="1547813" y="-32904"/>
                    <a:pt x="2171700" y="3608"/>
                  </a:cubicBezTo>
                  <a:cubicBezTo>
                    <a:pt x="2795587" y="40120"/>
                    <a:pt x="3044825" y="867208"/>
                    <a:pt x="3743325" y="918008"/>
                  </a:cubicBezTo>
                  <a:cubicBezTo>
                    <a:pt x="4441825" y="968808"/>
                    <a:pt x="5126037" y="786245"/>
                    <a:pt x="5619750" y="241733"/>
                  </a:cubicBez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406831-CCF2-4FB0-B6B6-8CBF6BE003ED}"/>
                </a:ext>
              </a:extLst>
            </p:cNvPr>
            <p:cNvSpPr txBox="1"/>
            <p:nvPr/>
          </p:nvSpPr>
          <p:spPr>
            <a:xfrm>
              <a:off x="5177558" y="1983043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A8774B-9F40-4C07-8765-F7D5513B4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906" y="3019425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4CB6A1-24AA-46A3-9E1F-2F0A035BE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0656" y="2571750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2F311E-AFF2-451A-863E-849C0F10C5ED}"/>
                    </a:ext>
                  </a:extLst>
                </p:cNvPr>
                <p:cNvSpPr txBox="1"/>
                <p:nvPr/>
              </p:nvSpPr>
              <p:spPr>
                <a:xfrm>
                  <a:off x="2695048" y="3135659"/>
                  <a:ext cx="1067856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𝐴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2F311E-AFF2-451A-863E-849C0F10C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048" y="3135659"/>
                  <a:ext cx="1067856" cy="4049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563D3E-854D-466E-9BFC-6A5AF861E726}"/>
                    </a:ext>
                  </a:extLst>
                </p:cNvPr>
                <p:cNvSpPr txBox="1"/>
                <p:nvPr/>
              </p:nvSpPr>
              <p:spPr>
                <a:xfrm>
                  <a:off x="8940963" y="2679530"/>
                  <a:ext cx="1049966" cy="374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𝐵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Noto Serif" panose="02020502060505020204" pitchFamily="18"/>
                                    <a:cs typeface="Noto Serif" panose="02020502060505020204" pitchFamily="18"/>
                                  </a:rPr>
                                  <m:t>𝐵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563D3E-854D-466E-9BFC-6A5AF861E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963" y="2679530"/>
                  <a:ext cx="1049966" cy="374590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4CE6-4EE1-48BB-95B0-0683761515B1}"/>
                </a:ext>
              </a:extLst>
            </p:cNvPr>
            <p:cNvSpPr txBox="1"/>
            <p:nvPr/>
          </p:nvSpPr>
          <p:spPr>
            <a:xfrm>
              <a:off x="3054890" y="279490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30BC3-D341-4C41-9CF1-5741FB49B56D}"/>
                </a:ext>
              </a:extLst>
            </p:cNvPr>
            <p:cNvSpPr txBox="1"/>
            <p:nvPr/>
          </p:nvSpPr>
          <p:spPr>
            <a:xfrm>
              <a:off x="9142096" y="231019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AE30C2-AFB3-4DF5-AE55-75FD66240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656" y="322913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5861F8-7F04-4A3A-A0DB-B704EBA0C65E}"/>
                </a:ext>
              </a:extLst>
            </p:cNvPr>
            <p:cNvSpPr txBox="1"/>
            <p:nvPr/>
          </p:nvSpPr>
          <p:spPr>
            <a:xfrm>
              <a:off x="7036560" y="283118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A28C8-9524-4016-94F7-7C84D2CBF7D7}"/>
                    </a:ext>
                  </a:extLst>
                </p:cNvPr>
                <p:cNvSpPr txBox="1"/>
                <p:nvPr/>
              </p:nvSpPr>
              <p:spPr>
                <a:xfrm>
                  <a:off x="5527089" y="3844350"/>
                  <a:ext cx="358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="0" i="1" dirty="0">
                    <a:latin typeface="Cambria Math" panose="02040503050406030204" pitchFamily="18" charset="0"/>
                    <a:ea typeface="Noto Serif" panose="02020502060505020204" pitchFamily="18"/>
                    <a:cs typeface="Noto Serif" panose="02020502060505020204" pitchFamily="18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CCA28C8-9524-4016-94F7-7C84D2CBF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9" y="3844350"/>
                  <a:ext cx="358199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534759F-18D7-4E84-9691-B0EB815DDEF6}"/>
                    </a:ext>
                  </a:extLst>
                </p:cNvPr>
                <p:cNvSpPr txBox="1"/>
                <p:nvPr/>
              </p:nvSpPr>
              <p:spPr>
                <a:xfrm>
                  <a:off x="4533459" y="3110866"/>
                  <a:ext cx="650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Noto Serif" panose="02020502060505020204" pitchFamily="18"/>
                              <a:cs typeface="Noto Serif" panose="02020502060505020204" pitchFamily="18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>
                      <a:latin typeface="Noto Serif" panose="02020502060505020204" pitchFamily="18"/>
                      <a:ea typeface="Noto Serif" panose="02020502060505020204" pitchFamily="18"/>
                      <a:cs typeface="Noto Serif" panose="02020502060505020204" pitchFamily="18"/>
                    </a:rPr>
                    <a:t>   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534759F-18D7-4E84-9691-B0EB815DD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459" y="3110866"/>
                  <a:ext cx="650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828122E-4913-4C6A-A938-20273FC8EC4F}"/>
                </a:ext>
              </a:extLst>
            </p:cNvPr>
            <p:cNvCxnSpPr>
              <a:cxnSpLocks/>
              <a:stCxn id="17" idx="2"/>
              <a:endCxn id="16" idx="1"/>
            </p:cNvCxnSpPr>
            <p:nvPr/>
          </p:nvCxnSpPr>
          <p:spPr>
            <a:xfrm rot="16200000" flipH="1">
              <a:off x="4849223" y="3489650"/>
              <a:ext cx="687318" cy="668413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1C14DF-7EC6-4A4B-AB4F-2018CD92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2955" y="4121797"/>
              <a:ext cx="91440" cy="9144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E476A-A8BE-4124-B74B-83D421DE0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8675" y="3273936"/>
              <a:ext cx="228380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EAF72B-558A-4EE1-A6D3-4052C4C5DC08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75" y="2663190"/>
              <a:ext cx="0" cy="13825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6D45B1-50B2-41EE-B21A-885CB116E81D}"/>
                    </a:ext>
                  </a:extLst>
                </p:cNvPr>
                <p:cNvSpPr txBox="1"/>
                <p:nvPr/>
              </p:nvSpPr>
              <p:spPr>
                <a:xfrm>
                  <a:off x="5804986" y="2900757"/>
                  <a:ext cx="358199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" panose="02020502060505020204" pitchFamily="18"/>
                                <a:cs typeface="Noto Serif" panose="02020502060505020204" pitchFamily="18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Noto Serif" panose="02020502060505020204" pitchFamily="18"/>
                    <a:ea typeface="Noto Serif" panose="02020502060505020204" pitchFamily="18"/>
                    <a:cs typeface="Noto Serif" panose="02020502060505020204" pitchFamily="18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56D45B1-50B2-41EE-B21A-885CB116E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986" y="2900757"/>
                  <a:ext cx="358199" cy="373179"/>
                </a:xfrm>
                <a:prstGeom prst="rect">
                  <a:avLst/>
                </a:prstGeom>
                <a:blipFill>
                  <a:blip r:embed="rId6"/>
                  <a:stretch>
                    <a:fillRect r="-22034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15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sunburst chart&#10;&#10;Description automatically generated">
            <a:extLst>
              <a:ext uri="{FF2B5EF4-FFF2-40B4-BE49-F238E27FC236}">
                <a16:creationId xmlns:a16="http://schemas.microsoft.com/office/drawing/2014/main" id="{FE1E0A2D-5A96-4181-ABFD-518F510A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66" y="3194169"/>
            <a:ext cx="2591659" cy="2574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777F1-CC31-42B9-9F63-14EFEAB2D1E2}"/>
              </a:ext>
            </a:extLst>
          </p:cNvPr>
          <p:cNvSpPr txBox="1"/>
          <p:nvPr/>
        </p:nvSpPr>
        <p:spPr>
          <a:xfrm>
            <a:off x="7356484" y="115633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1558C1-03A5-4E51-AB8A-1043BF2C3DB6}"/>
              </a:ext>
            </a:extLst>
          </p:cNvPr>
          <p:cNvSpPr>
            <a:spLocks noChangeAspect="1"/>
          </p:cNvSpPr>
          <p:nvPr/>
        </p:nvSpPr>
        <p:spPr>
          <a:xfrm>
            <a:off x="7850006" y="288131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420F00-2135-496B-95D5-CFA1CA64EC2D}"/>
              </a:ext>
            </a:extLst>
          </p:cNvPr>
          <p:cNvSpPr>
            <a:spLocks noChangeAspect="1"/>
          </p:cNvSpPr>
          <p:nvPr/>
        </p:nvSpPr>
        <p:spPr>
          <a:xfrm>
            <a:off x="6383156" y="8810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9EFB3-9C6F-4075-83F5-789D718E678E}"/>
              </a:ext>
            </a:extLst>
          </p:cNvPr>
          <p:cNvSpPr>
            <a:spLocks noChangeAspect="1"/>
          </p:cNvSpPr>
          <p:nvPr/>
        </p:nvSpPr>
        <p:spPr>
          <a:xfrm>
            <a:off x="4030481" y="16430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E8D2E-CD38-4960-B982-D54CD3DE72B0}"/>
              </a:ext>
            </a:extLst>
          </p:cNvPr>
          <p:cNvSpPr>
            <a:spLocks noChangeAspect="1"/>
          </p:cNvSpPr>
          <p:nvPr/>
        </p:nvSpPr>
        <p:spPr>
          <a:xfrm>
            <a:off x="3630431" y="288131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ECFC1A-E6F4-4523-BE9F-A591E4B515C3}"/>
              </a:ext>
            </a:extLst>
          </p:cNvPr>
          <p:cNvSpPr>
            <a:spLocks noChangeAspect="1"/>
          </p:cNvSpPr>
          <p:nvPr/>
        </p:nvSpPr>
        <p:spPr>
          <a:xfrm>
            <a:off x="5735456" y="498633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173C13-0F8E-43A4-A5E8-212F2F8FB3FD}"/>
              </a:ext>
            </a:extLst>
          </p:cNvPr>
          <p:cNvSpPr>
            <a:spLocks noChangeAspect="1"/>
          </p:cNvSpPr>
          <p:nvPr/>
        </p:nvSpPr>
        <p:spPr>
          <a:xfrm>
            <a:off x="6373631" y="489108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15A185-C40F-46C9-AF8F-6B7196972027}"/>
              </a:ext>
            </a:extLst>
          </p:cNvPr>
          <p:cNvSpPr>
            <a:spLocks noChangeAspect="1"/>
          </p:cNvSpPr>
          <p:nvPr/>
        </p:nvSpPr>
        <p:spPr>
          <a:xfrm>
            <a:off x="7453290" y="4119561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B4A6FD-7CFD-49E6-8E13-5BAA11D8F136}"/>
              </a:ext>
            </a:extLst>
          </p:cNvPr>
          <p:cNvSpPr>
            <a:spLocks noChangeAspect="1"/>
          </p:cNvSpPr>
          <p:nvPr/>
        </p:nvSpPr>
        <p:spPr>
          <a:xfrm>
            <a:off x="3681410" y="823911"/>
            <a:ext cx="4206240" cy="420624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30998D-AFAE-4DAD-91B7-D5A48EB18B30}"/>
              </a:ext>
            </a:extLst>
          </p:cNvPr>
          <p:cNvSpPr>
            <a:spLocks noChangeAspect="1"/>
          </p:cNvSpPr>
          <p:nvPr/>
        </p:nvSpPr>
        <p:spPr>
          <a:xfrm>
            <a:off x="3864290" y="1006791"/>
            <a:ext cx="3840480" cy="3840480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96507E1-5857-48E9-A984-15763F45BC15}"/>
              </a:ext>
            </a:extLst>
          </p:cNvPr>
          <p:cNvSpPr>
            <a:spLocks noChangeAspect="1"/>
          </p:cNvSpPr>
          <p:nvPr/>
        </p:nvSpPr>
        <p:spPr>
          <a:xfrm>
            <a:off x="4047170" y="1189671"/>
            <a:ext cx="3474720" cy="3474720"/>
          </a:xfrm>
          <a:prstGeom prst="arc">
            <a:avLst>
              <a:gd name="adj1" fmla="val 5400000"/>
              <a:gd name="adj2" fmla="val 17280250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352E30-F111-41AF-8F10-3F1AD8830F99}"/>
              </a:ext>
            </a:extLst>
          </p:cNvPr>
          <p:cNvSpPr>
            <a:spLocks noChangeAspect="1"/>
          </p:cNvSpPr>
          <p:nvPr/>
        </p:nvSpPr>
        <p:spPr>
          <a:xfrm>
            <a:off x="4230050" y="1372551"/>
            <a:ext cx="3108960" cy="3108960"/>
          </a:xfrm>
          <a:prstGeom prst="arc">
            <a:avLst>
              <a:gd name="adj1" fmla="val 10800000"/>
              <a:gd name="adj2" fmla="val 2173497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7E7ED66-8503-40EB-96DD-A5C2E4FD3B3C}"/>
              </a:ext>
            </a:extLst>
          </p:cNvPr>
          <p:cNvSpPr>
            <a:spLocks noChangeAspect="1"/>
          </p:cNvSpPr>
          <p:nvPr/>
        </p:nvSpPr>
        <p:spPr>
          <a:xfrm>
            <a:off x="4412930" y="1555431"/>
            <a:ext cx="2743200" cy="2743200"/>
          </a:xfrm>
          <a:prstGeom prst="arc">
            <a:avLst>
              <a:gd name="adj1" fmla="val 4365512"/>
              <a:gd name="adj2" fmla="val 12968880"/>
            </a:avLst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FD3622-9491-45B8-9889-1E3959738161}"/>
              </a:ext>
            </a:extLst>
          </p:cNvPr>
          <p:cNvSpPr>
            <a:spLocks noChangeAspect="1"/>
          </p:cNvSpPr>
          <p:nvPr/>
        </p:nvSpPr>
        <p:spPr>
          <a:xfrm>
            <a:off x="6282191" y="123348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CBA5B-0BBB-47C1-8DD7-273E47A8D126}"/>
              </a:ext>
            </a:extLst>
          </p:cNvPr>
          <p:cNvSpPr>
            <a:spLocks noChangeAspect="1"/>
          </p:cNvSpPr>
          <p:nvPr/>
        </p:nvSpPr>
        <p:spPr>
          <a:xfrm>
            <a:off x="5730648" y="462867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FF3CFD-0FC0-4A6A-9C8C-3C467985D111}"/>
              </a:ext>
            </a:extLst>
          </p:cNvPr>
          <p:cNvSpPr>
            <a:spLocks noChangeAspect="1"/>
          </p:cNvSpPr>
          <p:nvPr/>
        </p:nvSpPr>
        <p:spPr>
          <a:xfrm>
            <a:off x="6987041" y="3795711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9B3AA73-F725-459C-8460-396019DFDA37}"/>
              </a:ext>
            </a:extLst>
          </p:cNvPr>
          <p:cNvSpPr>
            <a:spLocks noChangeAspect="1"/>
          </p:cNvSpPr>
          <p:nvPr/>
        </p:nvSpPr>
        <p:spPr>
          <a:xfrm>
            <a:off x="7654263" y="2881311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4C9FDF-9F93-48AA-917C-FE56D62E236D}"/>
              </a:ext>
            </a:extLst>
          </p:cNvPr>
          <p:cNvSpPr>
            <a:spLocks noChangeAspect="1"/>
          </p:cNvSpPr>
          <p:nvPr/>
        </p:nvSpPr>
        <p:spPr>
          <a:xfrm>
            <a:off x="4185747" y="2881311"/>
            <a:ext cx="91440" cy="914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D85E5A-1B71-4F1E-8E4A-EC5E4B4EFC6B}"/>
              </a:ext>
            </a:extLst>
          </p:cNvPr>
          <p:cNvSpPr>
            <a:spLocks noChangeAspect="1"/>
          </p:cNvSpPr>
          <p:nvPr/>
        </p:nvSpPr>
        <p:spPr>
          <a:xfrm>
            <a:off x="4624841" y="208121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667DC1-CAE0-4ECF-A351-F3E62382712F}"/>
              </a:ext>
            </a:extLst>
          </p:cNvPr>
          <p:cNvSpPr>
            <a:spLocks noChangeAspect="1"/>
          </p:cNvSpPr>
          <p:nvPr/>
        </p:nvSpPr>
        <p:spPr>
          <a:xfrm>
            <a:off x="6150954" y="4186395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A54CF0-E82C-4048-A0E2-7BF1E5A3895F}"/>
              </a:ext>
            </a:extLst>
          </p:cNvPr>
          <p:cNvSpPr txBox="1"/>
          <p:nvPr/>
        </p:nvSpPr>
        <p:spPr>
          <a:xfrm>
            <a:off x="2381886" y="100679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layup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606EC3-37CB-46F0-81F5-45EB862D08CE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372863" y="1191457"/>
            <a:ext cx="1151512" cy="2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55E08A-5D75-4D39-B104-4C87BADF6030}"/>
              </a:ext>
            </a:extLst>
          </p:cNvPr>
          <p:cNvSpPr txBox="1"/>
          <p:nvPr/>
        </p:nvSpPr>
        <p:spPr>
          <a:xfrm>
            <a:off x="2381886" y="14449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layup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B96691-7874-4294-95A7-4769E2EB099B}"/>
              </a:ext>
            </a:extLst>
          </p:cNvPr>
          <p:cNvSpPr txBox="1"/>
          <p:nvPr/>
        </p:nvSpPr>
        <p:spPr>
          <a:xfrm>
            <a:off x="2382648" y="18830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layup 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D41825-0191-4EDE-9D55-7CAA12E110D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372863" y="1629589"/>
            <a:ext cx="1018162" cy="23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8720A1-14EA-4BDF-ABC7-F197AD2CB9C2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373625" y="2067721"/>
            <a:ext cx="998350" cy="2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8D65F1-5BC5-4EA1-B495-1C7429B6602F}"/>
              </a:ext>
            </a:extLst>
          </p:cNvPr>
          <p:cNvSpPr txBox="1"/>
          <p:nvPr/>
        </p:nvSpPr>
        <p:spPr>
          <a:xfrm>
            <a:off x="2382899" y="232118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layup 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6276DE-E329-4028-85EF-268C97AD2FDF}"/>
              </a:ext>
            </a:extLst>
          </p:cNvPr>
          <p:cNvCxnSpPr>
            <a:stCxn id="71" idx="3"/>
          </p:cNvCxnSpPr>
          <p:nvPr/>
        </p:nvCxnSpPr>
        <p:spPr>
          <a:xfrm>
            <a:off x="3373876" y="2505853"/>
            <a:ext cx="101714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D6615F-CA1F-4A46-B96B-1D46B01E1419}"/>
              </a:ext>
            </a:extLst>
          </p:cNvPr>
          <p:cNvSpPr txBox="1"/>
          <p:nvPr/>
        </p:nvSpPr>
        <p:spPr>
          <a:xfrm>
            <a:off x="7991953" y="277314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-1/0/1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B68C96-DC83-4E39-A4DB-12131DFA66D2}"/>
              </a:ext>
            </a:extLst>
          </p:cNvPr>
          <p:cNvSpPr txBox="1"/>
          <p:nvPr/>
        </p:nvSpPr>
        <p:spPr>
          <a:xfrm>
            <a:off x="6327911" y="121872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0.2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0EB35B-AB2C-4C1F-BE56-DEC067149BD2}"/>
              </a:ext>
            </a:extLst>
          </p:cNvPr>
          <p:cNvSpPr txBox="1"/>
          <p:nvPr/>
        </p:nvSpPr>
        <p:spPr>
          <a:xfrm>
            <a:off x="5776368" y="448151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0.75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A6870B-2686-434E-9D9C-3E72DA64CE50}"/>
              </a:ext>
            </a:extLst>
          </p:cNvPr>
          <p:cNvSpPr txBox="1"/>
          <p:nvPr/>
        </p:nvSpPr>
        <p:spPr>
          <a:xfrm>
            <a:off x="6560344" y="357090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-0.1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099AAB-37D7-4852-B225-4DB3709CF737}"/>
              </a:ext>
            </a:extLst>
          </p:cNvPr>
          <p:cNvSpPr txBox="1"/>
          <p:nvPr/>
        </p:nvSpPr>
        <p:spPr>
          <a:xfrm>
            <a:off x="4024330" y="2979861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0.5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9710E7-B296-44DB-AE37-E4FDFBC88F43}"/>
              </a:ext>
            </a:extLst>
          </p:cNvPr>
          <p:cNvSpPr txBox="1"/>
          <p:nvPr/>
        </p:nvSpPr>
        <p:spPr>
          <a:xfrm>
            <a:off x="4624841" y="185040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-0.6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E8ADDB-917C-4107-9D05-14094631197B}"/>
              </a:ext>
            </a:extLst>
          </p:cNvPr>
          <p:cNvSpPr txBox="1"/>
          <p:nvPr/>
        </p:nvSpPr>
        <p:spPr>
          <a:xfrm>
            <a:off x="6121107" y="395559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-0.2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A8FB2E-DDE2-487D-A5AB-3BC8C3B46EBA}"/>
              </a:ext>
            </a:extLst>
          </p:cNvPr>
          <p:cNvSpPr>
            <a:spLocks noChangeAspect="1"/>
          </p:cNvSpPr>
          <p:nvPr/>
        </p:nvSpPr>
        <p:spPr>
          <a:xfrm>
            <a:off x="3681410" y="823910"/>
            <a:ext cx="4206240" cy="4206240"/>
          </a:xfrm>
          <a:prstGeom prst="arc">
            <a:avLst>
              <a:gd name="adj1" fmla="val 20134917"/>
              <a:gd name="adj2" fmla="val 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F92A2-B580-4829-88ED-BC5F9627CD68}"/>
              </a:ext>
            </a:extLst>
          </p:cNvPr>
          <p:cNvGrpSpPr/>
          <p:nvPr/>
        </p:nvGrpSpPr>
        <p:grpSpPr>
          <a:xfrm>
            <a:off x="4260254" y="1333222"/>
            <a:ext cx="3991532" cy="3982006"/>
            <a:chOff x="4260254" y="1333222"/>
            <a:chExt cx="3991532" cy="3982006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90800EF2-0B6D-49C1-91EB-4856D5AA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254" y="1333222"/>
              <a:ext cx="3991532" cy="3982006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FBDC26-DA53-4E18-B3DD-C02588410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750" y="2295224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88CE3D-F5AB-48CE-8F52-E7004261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2325" y="2295224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446F9F-8DDD-463F-841A-A91A736A8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0300" y="4419299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C23217-D5F1-49C7-88D3-A32090AD3301}"/>
                </a:ext>
              </a:extLst>
            </p:cNvPr>
            <p:cNvSpPr txBox="1"/>
            <p:nvPr/>
          </p:nvSpPr>
          <p:spPr>
            <a:xfrm>
              <a:off x="4872944" y="1971612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64FB4C-D0BE-4536-9302-391C2769DE93}"/>
                </a:ext>
              </a:extLst>
            </p:cNvPr>
            <p:cNvSpPr txBox="1"/>
            <p:nvPr/>
          </p:nvSpPr>
          <p:spPr>
            <a:xfrm>
              <a:off x="7218045" y="1971612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DFED7-36BA-43C9-8C93-D2646C9F2F3F}"/>
                </a:ext>
              </a:extLst>
            </p:cNvPr>
            <p:cNvSpPr txBox="1"/>
            <p:nvPr/>
          </p:nvSpPr>
          <p:spPr>
            <a:xfrm>
              <a:off x="6256020" y="441929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767FDC-8090-4558-9EA1-E5CC412044DB}"/>
                </a:ext>
              </a:extLst>
            </p:cNvPr>
            <p:cNvSpPr txBox="1"/>
            <p:nvPr/>
          </p:nvSpPr>
          <p:spPr>
            <a:xfrm>
              <a:off x="5543355" y="1661816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filling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64742B-350B-41FD-AFF2-1C2D5B65E1C3}"/>
                </a:ext>
              </a:extLst>
            </p:cNvPr>
            <p:cNvSpPr txBox="1"/>
            <p:nvPr/>
          </p:nvSpPr>
          <p:spPr>
            <a:xfrm>
              <a:off x="6836530" y="4619354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Noto Serif" panose="02020502060505020204" pitchFamily="18"/>
                  <a:ea typeface="Noto Serif" panose="02020502060505020204" pitchFamily="18"/>
                  <a:cs typeface="Noto Serif" panose="02020502060505020204" pitchFamily="18"/>
                </a:rPr>
                <a:t>filling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63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Noto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Tian</dc:creator>
  <cp:lastModifiedBy>su tian</cp:lastModifiedBy>
  <cp:revision>31</cp:revision>
  <dcterms:created xsi:type="dcterms:W3CDTF">2019-07-20T03:05:10Z</dcterms:created>
  <dcterms:modified xsi:type="dcterms:W3CDTF">2021-02-25T04:10:48Z</dcterms:modified>
</cp:coreProperties>
</file>