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0757D-F260-4B4E-A71D-64146D68B5EF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A0144E4-F361-408C-86B6-691AEA60452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gm:t>
    </dgm:pt>
    <dgm:pt modelId="{565F6562-9A4A-415C-B5BB-DA475235F65B}" type="parTrans" cxnId="{528A0D34-92BC-4005-AA54-2E07339E30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93B25-1D14-4993-A95C-2E6C95EF00BE}" type="sibTrans" cxnId="{528A0D34-92BC-4005-AA54-2E07339E30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0EBF52-7754-4812-99A5-14BB3D5DEFB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Components (laminate/fill)</a:t>
          </a:r>
        </a:p>
      </dgm:t>
    </dgm:pt>
    <dgm:pt modelId="{3DC01901-73C2-4392-A130-59E4642C7410}" type="parTrans" cxnId="{21EFD0FB-7C0A-449C-8101-F9AD520B9F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F8A340-5B4A-49BB-B39C-AEEDE0E835AE}" type="sibTrans" cxnId="{21EFD0FB-7C0A-449C-8101-F9AD520B9F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DA45EF-C2D6-459B-92F1-FF7E980AF3E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 and lines</a:t>
          </a:r>
        </a:p>
      </dgm:t>
    </dgm:pt>
    <dgm:pt modelId="{9DD8BD69-A099-4D36-8A57-DABEC7563F78}" type="parTrans" cxnId="{BCA3122D-32B4-4205-8DE3-A43DB6399E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A79B2F-9313-4F1A-918F-411DE3E05F47}" type="sibTrans" cxnId="{BCA3122D-32B4-4205-8DE3-A43DB6399E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227AE-745F-45B7-8F1C-BFACF4806B9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Materials and layups</a:t>
          </a:r>
        </a:p>
      </dgm:t>
    </dgm:pt>
    <dgm:pt modelId="{92B0CC21-6BAE-4D37-9EDB-E146653BB964}" type="parTrans" cxnId="{631B71EC-49AC-4F58-B8EF-CEDC2B36CA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FDBB33-3356-4B3D-88D7-5872603A5649}" type="sibTrans" cxnId="{631B71EC-49AC-4F58-B8EF-CEDC2B36CA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D342-9F02-46D2-B303-207B5E2F4D6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Global configurations</a:t>
          </a:r>
        </a:p>
      </dgm:t>
    </dgm:pt>
    <dgm:pt modelId="{A473D2F9-4E52-43C5-8B0B-3CD39DF718E2}" type="parTrans" cxnId="{808F7C2E-D4D4-46DE-83F8-D0FC93167F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D61224-6DA0-4A31-9F3E-72D49E8F2EEC}" type="sibTrans" cxnId="{808F7C2E-D4D4-46DE-83F8-D0FC93167F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C1681-D37B-42E4-9D9B-88BBAE85D87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files</a:t>
          </a:r>
        </a:p>
      </dgm:t>
    </dgm:pt>
    <dgm:pt modelId="{D786501C-ED10-4A23-8959-ED306E1A56E9}" type="parTrans" cxnId="{E14F2624-5AD0-4A0C-8B13-AA032017CD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853DA8-06AE-46A5-9438-A3942739E44F}" type="sibTrans" cxnId="{E14F2624-5AD0-4A0C-8B13-AA032017CD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35AF3C-1FCF-4E9D-AF60-3113C3945C0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and meshing</a:t>
          </a:r>
        </a:p>
      </dgm:t>
    </dgm:pt>
    <dgm:pt modelId="{292B08D2-294E-4770-89AF-3A1A84B606B8}" type="parTrans" cxnId="{6A719084-7D98-4346-B4FF-D1D4AB695A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711D9B-AEE4-4A37-A315-71502E6ABCE3}" type="sibTrans" cxnId="{6A719084-7D98-4346-B4FF-D1D4AB695A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C9F37-8786-438D-95C5-12C21EAA7D5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gm:t>
    </dgm:pt>
    <dgm:pt modelId="{D280D406-83EC-44F3-B380-4A692F7F74A8}" type="parTrans" cxnId="{FB5A6E50-FFF1-4E2F-A2D0-395072CEA3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E9418A-E264-4A1F-9AF7-445E113DC35B}" type="sibTrans" cxnId="{FB5A6E50-FFF1-4E2F-A2D0-395072CEA3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395A52-34BE-403B-BAE6-9E97DB99971B}" type="pres">
      <dgm:prSet presAssocID="{C0A0757D-F260-4B4E-A71D-64146D68B5E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E59E55-BCE3-4F1B-BA1D-64510F9B8B94}" type="pres">
      <dgm:prSet presAssocID="{AA0144E4-F361-408C-86B6-691AEA604522}" presName="vertOne" presStyleCnt="0"/>
      <dgm:spPr/>
    </dgm:pt>
    <dgm:pt modelId="{210564F3-35FB-4DF9-A7E2-1CEC5DB5D660}" type="pres">
      <dgm:prSet presAssocID="{AA0144E4-F361-408C-86B6-691AEA604522}" presName="txOne" presStyleLbl="node0" presStyleIdx="0" presStyleCnt="1">
        <dgm:presLayoutVars>
          <dgm:chPref val="3"/>
        </dgm:presLayoutVars>
      </dgm:prSet>
      <dgm:spPr/>
    </dgm:pt>
    <dgm:pt modelId="{1CC85099-3C75-40EE-A25F-7F0022F3437B}" type="pres">
      <dgm:prSet presAssocID="{AA0144E4-F361-408C-86B6-691AEA604522}" presName="parTransOne" presStyleCnt="0"/>
      <dgm:spPr/>
    </dgm:pt>
    <dgm:pt modelId="{A6167440-E972-4D28-8C99-4B8FE6221024}" type="pres">
      <dgm:prSet presAssocID="{AA0144E4-F361-408C-86B6-691AEA604522}" presName="horzOne" presStyleCnt="0"/>
      <dgm:spPr/>
    </dgm:pt>
    <dgm:pt modelId="{640B906F-3DD6-4C2A-9AF4-66CC1FA83177}" type="pres">
      <dgm:prSet presAssocID="{980EBF52-7754-4812-99A5-14BB3D5DEFBC}" presName="vertTwo" presStyleCnt="0"/>
      <dgm:spPr/>
    </dgm:pt>
    <dgm:pt modelId="{F31A32D9-53E4-4DAA-B581-3224CFD3FC3B}" type="pres">
      <dgm:prSet presAssocID="{980EBF52-7754-4812-99A5-14BB3D5DEFBC}" presName="txTwo" presStyleLbl="node2" presStyleIdx="0" presStyleCnt="2">
        <dgm:presLayoutVars>
          <dgm:chPref val="3"/>
        </dgm:presLayoutVars>
      </dgm:prSet>
      <dgm:spPr/>
    </dgm:pt>
    <dgm:pt modelId="{81AF18A9-5265-4B4A-A58E-D688E7C04AA3}" type="pres">
      <dgm:prSet presAssocID="{980EBF52-7754-4812-99A5-14BB3D5DEFBC}" presName="parTransTwo" presStyleCnt="0"/>
      <dgm:spPr/>
    </dgm:pt>
    <dgm:pt modelId="{97AEFF41-999E-4192-A803-A8E51A33FDB2}" type="pres">
      <dgm:prSet presAssocID="{980EBF52-7754-4812-99A5-14BB3D5DEFBC}" presName="horzTwo" presStyleCnt="0"/>
      <dgm:spPr/>
    </dgm:pt>
    <dgm:pt modelId="{FAB365AE-AB17-4301-9575-0AA1BB291C58}" type="pres">
      <dgm:prSet presAssocID="{1FDA45EF-C2D6-459B-92F1-FF7E980AF3E8}" presName="vertThree" presStyleCnt="0"/>
      <dgm:spPr/>
    </dgm:pt>
    <dgm:pt modelId="{D34A545B-5B25-4724-9B3D-8BBCEC0858F0}" type="pres">
      <dgm:prSet presAssocID="{1FDA45EF-C2D6-459B-92F1-FF7E980AF3E8}" presName="txThree" presStyleLbl="node3" presStyleIdx="0" presStyleCnt="5">
        <dgm:presLayoutVars>
          <dgm:chPref val="3"/>
        </dgm:presLayoutVars>
      </dgm:prSet>
      <dgm:spPr/>
    </dgm:pt>
    <dgm:pt modelId="{D3A1EDF8-754E-4B78-9413-4D71527C5771}" type="pres">
      <dgm:prSet presAssocID="{1FDA45EF-C2D6-459B-92F1-FF7E980AF3E8}" presName="horzThree" presStyleCnt="0"/>
      <dgm:spPr/>
    </dgm:pt>
    <dgm:pt modelId="{E7FE900F-297D-436D-ADA4-5C2E1A9957D4}" type="pres">
      <dgm:prSet presAssocID="{9AA79B2F-9313-4F1A-918F-411DE3E05F47}" presName="sibSpaceThree" presStyleCnt="0"/>
      <dgm:spPr/>
    </dgm:pt>
    <dgm:pt modelId="{5AAEAF94-0433-41DE-A823-FD29EDEEC36E}" type="pres">
      <dgm:prSet presAssocID="{572227AE-745F-45B7-8F1C-BFACF4806B93}" presName="vertThree" presStyleCnt="0"/>
      <dgm:spPr/>
    </dgm:pt>
    <dgm:pt modelId="{2D56A561-E7B7-498B-AA5D-9C28ACD00760}" type="pres">
      <dgm:prSet presAssocID="{572227AE-745F-45B7-8F1C-BFACF4806B93}" presName="txThree" presStyleLbl="node3" presStyleIdx="1" presStyleCnt="5">
        <dgm:presLayoutVars>
          <dgm:chPref val="3"/>
        </dgm:presLayoutVars>
      </dgm:prSet>
      <dgm:spPr/>
    </dgm:pt>
    <dgm:pt modelId="{F5877A93-F3AD-4260-B0A4-BE5D8EFA2964}" type="pres">
      <dgm:prSet presAssocID="{572227AE-745F-45B7-8F1C-BFACF4806B93}" presName="horzThree" presStyleCnt="0"/>
      <dgm:spPr/>
    </dgm:pt>
    <dgm:pt modelId="{7C2222DD-DCB8-4537-9EAA-84EDA2515B10}" type="pres">
      <dgm:prSet presAssocID="{37F8A340-5B4A-49BB-B39C-AEEDE0E835AE}" presName="sibSpaceTwo" presStyleCnt="0"/>
      <dgm:spPr/>
    </dgm:pt>
    <dgm:pt modelId="{C79D9FCC-4FA0-40CC-BEBF-0AADDC1C23CF}" type="pres">
      <dgm:prSet presAssocID="{4784D342-9F02-46D2-B303-207B5E2F4D6F}" presName="vertTwo" presStyleCnt="0"/>
      <dgm:spPr/>
    </dgm:pt>
    <dgm:pt modelId="{010BCCC1-1619-4E93-A4F4-C98B17BEE544}" type="pres">
      <dgm:prSet presAssocID="{4784D342-9F02-46D2-B303-207B5E2F4D6F}" presName="txTwo" presStyleLbl="node2" presStyleIdx="1" presStyleCnt="2">
        <dgm:presLayoutVars>
          <dgm:chPref val="3"/>
        </dgm:presLayoutVars>
      </dgm:prSet>
      <dgm:spPr/>
    </dgm:pt>
    <dgm:pt modelId="{08E5848D-80A6-45CF-8473-76DBA8F52554}" type="pres">
      <dgm:prSet presAssocID="{4784D342-9F02-46D2-B303-207B5E2F4D6F}" presName="parTransTwo" presStyleCnt="0"/>
      <dgm:spPr/>
    </dgm:pt>
    <dgm:pt modelId="{C18C5BB2-3F09-4463-866D-415A050D74BB}" type="pres">
      <dgm:prSet presAssocID="{4784D342-9F02-46D2-B303-207B5E2F4D6F}" presName="horzTwo" presStyleCnt="0"/>
      <dgm:spPr/>
    </dgm:pt>
    <dgm:pt modelId="{75B08334-8975-4ADD-BE38-4E72ED46A332}" type="pres">
      <dgm:prSet presAssocID="{13BC1681-D37B-42E4-9D9B-88BBAE85D878}" presName="vertThree" presStyleCnt="0"/>
      <dgm:spPr/>
    </dgm:pt>
    <dgm:pt modelId="{69B105AC-5F2B-44E4-BF31-1A46A2E236FB}" type="pres">
      <dgm:prSet presAssocID="{13BC1681-D37B-42E4-9D9B-88BBAE85D878}" presName="txThree" presStyleLbl="node3" presStyleIdx="2" presStyleCnt="5">
        <dgm:presLayoutVars>
          <dgm:chPref val="3"/>
        </dgm:presLayoutVars>
      </dgm:prSet>
      <dgm:spPr/>
    </dgm:pt>
    <dgm:pt modelId="{85507720-9B42-4CBA-A051-8B2CF058F180}" type="pres">
      <dgm:prSet presAssocID="{13BC1681-D37B-42E4-9D9B-88BBAE85D878}" presName="horzThree" presStyleCnt="0"/>
      <dgm:spPr/>
    </dgm:pt>
    <dgm:pt modelId="{52E805B6-3319-44BB-A838-A2E5CE8209B9}" type="pres">
      <dgm:prSet presAssocID="{4F853DA8-06AE-46A5-9438-A3942739E44F}" presName="sibSpaceThree" presStyleCnt="0"/>
      <dgm:spPr/>
    </dgm:pt>
    <dgm:pt modelId="{9537D873-DFEC-4D6A-A485-2C5B62870B3F}" type="pres">
      <dgm:prSet presAssocID="{D935AF3C-1FCF-4E9D-AF60-3113C3945C0D}" presName="vertThree" presStyleCnt="0"/>
      <dgm:spPr/>
    </dgm:pt>
    <dgm:pt modelId="{CCFA64CA-0D0A-4112-957A-9C25B331679D}" type="pres">
      <dgm:prSet presAssocID="{D935AF3C-1FCF-4E9D-AF60-3113C3945C0D}" presName="txThree" presStyleLbl="node3" presStyleIdx="3" presStyleCnt="5">
        <dgm:presLayoutVars>
          <dgm:chPref val="3"/>
        </dgm:presLayoutVars>
      </dgm:prSet>
      <dgm:spPr/>
    </dgm:pt>
    <dgm:pt modelId="{60988968-1724-465D-8855-49BD513360F0}" type="pres">
      <dgm:prSet presAssocID="{D935AF3C-1FCF-4E9D-AF60-3113C3945C0D}" presName="horzThree" presStyleCnt="0"/>
      <dgm:spPr/>
    </dgm:pt>
    <dgm:pt modelId="{9CD27316-15DF-409B-8615-25E75BCADB3C}" type="pres">
      <dgm:prSet presAssocID="{B1711D9B-AEE4-4A37-A315-71502E6ABCE3}" presName="sibSpaceThree" presStyleCnt="0"/>
      <dgm:spPr/>
    </dgm:pt>
    <dgm:pt modelId="{55F69145-B4B4-4CEB-B64A-ABCFB9D23374}" type="pres">
      <dgm:prSet presAssocID="{BFEC9F37-8786-438D-95C5-12C21EAA7D55}" presName="vertThree" presStyleCnt="0"/>
      <dgm:spPr/>
    </dgm:pt>
    <dgm:pt modelId="{D865ACD9-96BA-4B1B-9799-86A44A8FDC37}" type="pres">
      <dgm:prSet presAssocID="{BFEC9F37-8786-438D-95C5-12C21EAA7D55}" presName="txThree" presStyleLbl="node3" presStyleIdx="4" presStyleCnt="5">
        <dgm:presLayoutVars>
          <dgm:chPref val="3"/>
        </dgm:presLayoutVars>
      </dgm:prSet>
      <dgm:spPr/>
    </dgm:pt>
    <dgm:pt modelId="{1C1F2FA0-37B9-441C-A8D9-C01B62DF7936}" type="pres">
      <dgm:prSet presAssocID="{BFEC9F37-8786-438D-95C5-12C21EAA7D55}" presName="horzThree" presStyleCnt="0"/>
      <dgm:spPr/>
    </dgm:pt>
  </dgm:ptLst>
  <dgm:cxnLst>
    <dgm:cxn modelId="{6ACB1F12-67AF-4FA8-837B-A628D854262D}" type="presOf" srcId="{C0A0757D-F260-4B4E-A71D-64146D68B5EF}" destId="{16395A52-34BE-403B-BAE6-9E97DB99971B}" srcOrd="0" destOrd="0" presId="urn:microsoft.com/office/officeart/2005/8/layout/hierarchy4"/>
    <dgm:cxn modelId="{C82E8D1E-166C-499C-B5A6-A33EB0E3AF7C}" type="presOf" srcId="{13BC1681-D37B-42E4-9D9B-88BBAE85D878}" destId="{69B105AC-5F2B-44E4-BF31-1A46A2E236FB}" srcOrd="0" destOrd="0" presId="urn:microsoft.com/office/officeart/2005/8/layout/hierarchy4"/>
    <dgm:cxn modelId="{E14F2624-5AD0-4A0C-8B13-AA032017CD9B}" srcId="{4784D342-9F02-46D2-B303-207B5E2F4D6F}" destId="{13BC1681-D37B-42E4-9D9B-88BBAE85D878}" srcOrd="0" destOrd="0" parTransId="{D786501C-ED10-4A23-8959-ED306E1A56E9}" sibTransId="{4F853DA8-06AE-46A5-9438-A3942739E44F}"/>
    <dgm:cxn modelId="{BCA3122D-32B4-4205-8DE3-A43DB6399E3B}" srcId="{980EBF52-7754-4812-99A5-14BB3D5DEFBC}" destId="{1FDA45EF-C2D6-459B-92F1-FF7E980AF3E8}" srcOrd="0" destOrd="0" parTransId="{9DD8BD69-A099-4D36-8A57-DABEC7563F78}" sibTransId="{9AA79B2F-9313-4F1A-918F-411DE3E05F47}"/>
    <dgm:cxn modelId="{2070502D-A195-45FB-ABC8-C3261A13B6F9}" type="presOf" srcId="{572227AE-745F-45B7-8F1C-BFACF4806B93}" destId="{2D56A561-E7B7-498B-AA5D-9C28ACD00760}" srcOrd="0" destOrd="0" presId="urn:microsoft.com/office/officeart/2005/8/layout/hierarchy4"/>
    <dgm:cxn modelId="{808F7C2E-D4D4-46DE-83F8-D0FC93167FDF}" srcId="{AA0144E4-F361-408C-86B6-691AEA604522}" destId="{4784D342-9F02-46D2-B303-207B5E2F4D6F}" srcOrd="1" destOrd="0" parTransId="{A473D2F9-4E52-43C5-8B0B-3CD39DF718E2}" sibTransId="{62D61224-6DA0-4A31-9F3E-72D49E8F2EEC}"/>
    <dgm:cxn modelId="{528A0D34-92BC-4005-AA54-2E07339E30C1}" srcId="{C0A0757D-F260-4B4E-A71D-64146D68B5EF}" destId="{AA0144E4-F361-408C-86B6-691AEA604522}" srcOrd="0" destOrd="0" parTransId="{565F6562-9A4A-415C-B5BB-DA475235F65B}" sibTransId="{A0E93B25-1D14-4993-A95C-2E6C95EF00BE}"/>
    <dgm:cxn modelId="{73276D3A-3EB7-4028-9013-2967D4371908}" type="presOf" srcId="{4784D342-9F02-46D2-B303-207B5E2F4D6F}" destId="{010BCCC1-1619-4E93-A4F4-C98B17BEE544}" srcOrd="0" destOrd="0" presId="urn:microsoft.com/office/officeart/2005/8/layout/hierarchy4"/>
    <dgm:cxn modelId="{FB5A6E50-FFF1-4E2F-A2D0-395072CEA340}" srcId="{4784D342-9F02-46D2-B303-207B5E2F4D6F}" destId="{BFEC9F37-8786-438D-95C5-12C21EAA7D55}" srcOrd="2" destOrd="0" parTransId="{D280D406-83EC-44F3-B380-4A692F7F74A8}" sibTransId="{65E9418A-E264-4A1F-9AF7-445E113DC35B}"/>
    <dgm:cxn modelId="{6A719084-7D98-4346-B4FF-D1D4AB695A01}" srcId="{4784D342-9F02-46D2-B303-207B5E2F4D6F}" destId="{D935AF3C-1FCF-4E9D-AF60-3113C3945C0D}" srcOrd="1" destOrd="0" parTransId="{292B08D2-294E-4770-89AF-3A1A84B606B8}" sibTransId="{B1711D9B-AEE4-4A37-A315-71502E6ABCE3}"/>
    <dgm:cxn modelId="{598DD099-81A8-4A1E-B048-F000FAEF1349}" type="presOf" srcId="{D935AF3C-1FCF-4E9D-AF60-3113C3945C0D}" destId="{CCFA64CA-0D0A-4112-957A-9C25B331679D}" srcOrd="0" destOrd="0" presId="urn:microsoft.com/office/officeart/2005/8/layout/hierarchy4"/>
    <dgm:cxn modelId="{27F5919B-54C7-47F3-A1E7-383D6D49050F}" type="presOf" srcId="{980EBF52-7754-4812-99A5-14BB3D5DEFBC}" destId="{F31A32D9-53E4-4DAA-B581-3224CFD3FC3B}" srcOrd="0" destOrd="0" presId="urn:microsoft.com/office/officeart/2005/8/layout/hierarchy4"/>
    <dgm:cxn modelId="{5E4B50A9-B5DF-43D6-B05E-B268EE8157DD}" type="presOf" srcId="{AA0144E4-F361-408C-86B6-691AEA604522}" destId="{210564F3-35FB-4DF9-A7E2-1CEC5DB5D660}" srcOrd="0" destOrd="0" presId="urn:microsoft.com/office/officeart/2005/8/layout/hierarchy4"/>
    <dgm:cxn modelId="{3B560CBF-39A2-493B-9441-BE3942C8B2F8}" type="presOf" srcId="{BFEC9F37-8786-438D-95C5-12C21EAA7D55}" destId="{D865ACD9-96BA-4B1B-9799-86A44A8FDC37}" srcOrd="0" destOrd="0" presId="urn:microsoft.com/office/officeart/2005/8/layout/hierarchy4"/>
    <dgm:cxn modelId="{AE9960E2-0E5C-45E0-9869-B44295BA2CFF}" type="presOf" srcId="{1FDA45EF-C2D6-459B-92F1-FF7E980AF3E8}" destId="{D34A545B-5B25-4724-9B3D-8BBCEC0858F0}" srcOrd="0" destOrd="0" presId="urn:microsoft.com/office/officeart/2005/8/layout/hierarchy4"/>
    <dgm:cxn modelId="{631B71EC-49AC-4F58-B8EF-CEDC2B36CA7E}" srcId="{980EBF52-7754-4812-99A5-14BB3D5DEFBC}" destId="{572227AE-745F-45B7-8F1C-BFACF4806B93}" srcOrd="1" destOrd="0" parTransId="{92B0CC21-6BAE-4D37-9EDB-E146653BB964}" sibTransId="{90FDBB33-3356-4B3D-88D7-5872603A5649}"/>
    <dgm:cxn modelId="{21EFD0FB-7C0A-449C-8101-F9AD520B9F52}" srcId="{AA0144E4-F361-408C-86B6-691AEA604522}" destId="{980EBF52-7754-4812-99A5-14BB3D5DEFBC}" srcOrd="0" destOrd="0" parTransId="{3DC01901-73C2-4392-A130-59E4642C7410}" sibTransId="{37F8A340-5B4A-49BB-B39C-AEEDE0E835AE}"/>
    <dgm:cxn modelId="{8CAA3E4E-B111-475C-B5CD-0FE1F532253E}" type="presParOf" srcId="{16395A52-34BE-403B-BAE6-9E97DB99971B}" destId="{39E59E55-BCE3-4F1B-BA1D-64510F9B8B94}" srcOrd="0" destOrd="0" presId="urn:microsoft.com/office/officeart/2005/8/layout/hierarchy4"/>
    <dgm:cxn modelId="{701191E3-4D39-4A61-BBD4-A023DF999DDD}" type="presParOf" srcId="{39E59E55-BCE3-4F1B-BA1D-64510F9B8B94}" destId="{210564F3-35FB-4DF9-A7E2-1CEC5DB5D660}" srcOrd="0" destOrd="0" presId="urn:microsoft.com/office/officeart/2005/8/layout/hierarchy4"/>
    <dgm:cxn modelId="{695D7324-6AB8-41A0-A4EB-65017A3A07F8}" type="presParOf" srcId="{39E59E55-BCE3-4F1B-BA1D-64510F9B8B94}" destId="{1CC85099-3C75-40EE-A25F-7F0022F3437B}" srcOrd="1" destOrd="0" presId="urn:microsoft.com/office/officeart/2005/8/layout/hierarchy4"/>
    <dgm:cxn modelId="{72B9240B-7815-4FBF-8705-42EA535A3458}" type="presParOf" srcId="{39E59E55-BCE3-4F1B-BA1D-64510F9B8B94}" destId="{A6167440-E972-4D28-8C99-4B8FE6221024}" srcOrd="2" destOrd="0" presId="urn:microsoft.com/office/officeart/2005/8/layout/hierarchy4"/>
    <dgm:cxn modelId="{C71B9E34-8792-4C0B-B9EE-2F98C4CC6ADF}" type="presParOf" srcId="{A6167440-E972-4D28-8C99-4B8FE6221024}" destId="{640B906F-3DD6-4C2A-9AF4-66CC1FA83177}" srcOrd="0" destOrd="0" presId="urn:microsoft.com/office/officeart/2005/8/layout/hierarchy4"/>
    <dgm:cxn modelId="{B7573019-7352-4F8B-8B66-9A783B387572}" type="presParOf" srcId="{640B906F-3DD6-4C2A-9AF4-66CC1FA83177}" destId="{F31A32D9-53E4-4DAA-B581-3224CFD3FC3B}" srcOrd="0" destOrd="0" presId="urn:microsoft.com/office/officeart/2005/8/layout/hierarchy4"/>
    <dgm:cxn modelId="{B551A0E7-5D0F-44DC-9762-F5AF38FCE085}" type="presParOf" srcId="{640B906F-3DD6-4C2A-9AF4-66CC1FA83177}" destId="{81AF18A9-5265-4B4A-A58E-D688E7C04AA3}" srcOrd="1" destOrd="0" presId="urn:microsoft.com/office/officeart/2005/8/layout/hierarchy4"/>
    <dgm:cxn modelId="{BFC39141-2E47-4074-A4E2-C88EAEF1E803}" type="presParOf" srcId="{640B906F-3DD6-4C2A-9AF4-66CC1FA83177}" destId="{97AEFF41-999E-4192-A803-A8E51A33FDB2}" srcOrd="2" destOrd="0" presId="urn:microsoft.com/office/officeart/2005/8/layout/hierarchy4"/>
    <dgm:cxn modelId="{6D21041A-0E79-4CC0-A618-3D28D8D761E9}" type="presParOf" srcId="{97AEFF41-999E-4192-A803-A8E51A33FDB2}" destId="{FAB365AE-AB17-4301-9575-0AA1BB291C58}" srcOrd="0" destOrd="0" presId="urn:microsoft.com/office/officeart/2005/8/layout/hierarchy4"/>
    <dgm:cxn modelId="{76AB1E5B-CCC3-4E76-975C-9F9CFBF3DDCB}" type="presParOf" srcId="{FAB365AE-AB17-4301-9575-0AA1BB291C58}" destId="{D34A545B-5B25-4724-9B3D-8BBCEC0858F0}" srcOrd="0" destOrd="0" presId="urn:microsoft.com/office/officeart/2005/8/layout/hierarchy4"/>
    <dgm:cxn modelId="{D80C13E6-7434-4947-84F5-ACCFF51650BE}" type="presParOf" srcId="{FAB365AE-AB17-4301-9575-0AA1BB291C58}" destId="{D3A1EDF8-754E-4B78-9413-4D71527C5771}" srcOrd="1" destOrd="0" presId="urn:microsoft.com/office/officeart/2005/8/layout/hierarchy4"/>
    <dgm:cxn modelId="{BFA6070F-2F61-4502-BA5B-CCBC2AC16830}" type="presParOf" srcId="{97AEFF41-999E-4192-A803-A8E51A33FDB2}" destId="{E7FE900F-297D-436D-ADA4-5C2E1A9957D4}" srcOrd="1" destOrd="0" presId="urn:microsoft.com/office/officeart/2005/8/layout/hierarchy4"/>
    <dgm:cxn modelId="{8CC07991-26B0-46A3-B21A-2929C796EFCD}" type="presParOf" srcId="{97AEFF41-999E-4192-A803-A8E51A33FDB2}" destId="{5AAEAF94-0433-41DE-A823-FD29EDEEC36E}" srcOrd="2" destOrd="0" presId="urn:microsoft.com/office/officeart/2005/8/layout/hierarchy4"/>
    <dgm:cxn modelId="{9ADD5311-3F69-46FE-86F7-E611B6ECE17D}" type="presParOf" srcId="{5AAEAF94-0433-41DE-A823-FD29EDEEC36E}" destId="{2D56A561-E7B7-498B-AA5D-9C28ACD00760}" srcOrd="0" destOrd="0" presId="urn:microsoft.com/office/officeart/2005/8/layout/hierarchy4"/>
    <dgm:cxn modelId="{30BCD06B-ED0C-4D8D-B0E5-5B68E95E53D3}" type="presParOf" srcId="{5AAEAF94-0433-41DE-A823-FD29EDEEC36E}" destId="{F5877A93-F3AD-4260-B0A4-BE5D8EFA2964}" srcOrd="1" destOrd="0" presId="urn:microsoft.com/office/officeart/2005/8/layout/hierarchy4"/>
    <dgm:cxn modelId="{D6E9C622-B180-4AD0-B075-DBBFBA5DF814}" type="presParOf" srcId="{A6167440-E972-4D28-8C99-4B8FE6221024}" destId="{7C2222DD-DCB8-4537-9EAA-84EDA2515B10}" srcOrd="1" destOrd="0" presId="urn:microsoft.com/office/officeart/2005/8/layout/hierarchy4"/>
    <dgm:cxn modelId="{BC07B311-51FE-4C8E-AF00-8510A0FCCEE8}" type="presParOf" srcId="{A6167440-E972-4D28-8C99-4B8FE6221024}" destId="{C79D9FCC-4FA0-40CC-BEBF-0AADDC1C23CF}" srcOrd="2" destOrd="0" presId="urn:microsoft.com/office/officeart/2005/8/layout/hierarchy4"/>
    <dgm:cxn modelId="{9253D40F-23BA-4F23-ACAA-0AB1C5E32E2C}" type="presParOf" srcId="{C79D9FCC-4FA0-40CC-BEBF-0AADDC1C23CF}" destId="{010BCCC1-1619-4E93-A4F4-C98B17BEE544}" srcOrd="0" destOrd="0" presId="urn:microsoft.com/office/officeart/2005/8/layout/hierarchy4"/>
    <dgm:cxn modelId="{5EFFEC7B-6212-42E1-A50E-43EFF93A4C79}" type="presParOf" srcId="{C79D9FCC-4FA0-40CC-BEBF-0AADDC1C23CF}" destId="{08E5848D-80A6-45CF-8473-76DBA8F52554}" srcOrd="1" destOrd="0" presId="urn:microsoft.com/office/officeart/2005/8/layout/hierarchy4"/>
    <dgm:cxn modelId="{7A2C8CF3-211C-43C8-B58B-C6A851738FC5}" type="presParOf" srcId="{C79D9FCC-4FA0-40CC-BEBF-0AADDC1C23CF}" destId="{C18C5BB2-3F09-4463-866D-415A050D74BB}" srcOrd="2" destOrd="0" presId="urn:microsoft.com/office/officeart/2005/8/layout/hierarchy4"/>
    <dgm:cxn modelId="{2E898932-7FE2-4CF7-8A70-DF2E30D104CF}" type="presParOf" srcId="{C18C5BB2-3F09-4463-866D-415A050D74BB}" destId="{75B08334-8975-4ADD-BE38-4E72ED46A332}" srcOrd="0" destOrd="0" presId="urn:microsoft.com/office/officeart/2005/8/layout/hierarchy4"/>
    <dgm:cxn modelId="{C88E8A67-6477-4232-A56D-A11007329210}" type="presParOf" srcId="{75B08334-8975-4ADD-BE38-4E72ED46A332}" destId="{69B105AC-5F2B-44E4-BF31-1A46A2E236FB}" srcOrd="0" destOrd="0" presId="urn:microsoft.com/office/officeart/2005/8/layout/hierarchy4"/>
    <dgm:cxn modelId="{FA7169B5-ADA2-44B0-AD13-9594B1143A53}" type="presParOf" srcId="{75B08334-8975-4ADD-BE38-4E72ED46A332}" destId="{85507720-9B42-4CBA-A051-8B2CF058F180}" srcOrd="1" destOrd="0" presId="urn:microsoft.com/office/officeart/2005/8/layout/hierarchy4"/>
    <dgm:cxn modelId="{839A9BB2-C5E2-4529-9ED5-EFD5428F6A6D}" type="presParOf" srcId="{C18C5BB2-3F09-4463-866D-415A050D74BB}" destId="{52E805B6-3319-44BB-A838-A2E5CE8209B9}" srcOrd="1" destOrd="0" presId="urn:microsoft.com/office/officeart/2005/8/layout/hierarchy4"/>
    <dgm:cxn modelId="{36B84C3B-A4C0-4755-A1B1-2A71AB95E3CC}" type="presParOf" srcId="{C18C5BB2-3F09-4463-866D-415A050D74BB}" destId="{9537D873-DFEC-4D6A-A485-2C5B62870B3F}" srcOrd="2" destOrd="0" presId="urn:microsoft.com/office/officeart/2005/8/layout/hierarchy4"/>
    <dgm:cxn modelId="{75B3FB8D-4E56-423A-A956-4DEE1EBEF80F}" type="presParOf" srcId="{9537D873-DFEC-4D6A-A485-2C5B62870B3F}" destId="{CCFA64CA-0D0A-4112-957A-9C25B331679D}" srcOrd="0" destOrd="0" presId="urn:microsoft.com/office/officeart/2005/8/layout/hierarchy4"/>
    <dgm:cxn modelId="{E0BF25E3-3F1A-4D25-9C10-47FA3EC19220}" type="presParOf" srcId="{9537D873-DFEC-4D6A-A485-2C5B62870B3F}" destId="{60988968-1724-465D-8855-49BD513360F0}" srcOrd="1" destOrd="0" presId="urn:microsoft.com/office/officeart/2005/8/layout/hierarchy4"/>
    <dgm:cxn modelId="{462B21F1-FF09-4526-BFAD-A9E618344F29}" type="presParOf" srcId="{C18C5BB2-3F09-4463-866D-415A050D74BB}" destId="{9CD27316-15DF-409B-8615-25E75BCADB3C}" srcOrd="3" destOrd="0" presId="urn:microsoft.com/office/officeart/2005/8/layout/hierarchy4"/>
    <dgm:cxn modelId="{C4757FB8-139D-4708-B95E-66B6425CA9FC}" type="presParOf" srcId="{C18C5BB2-3F09-4463-866D-415A050D74BB}" destId="{55F69145-B4B4-4CEB-B64A-ABCFB9D23374}" srcOrd="4" destOrd="0" presId="urn:microsoft.com/office/officeart/2005/8/layout/hierarchy4"/>
    <dgm:cxn modelId="{C2822787-7EC5-464F-B718-7E2C08451AFC}" type="presParOf" srcId="{55F69145-B4B4-4CEB-B64A-ABCFB9D23374}" destId="{D865ACD9-96BA-4B1B-9799-86A44A8FDC37}" srcOrd="0" destOrd="0" presId="urn:microsoft.com/office/officeart/2005/8/layout/hierarchy4"/>
    <dgm:cxn modelId="{53082FAD-FDE1-4BCD-8BAD-C24C3D323578}" type="presParOf" srcId="{55F69145-B4B4-4CEB-B64A-ABCFB9D23374}" destId="{1C1F2FA0-37B9-441C-A8D9-C01B62DF793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564F3-35FB-4DF9-A7E2-1CEC5DB5D660}">
      <dsp:nvSpPr>
        <dsp:cNvPr id="0" name=""/>
        <dsp:cNvSpPr/>
      </dsp:nvSpPr>
      <dsp:spPr>
        <a:xfrm>
          <a:off x="734" y="1171"/>
          <a:ext cx="6399331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sp:txBody>
      <dsp:txXfrm>
        <a:off x="16505" y="16942"/>
        <a:ext cx="6367789" cy="506918"/>
      </dsp:txXfrm>
    </dsp:sp>
    <dsp:sp modelId="{F31A32D9-53E4-4DAA-B581-3224CFD3FC3B}">
      <dsp:nvSpPr>
        <dsp:cNvPr id="0" name=""/>
        <dsp:cNvSpPr/>
      </dsp:nvSpPr>
      <dsp:spPr>
        <a:xfrm>
          <a:off x="734" y="645169"/>
          <a:ext cx="2508144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Components (laminate/fill)</a:t>
          </a:r>
        </a:p>
      </dsp:txBody>
      <dsp:txXfrm>
        <a:off x="16505" y="660940"/>
        <a:ext cx="2476602" cy="506918"/>
      </dsp:txXfrm>
    </dsp:sp>
    <dsp:sp modelId="{D34A545B-5B25-4724-9B3D-8BBCEC0858F0}">
      <dsp:nvSpPr>
        <dsp:cNvPr id="0" name=""/>
        <dsp:cNvSpPr/>
      </dsp:nvSpPr>
      <dsp:spPr>
        <a:xfrm>
          <a:off x="734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 and lines</a:t>
          </a:r>
        </a:p>
      </dsp:txBody>
      <dsp:txXfrm>
        <a:off x="16505" y="1304939"/>
        <a:ext cx="1196736" cy="506918"/>
      </dsp:txXfrm>
    </dsp:sp>
    <dsp:sp modelId="{2D56A561-E7B7-498B-AA5D-9C28ACD00760}">
      <dsp:nvSpPr>
        <dsp:cNvPr id="0" name=""/>
        <dsp:cNvSpPr/>
      </dsp:nvSpPr>
      <dsp:spPr>
        <a:xfrm>
          <a:off x="1280600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Materials and layups</a:t>
          </a:r>
        </a:p>
      </dsp:txBody>
      <dsp:txXfrm>
        <a:off x="1296371" y="1304939"/>
        <a:ext cx="1196736" cy="506918"/>
      </dsp:txXfrm>
    </dsp:sp>
    <dsp:sp modelId="{010BCCC1-1619-4E93-A4F4-C98B17BEE544}">
      <dsp:nvSpPr>
        <dsp:cNvPr id="0" name=""/>
        <dsp:cNvSpPr/>
      </dsp:nvSpPr>
      <dsp:spPr>
        <a:xfrm>
          <a:off x="2612054" y="645169"/>
          <a:ext cx="3788010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Global configurations</a:t>
          </a:r>
        </a:p>
      </dsp:txBody>
      <dsp:txXfrm>
        <a:off x="2627825" y="660940"/>
        <a:ext cx="3756468" cy="506918"/>
      </dsp:txXfrm>
    </dsp:sp>
    <dsp:sp modelId="{69B105AC-5F2B-44E4-BF31-1A46A2E236FB}">
      <dsp:nvSpPr>
        <dsp:cNvPr id="0" name=""/>
        <dsp:cNvSpPr/>
      </dsp:nvSpPr>
      <dsp:spPr>
        <a:xfrm>
          <a:off x="2612054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files</a:t>
          </a:r>
        </a:p>
      </dsp:txBody>
      <dsp:txXfrm>
        <a:off x="2627825" y="1304939"/>
        <a:ext cx="1196736" cy="506918"/>
      </dsp:txXfrm>
    </dsp:sp>
    <dsp:sp modelId="{CCFA64CA-0D0A-4112-957A-9C25B331679D}">
      <dsp:nvSpPr>
        <dsp:cNvPr id="0" name=""/>
        <dsp:cNvSpPr/>
      </dsp:nvSpPr>
      <dsp:spPr>
        <a:xfrm>
          <a:off x="3891920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and meshing</a:t>
          </a:r>
        </a:p>
      </dsp:txBody>
      <dsp:txXfrm>
        <a:off x="3907691" y="1304939"/>
        <a:ext cx="1196736" cy="506918"/>
      </dsp:txXfrm>
    </dsp:sp>
    <dsp:sp modelId="{D865ACD9-96BA-4B1B-9799-86A44A8FDC37}">
      <dsp:nvSpPr>
        <dsp:cNvPr id="0" name=""/>
        <dsp:cNvSpPr/>
      </dsp:nvSpPr>
      <dsp:spPr>
        <a:xfrm>
          <a:off x="5171787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sp:txBody>
      <dsp:txXfrm>
        <a:off x="5187558" y="1304939"/>
        <a:ext cx="1196736" cy="506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1FAA-F185-453F-A0CA-74D1628E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432F3-E9E6-47A4-AFE3-26D9CE2DA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C13C-EC60-4903-96AB-B9E3CB25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3D58-A8F4-4F40-8767-6E237A2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931D-DB88-4EF7-970F-5A642B2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02ED-99E5-40FC-B8D6-F8F971F9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6070-3650-423E-A7EA-7A4562E9D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5A68-4688-404D-8F80-1EFAA707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658C-78B0-45AA-B77C-C13A2906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C4EC-091E-4D91-9A39-E890E59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F26ED-6040-446B-8825-86C063FF6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BE998-8721-409B-A13A-B1B6A307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6E81-E6DC-4001-A6A6-A9597185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BAB6-520F-4B4F-96FD-65196E04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3490-D4BA-46E0-8F97-735F585B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E2F6-072E-455F-BEF1-CBD13EFE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52F7-8E2B-4D51-8A8A-1D5A2903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EE02-A1DB-4168-BEA0-96B7A84C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91CF-7367-4DCA-87E3-67EC0023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DA6B-68CE-4D41-8DD9-AE1B3BD3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D73-19F7-41A0-BC28-D67C35B6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55AB5-39E9-4A65-8865-B8B2ABCE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D1F7-FF2C-4528-9B1D-C2DCF2A1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8FA3-8246-4470-9F5A-1D3B4E6E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2AFD-BF5B-4382-BB82-55521586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9840-D1DC-4D01-9218-E65BCC60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ABA1-AD0B-4EC7-8566-9A029085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8F46B-0556-4886-B97E-0E780ECD0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77395-4202-4481-A9D8-AAE934E0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E6500-ACCE-4DC6-843E-86A1D737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653C-CD73-4A5D-8DD3-6CDEFF44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993-9E91-479C-87EE-B7792E1A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F054-1C42-482F-885A-269A82B8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3F785-9DDD-4A39-BA5D-E96EBFB8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D44C7-3FCB-4E40-8F49-3F8796899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9808B-D927-48DF-A88F-30FA52207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70D8A-68A8-4E91-96DF-82E38597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85C80-BA89-4D82-B229-365A3F9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F9897-B1C1-4EC8-A783-43A5C81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F64B-DCEE-41F3-A3F3-8F90B8ED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058AF-7615-4995-9DF6-C5E963FE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B4D46-541B-467F-941B-0ACA17A3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CA149-1E86-4C24-8F08-F1662DC5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10BB-4165-4F17-A3C6-742506CD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64D0C-6935-41D7-88DA-24CF63C0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3E1F-BADE-4F32-8533-82B9AD67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26E0-40EC-40C5-ACAA-D94EA262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2320-10F3-47A7-8DBF-2B0E7B5F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6F514-349D-4921-942E-4D568A33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5C4C-C0DF-4863-9A5F-E9972990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BA4F-017B-4C5C-9921-61F4A043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0C203-8C25-4542-8AF7-0260D9E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AC55-4605-4848-8B82-14B719FF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1F5D8-F10A-4B77-8DAE-D050B0AC8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16560-3E54-4A6F-9B03-DEE428670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AA32-6C80-418B-AEF7-59D71C19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E7C35-3556-4051-BA4E-8E47BF54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400D-C7FF-4AB1-A8F5-9D55E69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DE164-F5FD-4FA3-98E1-0F8BA42E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410E-8C07-4544-9E64-5CC2C88E5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FA90-E436-44C1-8AD1-6E8554C32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F4A5-C901-49E6-A397-6F90A35E2E4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6083-6FAD-41C0-B7D2-10876CD7C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03D1-FD8E-4F44-9E02-0FAF16AF2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B47D7F-17E8-4812-9944-963F80FEB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298632"/>
              </p:ext>
            </p:extLst>
          </p:nvPr>
        </p:nvGraphicFramePr>
        <p:xfrm>
          <a:off x="2032000" y="719666"/>
          <a:ext cx="64008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9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63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Tian</dc:creator>
  <cp:lastModifiedBy>Su Tian</cp:lastModifiedBy>
  <cp:revision>2</cp:revision>
  <dcterms:created xsi:type="dcterms:W3CDTF">2019-07-20T03:05:10Z</dcterms:created>
  <dcterms:modified xsi:type="dcterms:W3CDTF">2019-07-20T03:23:19Z</dcterms:modified>
</cp:coreProperties>
</file>