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14"/>
  </p:notesMasterIdLst>
  <p:handoutMasterIdLst>
    <p:handoutMasterId r:id="rId15"/>
  </p:handoutMasterIdLst>
  <p:sldIdLst>
    <p:sldId id="275" r:id="rId5"/>
    <p:sldId id="279" r:id="rId6"/>
    <p:sldId id="280" r:id="rId7"/>
    <p:sldId id="281" r:id="rId8"/>
    <p:sldId id="261" r:id="rId9"/>
    <p:sldId id="282" r:id="rId10"/>
    <p:sldId id="267" r:id="rId11"/>
    <p:sldId id="283" r:id="rId12"/>
    <p:sldId id="284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pluralsight.com/training/courses/TableOfContents?courseName=spa&amp;highlight=john-papa_spa-m7-mvvm-and-knockout*2,7,1" TargetMode="External"/><Relationship Id="rId4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 Duitsman</a:t>
            </a:r>
          </a:p>
          <a:p>
            <a:endParaRPr lang="en-US" dirty="0"/>
          </a:p>
          <a:p>
            <a:r>
              <a:rPr lang="en-US" smtClean="0"/>
              <a:t>Consultant </a:t>
            </a:r>
            <a:r>
              <a:rPr lang="en-US" dirty="0"/>
              <a:t>since 2003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Library in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Dependencies, works with any framework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Developed with BDD (link to tests)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ERMAHGERD!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Knock Me Out - Ryan </a:t>
            </a:r>
            <a:r>
              <a:rPr lang="en-US" dirty="0" err="1"/>
              <a:t>Neimeier’s</a:t>
            </a:r>
            <a:r>
              <a:rPr lang="en-US"/>
              <a:t> </a:t>
            </a:r>
            <a:r>
              <a:rPr lang="en-US" smtClean="0"/>
              <a:t>blog</a:t>
            </a:r>
            <a:endParaRPr lang="en-US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SPAs with HTML5, </a:t>
            </a:r>
            <a:r>
              <a:rPr lang="en-US" dirty="0" err="1" smtClean="0">
                <a:hlinkClick r:id="rId5"/>
              </a:rPr>
              <a:t>WebAPI</a:t>
            </a:r>
            <a:r>
              <a:rPr lang="en-US" dirty="0" smtClean="0">
                <a:hlinkClick r:id="rId5"/>
              </a:rPr>
              <a:t>, Knockout and </a:t>
            </a:r>
            <a:r>
              <a:rPr lang="en-US" dirty="0" err="1" smtClean="0">
                <a:hlinkClick r:id="rId5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1239</TotalTime>
  <Words>166</Words>
  <Application>Microsoft Office PowerPoint</Application>
  <PresentationFormat>On-screen Show (16:10)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Centare_Basic</vt:lpstr>
      <vt:lpstr>Intro to KnockoutJS</vt:lpstr>
      <vt:lpstr>About</vt:lpstr>
      <vt:lpstr>KnockoutJS</vt:lpstr>
      <vt:lpstr>Features</vt:lpstr>
      <vt:lpstr>MVVM Pattern</vt:lpstr>
      <vt:lpstr>Dermos</vt:lpstr>
      <vt:lpstr>Why Knockout?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35</cp:revision>
  <dcterms:created xsi:type="dcterms:W3CDTF">2012-07-18T19:44:45Z</dcterms:created>
  <dcterms:modified xsi:type="dcterms:W3CDTF">2012-10-11T15:50:20Z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