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9" r:id="rId6"/>
    <p:sldId id="280" r:id="rId7"/>
    <p:sldId id="281" r:id="rId8"/>
    <p:sldId id="261" r:id="rId9"/>
    <p:sldId id="282" r:id="rId10"/>
    <p:sldId id="267" r:id="rId11"/>
    <p:sldId id="283" r:id="rId12"/>
    <p:sldId id="285" r:id="rId13"/>
    <p:sldId id="284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40" y="36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Props1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1506</TotalTime>
  <Words>190</Words>
  <Application>Microsoft Office PowerPoint</Application>
  <PresentationFormat>On-screen Show (16:10)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Centare_Basic</vt:lpstr>
      <vt:lpstr>Intro to KnockoutJS</vt:lpstr>
      <vt:lpstr>About</vt:lpstr>
      <vt:lpstr>KnockoutJS</vt:lpstr>
      <vt:lpstr>Features</vt:lpstr>
      <vt:lpstr>MVVM Pattern</vt:lpstr>
      <vt:lpstr>Demo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44</cp:revision>
  <dcterms:created xsi:type="dcterms:W3CDTF">2012-07-18T19:44:45Z</dcterms:created>
  <dcterms:modified xsi:type="dcterms:W3CDTF">2012-10-11T23:13:49Z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