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sktop-r-visuals" TargetMode="External"/><Relationship Id="rId4" Type="http://schemas.openxmlformats.org/officeDocument/2006/relationships/hyperlink" Target="http://blog.revolutionanalytics.com/2015/03/r-package-smbinning-optimal-binning-for-scoring-modeling.html" TargetMode="External"/><Relationship Id="rId5" Type="http://schemas.openxmlformats.org/officeDocument/2006/relationships/hyperlink" Target="https://www.youtube.com/watch?v=-Higv2HGbzU" TargetMode="External"/><Relationship Id="rId6" Type="http://schemas.openxmlformats.org/officeDocument/2006/relationships/hyperlink" Target="https://www.datacamp.com/community/tutorials/15-questions-about-r-plots#q12" TargetMode="External"/><Relationship Id="rId7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power-bi/desktop-r-scri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sz="6000" dirty="0" smtClean="0"/>
              <a:t>integration with</a:t>
            </a:r>
            <a:r>
              <a:rPr lang="en-US" dirty="0" smtClean="0"/>
              <a:t> P</a:t>
            </a:r>
            <a:r>
              <a:rPr lang="en-US" sz="6000" dirty="0" smtClean="0"/>
              <a:t>ower</a:t>
            </a:r>
            <a:r>
              <a:rPr lang="en-US" dirty="0" smtClean="0"/>
              <a:t> 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90542"/>
          </a:xfrm>
        </p:spPr>
        <p:txBody>
          <a:bodyPr>
            <a:normAutofit/>
          </a:bodyPr>
          <a:lstStyle/>
          <a:p>
            <a:r>
              <a:rPr lang="en-US" b="1" dirty="0" smtClean="0"/>
              <a:t>Mark Gulati</a:t>
            </a:r>
          </a:p>
          <a:p>
            <a:r>
              <a:rPr lang="en-US" dirty="0" smtClean="0"/>
              <a:t>Power BI User Group Berlin </a:t>
            </a:r>
          </a:p>
          <a:p>
            <a:r>
              <a:rPr lang="en-US" dirty="0" smtClean="0"/>
              <a:t>January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of Analytics at OptioPay Group </a:t>
            </a:r>
          </a:p>
          <a:p>
            <a:r>
              <a:rPr lang="en-US" dirty="0" smtClean="0"/>
              <a:t>Working with Power BI since 2015 </a:t>
            </a:r>
          </a:p>
          <a:p>
            <a:r>
              <a:rPr lang="en-US" dirty="0" smtClean="0"/>
              <a:t>Not affiliated with Microsoft (!!)</a:t>
            </a:r>
          </a:p>
          <a:p>
            <a:r>
              <a:rPr lang="en-US" dirty="0" smtClean="0"/>
              <a:t>Eager to work on innovative analytics projects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5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vs. Python </a:t>
            </a:r>
          </a:p>
          <a:p>
            <a:r>
              <a:rPr lang="en-US" dirty="0" smtClean="0"/>
              <a:t>Visualization vs. Data Science </a:t>
            </a:r>
          </a:p>
          <a:p>
            <a:r>
              <a:rPr lang="en-US" dirty="0" smtClean="0"/>
              <a:t>Predictive modeling </a:t>
            </a:r>
          </a:p>
          <a:p>
            <a:r>
              <a:rPr lang="en-US" dirty="0" smtClean="0"/>
              <a:t>Scripting and repeatability </a:t>
            </a:r>
          </a:p>
          <a:p>
            <a:r>
              <a:rPr lang="en-US" dirty="0" smtClean="0"/>
              <a:t>Custom visuals library in Office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Script to load and transform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data cleansing and transformation </a:t>
            </a:r>
          </a:p>
          <a:p>
            <a:r>
              <a:rPr lang="en-US" dirty="0" smtClean="0"/>
              <a:t>Comparable to M as a data loading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R visual to a Power BI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bivariate Trellis Plots (aka XY Plots) </a:t>
            </a:r>
          </a:p>
          <a:p>
            <a:r>
              <a:rPr lang="en-US" dirty="0" smtClean="0"/>
              <a:t>Boxplots </a:t>
            </a:r>
          </a:p>
          <a:p>
            <a:r>
              <a:rPr lang="en-US" dirty="0" smtClean="0"/>
              <a:t>Small multiples </a:t>
            </a:r>
          </a:p>
          <a:p>
            <a:r>
              <a:rPr lang="en-US" dirty="0" smtClean="0"/>
              <a:t>Interactivity with other visuals 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Interactivity is only one-way (native visuals filter R visuals)</a:t>
            </a:r>
          </a:p>
          <a:p>
            <a:r>
              <a:rPr lang="en-US" dirty="0" smtClean="0"/>
              <a:t>Transformed data in an R visual is only available to that visual </a:t>
            </a:r>
          </a:p>
          <a:p>
            <a:r>
              <a:rPr lang="en-US" dirty="0" smtClean="0"/>
              <a:t>Visuals don’t refresh automatically when resized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think R visuals can be used in Power BI?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are welcome!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5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docs.microsoft.com/en-us/power-bi/desktop-r-scripts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docs.microsoft.com/en-us/power-bi/desktop-r-visuals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blog.revolutionanalytics.com/2015/03/r-package-smbinning-optimal-binning-for-scoring-modeling.html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https://www.youtube.com/watch?v=-</a:t>
            </a:r>
            <a:r>
              <a:rPr lang="en-US" dirty="0" smtClean="0">
                <a:hlinkClick r:id="rId5"/>
              </a:rPr>
              <a:t>Higv2HGbzU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www.datacamp.com/community/tutorials/15-questions-about-r-plots#q12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www.kaggle.com</a:t>
            </a:r>
            <a:r>
              <a:rPr lang="en-US" smtClean="0">
                <a:hlinkClick r:id="rId7"/>
              </a:rPr>
              <a:t>/c/house-prices-advanced-regression-techniques</a:t>
            </a:r>
            <a:r>
              <a:rPr lang="en-US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5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201</TotalTime>
  <Words>182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 integration with Power BI</vt:lpstr>
      <vt:lpstr>A little about me</vt:lpstr>
      <vt:lpstr>Why R?</vt:lpstr>
      <vt:lpstr>R Script to load and transform data</vt:lpstr>
      <vt:lpstr>Add an R visual to a Power BI report</vt:lpstr>
      <vt:lpstr>Caveats</vt:lpstr>
      <vt:lpstr>Applications</vt:lpstr>
      <vt:lpstr>Thank you</vt:lpstr>
      <vt:lpstr>Sources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integration with Power BI</dc:title>
  <dc:creator>Mark Gulati</dc:creator>
  <cp:lastModifiedBy>Mark Gulati</cp:lastModifiedBy>
  <cp:revision>6</cp:revision>
  <dcterms:created xsi:type="dcterms:W3CDTF">2018-01-18T13:40:54Z</dcterms:created>
  <dcterms:modified xsi:type="dcterms:W3CDTF">2018-01-18T17:02:39Z</dcterms:modified>
</cp:coreProperties>
</file>