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EAA5D-D730-A44F-9249-625D68EB6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6339C-AE16-F549-BB80-B784947F5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06075-6C85-FA44-B370-93F48954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EEB5-5BD2-9443-87C8-5D10B7131FC8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082ED-3614-714D-B1C6-5E62F11E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23270-EA69-F64F-B80D-25D20028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F98F9-9E19-9C46-8AF4-D8164056A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9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F4AF-5A22-AA4D-8827-5CE44179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EE42C-B1DB-B04E-96C0-108A43D6D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C4100-4C63-E94E-B05E-AA76D195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EEB5-5BD2-9443-87C8-5D10B7131FC8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67CDE-F7A5-4C47-B074-6DF0B4C8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ED849-2CF2-FA44-B8BF-A91857922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F98F9-9E19-9C46-8AF4-D8164056A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7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D4642-2041-8842-A7FB-347F4DE1B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FD661-C9B4-504A-907E-18C52F89B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DA330-5376-7141-AF5A-49600DE9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EEB5-5BD2-9443-87C8-5D10B7131FC8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4C227-90FC-D848-A559-7274DF68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2C404-E065-C242-ACC7-24D1C448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F98F9-9E19-9C46-8AF4-D8164056A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6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D538-8A72-8C42-97C0-CB95AC15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34FF4-C2E8-6644-9467-C44339ABB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596B0-EDF5-EA43-A1F9-BEF98C19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EEB5-5BD2-9443-87C8-5D10B7131FC8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8FF99-B0E9-664E-8FAB-5B34E008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A0397-773A-8E44-B1FB-212B9349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F98F9-9E19-9C46-8AF4-D8164056A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4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9D47-DCC1-9D45-86D5-BB988380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A46E8-3D4F-D04E-8930-59B00F06A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0D298-0EFC-F640-ADA9-04AD1128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EEB5-5BD2-9443-87C8-5D10B7131FC8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ED5E3-8B6D-3148-A19C-FCF0EDDC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66836-D2E3-124B-8E28-EF51A100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F98F9-9E19-9C46-8AF4-D8164056A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0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61AB-731A-764A-B84D-4F22157E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CE4F4-C748-5149-A8A3-0D3331EF7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FE464-3558-2C42-8036-B1DBEFC4C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84235-7C4F-1E49-90F7-5700986E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EEB5-5BD2-9443-87C8-5D10B7131FC8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2A850-89F3-4D44-B465-327CF37E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32AD5-809E-7740-AD39-AB6FEF56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F98F9-9E19-9C46-8AF4-D8164056A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8A7A-7DD7-7E4D-B757-47220FDC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6FB78-06F5-1141-8C25-7BC72EE2F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D109C-A3D3-DF4E-866A-53EC70D11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943CF-5725-1442-A65B-F2D8EBF70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EBEA8-EB93-4149-B0FC-469489D20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70D8DA-3112-504A-894C-516D93AEB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EEB5-5BD2-9443-87C8-5D10B7131FC8}" type="datetimeFigureOut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8FBED7-B538-3644-BB1C-A3D4BB49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506B8-FC47-E54D-9F99-61940299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F98F9-9E19-9C46-8AF4-D8164056A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0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D7E1-4D15-CB47-94F6-820F18B7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B4FE9-C249-0947-87BC-A700FAB1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EEB5-5BD2-9443-87C8-5D10B7131FC8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61A42-83D6-1047-99E4-51EAD6DF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66B03-49F5-6E46-A21A-578F5942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F98F9-9E19-9C46-8AF4-D8164056A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3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460B3-F286-9345-99ED-6B16AEB7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EEB5-5BD2-9443-87C8-5D10B7131FC8}" type="datetimeFigureOut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81221-98BB-D849-A8B6-B67284E08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1C0AD-DF63-924D-9932-E8372335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F98F9-9E19-9C46-8AF4-D8164056A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6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DDFB-A12F-BE44-8487-E10AD62E5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CB787-EE7A-2E4D-A52A-33D9E241A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A4129-A13A-3344-85E3-6B13BD5D8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59B81-8FFD-DE44-BFF7-45894836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EEB5-5BD2-9443-87C8-5D10B7131FC8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24746-ED55-3241-9738-10596F78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ED5B4-8A96-5243-9F6C-A2A00E3F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F98F9-9E19-9C46-8AF4-D8164056A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4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2F63-FBE4-2A4D-8B37-E227BCA03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9B99A-AC77-7549-AAE0-64DD6C2C2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47518-6986-B24E-94F8-124B1B2E6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E54F6-5A2C-3A43-A3A2-C5E84F4F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EEB5-5BD2-9443-87C8-5D10B7131FC8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EB813-4F94-9F41-8C0B-DCD78927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17D10-CCDD-0D46-A2A0-7C43CC25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F98F9-9E19-9C46-8AF4-D8164056A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96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377E13-92B5-5F49-B1BD-B7BA9BD0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54AE6-37FB-574F-B360-D774F0960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2B13A-B69A-C242-BC30-68783BEDF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CEEB5-5BD2-9443-87C8-5D10B7131FC8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526C3-8FD5-784F-BAC1-2F35EEABF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69133-C1EA-944F-B016-8F03AAD4F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F98F9-9E19-9C46-8AF4-D8164056A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1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2A42-CDA9-2A4B-99AB-BCC7137625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 Ideas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93968-4B25-B44C-BFE9-503498688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0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827C57-0BF8-0C41-B01D-5F081BF7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Disparate News coverage of world/national events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EBC29-9164-4C41-B125-D510024BC945}"/>
              </a:ext>
            </a:extLst>
          </p:cNvPr>
          <p:cNvSpPr txBox="1"/>
          <p:nvPr/>
        </p:nvSpPr>
        <p:spPr>
          <a:xfrm>
            <a:off x="972766" y="1819072"/>
            <a:ext cx="9299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 what news stories broken on CNN that will not be addressed by Fox News and vice versa</a:t>
            </a:r>
          </a:p>
          <a:p>
            <a:r>
              <a:rPr lang="en-US" dirty="0"/>
              <a:t>Or </a:t>
            </a:r>
          </a:p>
          <a:p>
            <a:r>
              <a:rPr lang="en-US" dirty="0"/>
              <a:t>Predict the lag time between the two networks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9965A-139B-FA4A-8181-30E0B00DCB49}"/>
              </a:ext>
            </a:extLst>
          </p:cNvPr>
          <p:cNvSpPr txBox="1"/>
          <p:nvPr/>
        </p:nvSpPr>
        <p:spPr>
          <a:xfrm>
            <a:off x="2276272" y="3229583"/>
            <a:ext cx="4970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Sources: CNN – Website has transcripts</a:t>
            </a:r>
          </a:p>
          <a:p>
            <a:r>
              <a:rPr lang="en-US" dirty="0"/>
              <a:t>                         Fox -  Yet to find. May need to scrape</a:t>
            </a:r>
          </a:p>
        </p:txBody>
      </p:sp>
    </p:spTree>
    <p:extLst>
      <p:ext uri="{BB962C8B-B14F-4D97-AF65-F5344CB8AC3E}">
        <p14:creationId xmlns:p14="http://schemas.microsoft.com/office/powerpoint/2010/main" val="415529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827C57-0BF8-0C41-B01D-5F081BF7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Identify logical fallacies or spurious arguments in Twitter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A9965A-139B-FA4A-8181-30E0B00DCB49}"/>
              </a:ext>
            </a:extLst>
          </p:cNvPr>
          <p:cNvSpPr txBox="1"/>
          <p:nvPr/>
        </p:nvSpPr>
        <p:spPr>
          <a:xfrm>
            <a:off x="2208178" y="1214192"/>
            <a:ext cx="254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Sources: Twitter API</a:t>
            </a:r>
          </a:p>
        </p:txBody>
      </p:sp>
    </p:spTree>
    <p:extLst>
      <p:ext uri="{BB962C8B-B14F-4D97-AF65-F5344CB8AC3E}">
        <p14:creationId xmlns:p14="http://schemas.microsoft.com/office/powerpoint/2010/main" val="2058422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70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Capstone Project Ideas</vt:lpstr>
      <vt:lpstr>Disparate News coverage of world/national events</vt:lpstr>
      <vt:lpstr>Identify logical fallacies or spurious arguments in Twitter 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Ideas</dc:title>
  <dc:creator>Steve Gregoire</dc:creator>
  <cp:lastModifiedBy>Steve Gregoire</cp:lastModifiedBy>
  <cp:revision>3</cp:revision>
  <dcterms:created xsi:type="dcterms:W3CDTF">2018-06-07T18:09:22Z</dcterms:created>
  <dcterms:modified xsi:type="dcterms:W3CDTF">2018-06-07T18:52:42Z</dcterms:modified>
</cp:coreProperties>
</file>