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6"/>
    <p:restoredTop sz="94710"/>
  </p:normalViewPr>
  <p:slideViewPr>
    <p:cSldViewPr snapToGrid="0">
      <p:cViewPr varScale="1">
        <p:scale>
          <a:sx n="147" d="100"/>
          <a:sy n="147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1ADEB-26B6-40D6-9B30-E9D4FFDD57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55E28A-CE98-4616-88FC-9AA026C59242}">
      <dgm:prSet/>
      <dgm:spPr/>
      <dgm:t>
        <a:bodyPr/>
        <a:lstStyle/>
        <a:p>
          <a:pPr>
            <a:defRPr cap="all"/>
          </a:pPr>
          <a:r>
            <a:rPr lang="en-US"/>
            <a:t>Cross platform</a:t>
          </a:r>
        </a:p>
      </dgm:t>
    </dgm:pt>
    <dgm:pt modelId="{0B35F8C1-76EB-4FF1-A0F4-563050971849}" type="parTrans" cxnId="{3A1E76D9-E693-49F1-9D7B-61F5EE0AE73D}">
      <dgm:prSet/>
      <dgm:spPr/>
      <dgm:t>
        <a:bodyPr/>
        <a:lstStyle/>
        <a:p>
          <a:endParaRPr lang="en-US"/>
        </a:p>
      </dgm:t>
    </dgm:pt>
    <dgm:pt modelId="{5FFE81B1-C47F-4AD3-83CA-3E572CA363D8}" type="sibTrans" cxnId="{3A1E76D9-E693-49F1-9D7B-61F5EE0AE73D}">
      <dgm:prSet/>
      <dgm:spPr/>
      <dgm:t>
        <a:bodyPr/>
        <a:lstStyle/>
        <a:p>
          <a:endParaRPr lang="en-US"/>
        </a:p>
      </dgm:t>
    </dgm:pt>
    <dgm:pt modelId="{8AA251B3-26E6-4365-8E2B-8C72C9C12553}">
      <dgm:prSet/>
      <dgm:spPr/>
      <dgm:t>
        <a:bodyPr/>
        <a:lstStyle/>
        <a:p>
          <a:pPr>
            <a:defRPr cap="all"/>
          </a:pPr>
          <a:r>
            <a:rPr lang="en-US"/>
            <a:t>Rapid Application development</a:t>
          </a:r>
        </a:p>
      </dgm:t>
    </dgm:pt>
    <dgm:pt modelId="{DD53BA64-BD9F-43BD-BC35-7F9F45E58ABD}" type="parTrans" cxnId="{CC58BD3C-42EE-4937-B920-54D2140053A3}">
      <dgm:prSet/>
      <dgm:spPr/>
      <dgm:t>
        <a:bodyPr/>
        <a:lstStyle/>
        <a:p>
          <a:endParaRPr lang="en-US"/>
        </a:p>
      </dgm:t>
    </dgm:pt>
    <dgm:pt modelId="{8DA4396F-D6F6-471A-B28A-ACEB4B32EECD}" type="sibTrans" cxnId="{CC58BD3C-42EE-4937-B920-54D2140053A3}">
      <dgm:prSet/>
      <dgm:spPr/>
      <dgm:t>
        <a:bodyPr/>
        <a:lstStyle/>
        <a:p>
          <a:endParaRPr lang="en-US"/>
        </a:p>
      </dgm:t>
    </dgm:pt>
    <dgm:pt modelId="{EA29995F-822F-47AA-8BA4-84E6E8E67A95}">
      <dgm:prSet/>
      <dgm:spPr/>
      <dgm:t>
        <a:bodyPr/>
        <a:lstStyle/>
        <a:p>
          <a:pPr>
            <a:defRPr cap="all"/>
          </a:pPr>
          <a:r>
            <a:rPr lang="en-US"/>
            <a:t>Accessible to Web developers with React Skills</a:t>
          </a:r>
        </a:p>
      </dgm:t>
    </dgm:pt>
    <dgm:pt modelId="{1CB7C279-4AF2-4045-A151-CA699FEE995B}" type="parTrans" cxnId="{67EE4795-D8E1-4096-81FB-BB0C75C4560E}">
      <dgm:prSet/>
      <dgm:spPr/>
      <dgm:t>
        <a:bodyPr/>
        <a:lstStyle/>
        <a:p>
          <a:endParaRPr lang="en-US"/>
        </a:p>
      </dgm:t>
    </dgm:pt>
    <dgm:pt modelId="{BC96B572-35CB-495F-8B35-25535ABD6428}" type="sibTrans" cxnId="{67EE4795-D8E1-4096-81FB-BB0C75C4560E}">
      <dgm:prSet/>
      <dgm:spPr/>
      <dgm:t>
        <a:bodyPr/>
        <a:lstStyle/>
        <a:p>
          <a:endParaRPr lang="en-US"/>
        </a:p>
      </dgm:t>
    </dgm:pt>
    <dgm:pt modelId="{834B3FD3-50AB-445B-8D6E-93D49E59C3B0}" type="pres">
      <dgm:prSet presAssocID="{E221ADEB-26B6-40D6-9B30-E9D4FFDD5704}" presName="root" presStyleCnt="0">
        <dgm:presLayoutVars>
          <dgm:dir/>
          <dgm:resizeHandles val="exact"/>
        </dgm:presLayoutVars>
      </dgm:prSet>
      <dgm:spPr/>
    </dgm:pt>
    <dgm:pt modelId="{96E7C73E-21E7-4DA8-A45C-25053F3E7737}" type="pres">
      <dgm:prSet presAssocID="{A755E28A-CE98-4616-88FC-9AA026C59242}" presName="compNode" presStyleCnt="0"/>
      <dgm:spPr/>
    </dgm:pt>
    <dgm:pt modelId="{C4F71FE4-F353-4B5D-895D-36973615DFF7}" type="pres">
      <dgm:prSet presAssocID="{A755E28A-CE98-4616-88FC-9AA026C59242}" presName="iconBgRect" presStyleLbl="bgShp" presStyleIdx="0" presStyleCnt="3"/>
      <dgm:spPr/>
    </dgm:pt>
    <dgm:pt modelId="{A2898A40-0F2E-429A-9C1D-C7E86DAB7263}" type="pres">
      <dgm:prSet presAssocID="{A755E28A-CE98-4616-88FC-9AA026C592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D83938E-3CDC-480C-AC5C-430A0816FE1A}" type="pres">
      <dgm:prSet presAssocID="{A755E28A-CE98-4616-88FC-9AA026C59242}" presName="spaceRect" presStyleCnt="0"/>
      <dgm:spPr/>
    </dgm:pt>
    <dgm:pt modelId="{E71C8887-29E9-4C31-AEEB-7886E8295EB0}" type="pres">
      <dgm:prSet presAssocID="{A755E28A-CE98-4616-88FC-9AA026C59242}" presName="textRect" presStyleLbl="revTx" presStyleIdx="0" presStyleCnt="3">
        <dgm:presLayoutVars>
          <dgm:chMax val="1"/>
          <dgm:chPref val="1"/>
        </dgm:presLayoutVars>
      </dgm:prSet>
      <dgm:spPr/>
    </dgm:pt>
    <dgm:pt modelId="{C6E1B789-991E-4288-9E31-DEA35AF66A04}" type="pres">
      <dgm:prSet presAssocID="{5FFE81B1-C47F-4AD3-83CA-3E572CA363D8}" presName="sibTrans" presStyleCnt="0"/>
      <dgm:spPr/>
    </dgm:pt>
    <dgm:pt modelId="{8E159E5B-FFDF-43FF-909F-19D1AED706E4}" type="pres">
      <dgm:prSet presAssocID="{8AA251B3-26E6-4365-8E2B-8C72C9C12553}" presName="compNode" presStyleCnt="0"/>
      <dgm:spPr/>
    </dgm:pt>
    <dgm:pt modelId="{FA4DB528-3D0D-43A3-BD3F-E57B8C4C5AA9}" type="pres">
      <dgm:prSet presAssocID="{8AA251B3-26E6-4365-8E2B-8C72C9C12553}" presName="iconBgRect" presStyleLbl="bgShp" presStyleIdx="1" presStyleCnt="3"/>
      <dgm:spPr/>
    </dgm:pt>
    <dgm:pt modelId="{D9A71A2F-8C7E-49EA-92A8-C7AD65C10828}" type="pres">
      <dgm:prSet presAssocID="{8AA251B3-26E6-4365-8E2B-8C72C9C125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069FAA2-4493-440C-B145-D43C477C133B}" type="pres">
      <dgm:prSet presAssocID="{8AA251B3-26E6-4365-8E2B-8C72C9C12553}" presName="spaceRect" presStyleCnt="0"/>
      <dgm:spPr/>
    </dgm:pt>
    <dgm:pt modelId="{4AA820DB-2824-4DF4-9E8F-614AD032BA81}" type="pres">
      <dgm:prSet presAssocID="{8AA251B3-26E6-4365-8E2B-8C72C9C12553}" presName="textRect" presStyleLbl="revTx" presStyleIdx="1" presStyleCnt="3">
        <dgm:presLayoutVars>
          <dgm:chMax val="1"/>
          <dgm:chPref val="1"/>
        </dgm:presLayoutVars>
      </dgm:prSet>
      <dgm:spPr/>
    </dgm:pt>
    <dgm:pt modelId="{F1BF2B96-26B5-4F4C-9D78-843F7E2C75BA}" type="pres">
      <dgm:prSet presAssocID="{8DA4396F-D6F6-471A-B28A-ACEB4B32EECD}" presName="sibTrans" presStyleCnt="0"/>
      <dgm:spPr/>
    </dgm:pt>
    <dgm:pt modelId="{9B7DA974-C8E4-4FFB-B51B-6B747FC9EE6E}" type="pres">
      <dgm:prSet presAssocID="{EA29995F-822F-47AA-8BA4-84E6E8E67A95}" presName="compNode" presStyleCnt="0"/>
      <dgm:spPr/>
    </dgm:pt>
    <dgm:pt modelId="{E672CDEA-69F6-495F-9879-F138AEA0568B}" type="pres">
      <dgm:prSet presAssocID="{EA29995F-822F-47AA-8BA4-84E6E8E67A95}" presName="iconBgRect" presStyleLbl="bgShp" presStyleIdx="2" presStyleCnt="3"/>
      <dgm:spPr/>
    </dgm:pt>
    <dgm:pt modelId="{837FF9EC-B9C2-4D4B-8BF7-C9CE8781A2FE}" type="pres">
      <dgm:prSet presAssocID="{EA29995F-822F-47AA-8BA4-84E6E8E67A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C46DFD1-9BBD-4688-BEE6-DBE48BAFBB62}" type="pres">
      <dgm:prSet presAssocID="{EA29995F-822F-47AA-8BA4-84E6E8E67A95}" presName="spaceRect" presStyleCnt="0"/>
      <dgm:spPr/>
    </dgm:pt>
    <dgm:pt modelId="{59044081-382F-4166-A66B-B6D576248B51}" type="pres">
      <dgm:prSet presAssocID="{EA29995F-822F-47AA-8BA4-84E6E8E67A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58BD3C-42EE-4937-B920-54D2140053A3}" srcId="{E221ADEB-26B6-40D6-9B30-E9D4FFDD5704}" destId="{8AA251B3-26E6-4365-8E2B-8C72C9C12553}" srcOrd="1" destOrd="0" parTransId="{DD53BA64-BD9F-43BD-BC35-7F9F45E58ABD}" sibTransId="{8DA4396F-D6F6-471A-B28A-ACEB4B32EECD}"/>
    <dgm:cxn modelId="{6C8AC760-9147-4C60-950E-DBEF147FB63E}" type="presOf" srcId="{E221ADEB-26B6-40D6-9B30-E9D4FFDD5704}" destId="{834B3FD3-50AB-445B-8D6E-93D49E59C3B0}" srcOrd="0" destOrd="0" presId="urn:microsoft.com/office/officeart/2018/5/layout/IconCircleLabelList"/>
    <dgm:cxn modelId="{14ACBD92-1B14-461B-9E42-1F7CFC28BD26}" type="presOf" srcId="{EA29995F-822F-47AA-8BA4-84E6E8E67A95}" destId="{59044081-382F-4166-A66B-B6D576248B51}" srcOrd="0" destOrd="0" presId="urn:microsoft.com/office/officeart/2018/5/layout/IconCircleLabelList"/>
    <dgm:cxn modelId="{67EE4795-D8E1-4096-81FB-BB0C75C4560E}" srcId="{E221ADEB-26B6-40D6-9B30-E9D4FFDD5704}" destId="{EA29995F-822F-47AA-8BA4-84E6E8E67A95}" srcOrd="2" destOrd="0" parTransId="{1CB7C279-4AF2-4045-A151-CA699FEE995B}" sibTransId="{BC96B572-35CB-495F-8B35-25535ABD6428}"/>
    <dgm:cxn modelId="{F43476B2-2EB6-4464-AE4C-06EC2A8A17D5}" type="presOf" srcId="{A755E28A-CE98-4616-88FC-9AA026C59242}" destId="{E71C8887-29E9-4C31-AEEB-7886E8295EB0}" srcOrd="0" destOrd="0" presId="urn:microsoft.com/office/officeart/2018/5/layout/IconCircleLabelList"/>
    <dgm:cxn modelId="{3A1E76D9-E693-49F1-9D7B-61F5EE0AE73D}" srcId="{E221ADEB-26B6-40D6-9B30-E9D4FFDD5704}" destId="{A755E28A-CE98-4616-88FC-9AA026C59242}" srcOrd="0" destOrd="0" parTransId="{0B35F8C1-76EB-4FF1-A0F4-563050971849}" sibTransId="{5FFE81B1-C47F-4AD3-83CA-3E572CA363D8}"/>
    <dgm:cxn modelId="{5C6042F8-5C89-4C4D-B1BA-C259289672E2}" type="presOf" srcId="{8AA251B3-26E6-4365-8E2B-8C72C9C12553}" destId="{4AA820DB-2824-4DF4-9E8F-614AD032BA81}" srcOrd="0" destOrd="0" presId="urn:microsoft.com/office/officeart/2018/5/layout/IconCircleLabelList"/>
    <dgm:cxn modelId="{DB822529-15DB-45F3-99A0-4C083EBC9512}" type="presParOf" srcId="{834B3FD3-50AB-445B-8D6E-93D49E59C3B0}" destId="{96E7C73E-21E7-4DA8-A45C-25053F3E7737}" srcOrd="0" destOrd="0" presId="urn:microsoft.com/office/officeart/2018/5/layout/IconCircleLabelList"/>
    <dgm:cxn modelId="{73F18762-FB21-4064-B512-62EF366DFEA9}" type="presParOf" srcId="{96E7C73E-21E7-4DA8-A45C-25053F3E7737}" destId="{C4F71FE4-F353-4B5D-895D-36973615DFF7}" srcOrd="0" destOrd="0" presId="urn:microsoft.com/office/officeart/2018/5/layout/IconCircleLabelList"/>
    <dgm:cxn modelId="{0B4DDB3F-DDF4-47F4-8721-58245DD5D001}" type="presParOf" srcId="{96E7C73E-21E7-4DA8-A45C-25053F3E7737}" destId="{A2898A40-0F2E-429A-9C1D-C7E86DAB7263}" srcOrd="1" destOrd="0" presId="urn:microsoft.com/office/officeart/2018/5/layout/IconCircleLabelList"/>
    <dgm:cxn modelId="{E5BC979C-5195-4F5C-BEC5-624A89542736}" type="presParOf" srcId="{96E7C73E-21E7-4DA8-A45C-25053F3E7737}" destId="{AD83938E-3CDC-480C-AC5C-430A0816FE1A}" srcOrd="2" destOrd="0" presId="urn:microsoft.com/office/officeart/2018/5/layout/IconCircleLabelList"/>
    <dgm:cxn modelId="{F6BB77D2-B872-4B09-96B8-5DFF01EBDBFB}" type="presParOf" srcId="{96E7C73E-21E7-4DA8-A45C-25053F3E7737}" destId="{E71C8887-29E9-4C31-AEEB-7886E8295EB0}" srcOrd="3" destOrd="0" presId="urn:microsoft.com/office/officeart/2018/5/layout/IconCircleLabelList"/>
    <dgm:cxn modelId="{9130B38D-8B1C-49C6-91C1-B8F928A711E7}" type="presParOf" srcId="{834B3FD3-50AB-445B-8D6E-93D49E59C3B0}" destId="{C6E1B789-991E-4288-9E31-DEA35AF66A04}" srcOrd="1" destOrd="0" presId="urn:microsoft.com/office/officeart/2018/5/layout/IconCircleLabelList"/>
    <dgm:cxn modelId="{CCB9476F-CA3E-428A-B9B0-8767A24D28AA}" type="presParOf" srcId="{834B3FD3-50AB-445B-8D6E-93D49E59C3B0}" destId="{8E159E5B-FFDF-43FF-909F-19D1AED706E4}" srcOrd="2" destOrd="0" presId="urn:microsoft.com/office/officeart/2018/5/layout/IconCircleLabelList"/>
    <dgm:cxn modelId="{85635CC0-FA14-49AA-9893-8A97FFDC9521}" type="presParOf" srcId="{8E159E5B-FFDF-43FF-909F-19D1AED706E4}" destId="{FA4DB528-3D0D-43A3-BD3F-E57B8C4C5AA9}" srcOrd="0" destOrd="0" presId="urn:microsoft.com/office/officeart/2018/5/layout/IconCircleLabelList"/>
    <dgm:cxn modelId="{0C6EB8B7-C7F6-4B85-874A-FB4984EFBA80}" type="presParOf" srcId="{8E159E5B-FFDF-43FF-909F-19D1AED706E4}" destId="{D9A71A2F-8C7E-49EA-92A8-C7AD65C10828}" srcOrd="1" destOrd="0" presId="urn:microsoft.com/office/officeart/2018/5/layout/IconCircleLabelList"/>
    <dgm:cxn modelId="{C753D7EB-4F32-487F-B628-E8A4F5F32014}" type="presParOf" srcId="{8E159E5B-FFDF-43FF-909F-19D1AED706E4}" destId="{6069FAA2-4493-440C-B145-D43C477C133B}" srcOrd="2" destOrd="0" presId="urn:microsoft.com/office/officeart/2018/5/layout/IconCircleLabelList"/>
    <dgm:cxn modelId="{D7FC831A-082C-49D9-9546-C2B81A6E52F7}" type="presParOf" srcId="{8E159E5B-FFDF-43FF-909F-19D1AED706E4}" destId="{4AA820DB-2824-4DF4-9E8F-614AD032BA81}" srcOrd="3" destOrd="0" presId="urn:microsoft.com/office/officeart/2018/5/layout/IconCircleLabelList"/>
    <dgm:cxn modelId="{AE420CE2-6D77-4202-9A4B-893E200036BF}" type="presParOf" srcId="{834B3FD3-50AB-445B-8D6E-93D49E59C3B0}" destId="{F1BF2B96-26B5-4F4C-9D78-843F7E2C75BA}" srcOrd="3" destOrd="0" presId="urn:microsoft.com/office/officeart/2018/5/layout/IconCircleLabelList"/>
    <dgm:cxn modelId="{F80088B0-B9B3-4D33-B24D-76D583251293}" type="presParOf" srcId="{834B3FD3-50AB-445B-8D6E-93D49E59C3B0}" destId="{9B7DA974-C8E4-4FFB-B51B-6B747FC9EE6E}" srcOrd="4" destOrd="0" presId="urn:microsoft.com/office/officeart/2018/5/layout/IconCircleLabelList"/>
    <dgm:cxn modelId="{9D66CB38-69D3-43D2-872E-DC4B4D47E847}" type="presParOf" srcId="{9B7DA974-C8E4-4FFB-B51B-6B747FC9EE6E}" destId="{E672CDEA-69F6-495F-9879-F138AEA0568B}" srcOrd="0" destOrd="0" presId="urn:microsoft.com/office/officeart/2018/5/layout/IconCircleLabelList"/>
    <dgm:cxn modelId="{37EF0393-FCDC-4CFD-BD3B-55364AB08C30}" type="presParOf" srcId="{9B7DA974-C8E4-4FFB-B51B-6B747FC9EE6E}" destId="{837FF9EC-B9C2-4D4B-8BF7-C9CE8781A2FE}" srcOrd="1" destOrd="0" presId="urn:microsoft.com/office/officeart/2018/5/layout/IconCircleLabelList"/>
    <dgm:cxn modelId="{3B88AA17-C09E-4E2C-9F54-C1867C660C73}" type="presParOf" srcId="{9B7DA974-C8E4-4FFB-B51B-6B747FC9EE6E}" destId="{6C46DFD1-9BBD-4688-BEE6-DBE48BAFBB62}" srcOrd="2" destOrd="0" presId="urn:microsoft.com/office/officeart/2018/5/layout/IconCircleLabelList"/>
    <dgm:cxn modelId="{E7F70748-0A44-41BF-8609-C2F62EB856D4}" type="presParOf" srcId="{9B7DA974-C8E4-4FFB-B51B-6B747FC9EE6E}" destId="{59044081-382F-4166-A66B-B6D576248B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55FE2E-BD2D-47CD-B59D-A5FBC80C8B1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CE67C51-88FC-44DA-9D6B-B3FEF03DF6B2}">
      <dgm:prSet/>
      <dgm:spPr/>
      <dgm:t>
        <a:bodyPr/>
        <a:lstStyle/>
        <a:p>
          <a:r>
            <a:rPr lang="en-US" b="1" dirty="0">
              <a:solidFill>
                <a:schemeClr val="bg2">
                  <a:lumMod val="75000"/>
                </a:schemeClr>
              </a:solidFill>
            </a:rPr>
            <a:t>Initial setup including React Navigation</a:t>
          </a:r>
        </a:p>
      </dgm:t>
    </dgm:pt>
    <dgm:pt modelId="{A86FA506-8C01-4BC1-80DA-0F40A79D1363}" type="parTrans" cxnId="{9DCB781C-08CA-4686-B732-F8FC72CA7ABF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110148B7-F127-4392-BD03-534DC2E61010}" type="sibTrans" cxnId="{9DCB781C-08CA-4686-B732-F8FC72CA7ABF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E93E364E-B12E-49CD-B0C1-5C3E22618A51}">
      <dgm:prSet/>
      <dgm:spPr/>
      <dgm:t>
        <a:bodyPr/>
        <a:lstStyle/>
        <a:p>
          <a:r>
            <a:rPr lang="en-US" b="1">
              <a:solidFill>
                <a:schemeClr val="bg2">
                  <a:lumMod val="75000"/>
                </a:schemeClr>
              </a:solidFill>
            </a:rPr>
            <a:t>Layouts with FlexBox</a:t>
          </a:r>
        </a:p>
      </dgm:t>
    </dgm:pt>
    <dgm:pt modelId="{B70517E7-71AF-485E-B59D-19360D23181B}" type="parTrans" cxnId="{DEA14145-DCAB-45D4-981A-44C055D57A97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0335D858-72DC-435A-9562-A484A837A005}" type="sibTrans" cxnId="{DEA14145-DCAB-45D4-981A-44C055D57A97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61BF933E-D956-4A55-8C25-423567424F5E}">
      <dgm:prSet/>
      <dgm:spPr/>
      <dgm:t>
        <a:bodyPr/>
        <a:lstStyle/>
        <a:p>
          <a:r>
            <a:rPr lang="en-US" b="1">
              <a:solidFill>
                <a:schemeClr val="bg2">
                  <a:lumMod val="75000"/>
                </a:schemeClr>
              </a:solidFill>
            </a:rPr>
            <a:t>Refactoring layout components</a:t>
          </a:r>
        </a:p>
      </dgm:t>
    </dgm:pt>
    <dgm:pt modelId="{B6A5D507-43C3-451D-9F21-852413D97ABE}" type="parTrans" cxnId="{EE66AFDB-712F-4CE6-BB93-311E2648BA24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74BE050D-F3D0-44BB-863F-3CA111A3CBA9}" type="sibTrans" cxnId="{EE66AFDB-712F-4CE6-BB93-311E2648BA24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E235D171-A22F-4468-8A92-5A8A06117D64}">
      <dgm:prSet/>
      <dgm:spPr/>
      <dgm:t>
        <a:bodyPr/>
        <a:lstStyle/>
        <a:p>
          <a:r>
            <a:rPr lang="en-US" b="1">
              <a:solidFill>
                <a:schemeClr val="bg2">
                  <a:lumMod val="75000"/>
                </a:schemeClr>
              </a:solidFill>
            </a:rPr>
            <a:t>UI component libraries</a:t>
          </a:r>
        </a:p>
      </dgm:t>
    </dgm:pt>
    <dgm:pt modelId="{9CD708D4-90A7-4BDB-93C7-3CBDA68C290D}" type="parTrans" cxnId="{36723378-6317-4F7E-8EA9-9ED736486D15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18227E04-B03E-403F-86A1-26CD5809A022}" type="sibTrans" cxnId="{36723378-6317-4F7E-8EA9-9ED736486D15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91402018-CF91-499F-B3F5-FB60F4613D26}">
      <dgm:prSet/>
      <dgm:spPr/>
      <dgm:t>
        <a:bodyPr/>
        <a:lstStyle/>
        <a:p>
          <a:r>
            <a:rPr lang="en-US" b="1">
              <a:solidFill>
                <a:schemeClr val="bg2">
                  <a:lumMod val="75000"/>
                </a:schemeClr>
              </a:solidFill>
            </a:rPr>
            <a:t>Simple state management</a:t>
          </a:r>
        </a:p>
      </dgm:t>
    </dgm:pt>
    <dgm:pt modelId="{90DBC776-D14B-4323-AE08-AC02D307063A}" type="parTrans" cxnId="{A94B02A4-9995-49A4-A4BD-94BEE0017477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8A09A079-24EF-4F38-AFD8-486AA89686CE}" type="sibTrans" cxnId="{A94B02A4-9995-49A4-A4BD-94BEE0017477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AC554711-CB99-4A5C-8A33-4733F9C83C07}">
      <dgm:prSet/>
      <dgm:spPr/>
      <dgm:t>
        <a:bodyPr/>
        <a:lstStyle/>
        <a:p>
          <a:r>
            <a:rPr lang="en-US" b="1">
              <a:solidFill>
                <a:schemeClr val="bg2">
                  <a:lumMod val="75000"/>
                </a:schemeClr>
              </a:solidFill>
            </a:rPr>
            <a:t>More advanced navigation</a:t>
          </a:r>
        </a:p>
      </dgm:t>
    </dgm:pt>
    <dgm:pt modelId="{5FC1A871-DEB5-4845-AAA5-0CDF11B1B6E9}" type="parTrans" cxnId="{E4C2FB8E-6BD3-4672-A869-1C507C17FB65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D9AB4906-FE77-47D3-A039-AC51A020C2CB}" type="sibTrans" cxnId="{E4C2FB8E-6BD3-4672-A869-1C507C17FB65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2E081C52-A39E-4DC2-99AA-2E802033BDA2}">
      <dgm:prSet/>
      <dgm:spPr/>
      <dgm:t>
        <a:bodyPr/>
        <a:lstStyle/>
        <a:p>
          <a:r>
            <a:rPr lang="en-US" b="1">
              <a:solidFill>
                <a:schemeClr val="bg2">
                  <a:lumMod val="75000"/>
                </a:schemeClr>
              </a:solidFill>
            </a:rPr>
            <a:t>Improved state management with Redux</a:t>
          </a:r>
        </a:p>
      </dgm:t>
    </dgm:pt>
    <dgm:pt modelId="{B0669659-4FE3-46B4-AEC8-E0230CD586DA}" type="parTrans" cxnId="{3E1AB4D2-1668-4286-BC8A-B095BF66AD3E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974B6366-456E-416C-9D0C-B269E94015C9}" type="sibTrans" cxnId="{3E1AB4D2-1668-4286-BC8A-B095BF66AD3E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4F68FEEC-C757-4CB0-B52E-7C0B56EAA2E9}">
      <dgm:prSet/>
      <dgm:spPr/>
      <dgm:t>
        <a:bodyPr/>
        <a:lstStyle/>
        <a:p>
          <a:r>
            <a:rPr lang="en-US" b="1">
              <a:solidFill>
                <a:schemeClr val="bg2">
                  <a:lumMod val="75000"/>
                </a:schemeClr>
              </a:solidFill>
            </a:rPr>
            <a:t>Calling an API with Axios</a:t>
          </a:r>
        </a:p>
      </dgm:t>
    </dgm:pt>
    <dgm:pt modelId="{2236BE50-C766-4C69-B0AB-75D69269F0D8}" type="parTrans" cxnId="{1E68841E-78C6-4C83-BFD1-83CDA38FBCD6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133311F0-E253-4AC6-A3B0-E6C25D66CC70}" type="sibTrans" cxnId="{1E68841E-78C6-4C83-BFD1-83CDA38FBCD6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46F0AFD8-9363-4992-A066-164D9D59B3BA}">
      <dgm:prSet/>
      <dgm:spPr/>
      <dgm:t>
        <a:bodyPr/>
        <a:lstStyle/>
        <a:p>
          <a:r>
            <a:rPr lang="en-US" b="1">
              <a:solidFill>
                <a:schemeClr val="bg2">
                  <a:lumMod val="75000"/>
                </a:schemeClr>
              </a:solidFill>
            </a:rPr>
            <a:t>Calling an API with RTK Query</a:t>
          </a:r>
        </a:p>
      </dgm:t>
    </dgm:pt>
    <dgm:pt modelId="{8298C76E-5E56-42E5-B095-58F9FB8C41BC}" type="parTrans" cxnId="{99B0F295-2C59-45EA-B431-BEBFF41E5257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C5F1F9A2-9339-4E4B-BA7C-5166C6BA25C7}" type="sibTrans" cxnId="{99B0F295-2C59-45EA-B431-BEBFF41E5257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255C7B07-FD71-4DF7-ACE8-86AEE1FDC41D}">
      <dgm:prSet/>
      <dgm:spPr/>
      <dgm:t>
        <a:bodyPr/>
        <a:lstStyle/>
        <a:p>
          <a:r>
            <a:rPr lang="en-US" b="1">
              <a:solidFill>
                <a:schemeClr val="bg2">
                  <a:lumMod val="75000"/>
                </a:schemeClr>
              </a:solidFill>
            </a:rPr>
            <a:t>Adding a form with Formik</a:t>
          </a:r>
        </a:p>
      </dgm:t>
    </dgm:pt>
    <dgm:pt modelId="{45787B23-C897-4BEC-8736-C653B403CBE4}" type="parTrans" cxnId="{C7800F6B-A82D-4E44-8B15-F119DEDCA71B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70967A6E-C7AD-4B69-B729-93BF5BD3788B}" type="sibTrans" cxnId="{C7800F6B-A82D-4E44-8B15-F119DEDCA71B}">
      <dgm:prSet/>
      <dgm:spPr/>
      <dgm:t>
        <a:bodyPr/>
        <a:lstStyle/>
        <a:p>
          <a:endParaRPr lang="en-US" b="1">
            <a:solidFill>
              <a:schemeClr val="bg2">
                <a:lumMod val="75000"/>
              </a:schemeClr>
            </a:solidFill>
          </a:endParaRPr>
        </a:p>
      </dgm:t>
    </dgm:pt>
    <dgm:pt modelId="{3D976CBE-D185-B340-91B9-853A46192360}" type="pres">
      <dgm:prSet presAssocID="{F355FE2E-BD2D-47CD-B59D-A5FBC80C8B16}" presName="Name0" presStyleCnt="0">
        <dgm:presLayoutVars>
          <dgm:dir/>
          <dgm:resizeHandles val="exact"/>
        </dgm:presLayoutVars>
      </dgm:prSet>
      <dgm:spPr/>
    </dgm:pt>
    <dgm:pt modelId="{EB087B6C-A6E9-E341-98DA-F49943CC0251}" type="pres">
      <dgm:prSet presAssocID="{7CE67C51-88FC-44DA-9D6B-B3FEF03DF6B2}" presName="node" presStyleLbl="node1" presStyleIdx="0" presStyleCnt="10">
        <dgm:presLayoutVars>
          <dgm:bulletEnabled val="1"/>
        </dgm:presLayoutVars>
      </dgm:prSet>
      <dgm:spPr/>
    </dgm:pt>
    <dgm:pt modelId="{78730576-004E-EC48-9ECC-78F36DB19A0B}" type="pres">
      <dgm:prSet presAssocID="{110148B7-F127-4392-BD03-534DC2E61010}" presName="sibTrans" presStyleLbl="sibTrans1D1" presStyleIdx="0" presStyleCnt="9"/>
      <dgm:spPr/>
    </dgm:pt>
    <dgm:pt modelId="{633D01FC-EFB8-CC4C-8A92-ED0BBE2CA6D6}" type="pres">
      <dgm:prSet presAssocID="{110148B7-F127-4392-BD03-534DC2E61010}" presName="connectorText" presStyleLbl="sibTrans1D1" presStyleIdx="0" presStyleCnt="9"/>
      <dgm:spPr/>
    </dgm:pt>
    <dgm:pt modelId="{A588268C-95C0-E84F-884C-8F5FC4E271DD}" type="pres">
      <dgm:prSet presAssocID="{E93E364E-B12E-49CD-B0C1-5C3E22618A51}" presName="node" presStyleLbl="node1" presStyleIdx="1" presStyleCnt="10">
        <dgm:presLayoutVars>
          <dgm:bulletEnabled val="1"/>
        </dgm:presLayoutVars>
      </dgm:prSet>
      <dgm:spPr/>
    </dgm:pt>
    <dgm:pt modelId="{494F57BA-4241-324C-9E41-5B5F3DFC410C}" type="pres">
      <dgm:prSet presAssocID="{0335D858-72DC-435A-9562-A484A837A005}" presName="sibTrans" presStyleLbl="sibTrans1D1" presStyleIdx="1" presStyleCnt="9"/>
      <dgm:spPr/>
    </dgm:pt>
    <dgm:pt modelId="{D4B399F4-3581-AD45-A47B-702C14B2AE2F}" type="pres">
      <dgm:prSet presAssocID="{0335D858-72DC-435A-9562-A484A837A005}" presName="connectorText" presStyleLbl="sibTrans1D1" presStyleIdx="1" presStyleCnt="9"/>
      <dgm:spPr/>
    </dgm:pt>
    <dgm:pt modelId="{5E384C16-F816-D049-8A13-82713A05A630}" type="pres">
      <dgm:prSet presAssocID="{61BF933E-D956-4A55-8C25-423567424F5E}" presName="node" presStyleLbl="node1" presStyleIdx="2" presStyleCnt="10">
        <dgm:presLayoutVars>
          <dgm:bulletEnabled val="1"/>
        </dgm:presLayoutVars>
      </dgm:prSet>
      <dgm:spPr/>
    </dgm:pt>
    <dgm:pt modelId="{D85640B0-B137-CC41-B5DD-D7F6008383C5}" type="pres">
      <dgm:prSet presAssocID="{74BE050D-F3D0-44BB-863F-3CA111A3CBA9}" presName="sibTrans" presStyleLbl="sibTrans1D1" presStyleIdx="2" presStyleCnt="9"/>
      <dgm:spPr/>
    </dgm:pt>
    <dgm:pt modelId="{A7429866-C599-5F4F-A4FF-6FD065F61308}" type="pres">
      <dgm:prSet presAssocID="{74BE050D-F3D0-44BB-863F-3CA111A3CBA9}" presName="connectorText" presStyleLbl="sibTrans1D1" presStyleIdx="2" presStyleCnt="9"/>
      <dgm:spPr/>
    </dgm:pt>
    <dgm:pt modelId="{FB64CAA8-A3DE-634C-8419-B1F90F9E25C9}" type="pres">
      <dgm:prSet presAssocID="{E235D171-A22F-4468-8A92-5A8A06117D64}" presName="node" presStyleLbl="node1" presStyleIdx="3" presStyleCnt="10">
        <dgm:presLayoutVars>
          <dgm:bulletEnabled val="1"/>
        </dgm:presLayoutVars>
      </dgm:prSet>
      <dgm:spPr/>
    </dgm:pt>
    <dgm:pt modelId="{0F24D8E4-7144-AC40-AC65-401A112D164C}" type="pres">
      <dgm:prSet presAssocID="{18227E04-B03E-403F-86A1-26CD5809A022}" presName="sibTrans" presStyleLbl="sibTrans1D1" presStyleIdx="3" presStyleCnt="9"/>
      <dgm:spPr/>
    </dgm:pt>
    <dgm:pt modelId="{90B2C96A-CFD4-154A-A7B4-23D5FEA03F75}" type="pres">
      <dgm:prSet presAssocID="{18227E04-B03E-403F-86A1-26CD5809A022}" presName="connectorText" presStyleLbl="sibTrans1D1" presStyleIdx="3" presStyleCnt="9"/>
      <dgm:spPr/>
    </dgm:pt>
    <dgm:pt modelId="{003C1E28-5A6D-8A4C-8959-D16CF0265F97}" type="pres">
      <dgm:prSet presAssocID="{91402018-CF91-499F-B3F5-FB60F4613D26}" presName="node" presStyleLbl="node1" presStyleIdx="4" presStyleCnt="10">
        <dgm:presLayoutVars>
          <dgm:bulletEnabled val="1"/>
        </dgm:presLayoutVars>
      </dgm:prSet>
      <dgm:spPr/>
    </dgm:pt>
    <dgm:pt modelId="{770A9218-1B03-094D-A7B0-11A400068A33}" type="pres">
      <dgm:prSet presAssocID="{8A09A079-24EF-4F38-AFD8-486AA89686CE}" presName="sibTrans" presStyleLbl="sibTrans1D1" presStyleIdx="4" presStyleCnt="9"/>
      <dgm:spPr/>
    </dgm:pt>
    <dgm:pt modelId="{2467DE4C-9422-3746-A6E9-89297D31D018}" type="pres">
      <dgm:prSet presAssocID="{8A09A079-24EF-4F38-AFD8-486AA89686CE}" presName="connectorText" presStyleLbl="sibTrans1D1" presStyleIdx="4" presStyleCnt="9"/>
      <dgm:spPr/>
    </dgm:pt>
    <dgm:pt modelId="{2F51B72D-7BB3-044F-9385-CD1D5980E426}" type="pres">
      <dgm:prSet presAssocID="{AC554711-CB99-4A5C-8A33-4733F9C83C07}" presName="node" presStyleLbl="node1" presStyleIdx="5" presStyleCnt="10">
        <dgm:presLayoutVars>
          <dgm:bulletEnabled val="1"/>
        </dgm:presLayoutVars>
      </dgm:prSet>
      <dgm:spPr/>
    </dgm:pt>
    <dgm:pt modelId="{A1413D31-EED5-B54D-9D88-E92C9D63243A}" type="pres">
      <dgm:prSet presAssocID="{D9AB4906-FE77-47D3-A039-AC51A020C2CB}" presName="sibTrans" presStyleLbl="sibTrans1D1" presStyleIdx="5" presStyleCnt="9"/>
      <dgm:spPr/>
    </dgm:pt>
    <dgm:pt modelId="{F9146178-9AB6-F040-88B2-D8E4B7514D92}" type="pres">
      <dgm:prSet presAssocID="{D9AB4906-FE77-47D3-A039-AC51A020C2CB}" presName="connectorText" presStyleLbl="sibTrans1D1" presStyleIdx="5" presStyleCnt="9"/>
      <dgm:spPr/>
    </dgm:pt>
    <dgm:pt modelId="{E3E001B3-6216-7049-BDA7-A3B1ED7CFA77}" type="pres">
      <dgm:prSet presAssocID="{2E081C52-A39E-4DC2-99AA-2E802033BDA2}" presName="node" presStyleLbl="node1" presStyleIdx="6" presStyleCnt="10">
        <dgm:presLayoutVars>
          <dgm:bulletEnabled val="1"/>
        </dgm:presLayoutVars>
      </dgm:prSet>
      <dgm:spPr/>
    </dgm:pt>
    <dgm:pt modelId="{326885D1-98A4-504F-84F6-EA1B6CE6549E}" type="pres">
      <dgm:prSet presAssocID="{974B6366-456E-416C-9D0C-B269E94015C9}" presName="sibTrans" presStyleLbl="sibTrans1D1" presStyleIdx="6" presStyleCnt="9"/>
      <dgm:spPr/>
    </dgm:pt>
    <dgm:pt modelId="{83F6F981-B205-294B-AC6C-33440413A154}" type="pres">
      <dgm:prSet presAssocID="{974B6366-456E-416C-9D0C-B269E94015C9}" presName="connectorText" presStyleLbl="sibTrans1D1" presStyleIdx="6" presStyleCnt="9"/>
      <dgm:spPr/>
    </dgm:pt>
    <dgm:pt modelId="{456BBA25-20D3-8143-9081-4CC5946CAFFE}" type="pres">
      <dgm:prSet presAssocID="{4F68FEEC-C757-4CB0-B52E-7C0B56EAA2E9}" presName="node" presStyleLbl="node1" presStyleIdx="7" presStyleCnt="10">
        <dgm:presLayoutVars>
          <dgm:bulletEnabled val="1"/>
        </dgm:presLayoutVars>
      </dgm:prSet>
      <dgm:spPr/>
    </dgm:pt>
    <dgm:pt modelId="{4C0C59F5-F055-0A47-8DAB-D6603BDE0DD6}" type="pres">
      <dgm:prSet presAssocID="{133311F0-E253-4AC6-A3B0-E6C25D66CC70}" presName="sibTrans" presStyleLbl="sibTrans1D1" presStyleIdx="7" presStyleCnt="9"/>
      <dgm:spPr/>
    </dgm:pt>
    <dgm:pt modelId="{092983A4-FC36-4849-9C45-78333251BBAE}" type="pres">
      <dgm:prSet presAssocID="{133311F0-E253-4AC6-A3B0-E6C25D66CC70}" presName="connectorText" presStyleLbl="sibTrans1D1" presStyleIdx="7" presStyleCnt="9"/>
      <dgm:spPr/>
    </dgm:pt>
    <dgm:pt modelId="{89DD89ED-44C7-4948-8FBB-14315B5126A5}" type="pres">
      <dgm:prSet presAssocID="{46F0AFD8-9363-4992-A066-164D9D59B3BA}" presName="node" presStyleLbl="node1" presStyleIdx="8" presStyleCnt="10">
        <dgm:presLayoutVars>
          <dgm:bulletEnabled val="1"/>
        </dgm:presLayoutVars>
      </dgm:prSet>
      <dgm:spPr/>
    </dgm:pt>
    <dgm:pt modelId="{C2820FF1-DD70-A74E-A15F-28F417B31E7D}" type="pres">
      <dgm:prSet presAssocID="{C5F1F9A2-9339-4E4B-BA7C-5166C6BA25C7}" presName="sibTrans" presStyleLbl="sibTrans1D1" presStyleIdx="8" presStyleCnt="9"/>
      <dgm:spPr/>
    </dgm:pt>
    <dgm:pt modelId="{65827EF2-75B4-4B43-AAEE-799ACB374761}" type="pres">
      <dgm:prSet presAssocID="{C5F1F9A2-9339-4E4B-BA7C-5166C6BA25C7}" presName="connectorText" presStyleLbl="sibTrans1D1" presStyleIdx="8" presStyleCnt="9"/>
      <dgm:spPr/>
    </dgm:pt>
    <dgm:pt modelId="{2CA1B09A-9304-0545-BF14-4AB7FAC6B290}" type="pres">
      <dgm:prSet presAssocID="{255C7B07-FD71-4DF7-ACE8-86AEE1FDC41D}" presName="node" presStyleLbl="node1" presStyleIdx="9" presStyleCnt="10">
        <dgm:presLayoutVars>
          <dgm:bulletEnabled val="1"/>
        </dgm:presLayoutVars>
      </dgm:prSet>
      <dgm:spPr/>
    </dgm:pt>
  </dgm:ptLst>
  <dgm:cxnLst>
    <dgm:cxn modelId="{1EB9340B-78E0-4447-A4F3-2384866A3DDC}" type="presOf" srcId="{4F68FEEC-C757-4CB0-B52E-7C0B56EAA2E9}" destId="{456BBA25-20D3-8143-9081-4CC5946CAFFE}" srcOrd="0" destOrd="0" presId="urn:microsoft.com/office/officeart/2016/7/layout/RepeatingBendingProcessNew"/>
    <dgm:cxn modelId="{EE917D0D-3A5C-5341-B63F-EEABB922C085}" type="presOf" srcId="{18227E04-B03E-403F-86A1-26CD5809A022}" destId="{90B2C96A-CFD4-154A-A7B4-23D5FEA03F75}" srcOrd="1" destOrd="0" presId="urn:microsoft.com/office/officeart/2016/7/layout/RepeatingBendingProcessNew"/>
    <dgm:cxn modelId="{6CEA430F-1364-484D-B871-E06198459B7B}" type="presOf" srcId="{74BE050D-F3D0-44BB-863F-3CA111A3CBA9}" destId="{D85640B0-B137-CC41-B5DD-D7F6008383C5}" srcOrd="0" destOrd="0" presId="urn:microsoft.com/office/officeart/2016/7/layout/RepeatingBendingProcessNew"/>
    <dgm:cxn modelId="{C6F31817-056D-D84F-8252-4DF3362CF90A}" type="presOf" srcId="{D9AB4906-FE77-47D3-A039-AC51A020C2CB}" destId="{A1413D31-EED5-B54D-9D88-E92C9D63243A}" srcOrd="0" destOrd="0" presId="urn:microsoft.com/office/officeart/2016/7/layout/RepeatingBendingProcessNew"/>
    <dgm:cxn modelId="{9DCB781C-08CA-4686-B732-F8FC72CA7ABF}" srcId="{F355FE2E-BD2D-47CD-B59D-A5FBC80C8B16}" destId="{7CE67C51-88FC-44DA-9D6B-B3FEF03DF6B2}" srcOrd="0" destOrd="0" parTransId="{A86FA506-8C01-4BC1-80DA-0F40A79D1363}" sibTransId="{110148B7-F127-4392-BD03-534DC2E61010}"/>
    <dgm:cxn modelId="{1E68841E-78C6-4C83-BFD1-83CDA38FBCD6}" srcId="{F355FE2E-BD2D-47CD-B59D-A5FBC80C8B16}" destId="{4F68FEEC-C757-4CB0-B52E-7C0B56EAA2E9}" srcOrd="7" destOrd="0" parTransId="{2236BE50-C766-4C69-B0AB-75D69269F0D8}" sibTransId="{133311F0-E253-4AC6-A3B0-E6C25D66CC70}"/>
    <dgm:cxn modelId="{07B05123-2628-9A47-8EE0-F9B87438226C}" type="presOf" srcId="{C5F1F9A2-9339-4E4B-BA7C-5166C6BA25C7}" destId="{65827EF2-75B4-4B43-AAEE-799ACB374761}" srcOrd="1" destOrd="0" presId="urn:microsoft.com/office/officeart/2016/7/layout/RepeatingBendingProcessNew"/>
    <dgm:cxn modelId="{A8311D25-BFD1-7E44-8330-5534FC894707}" type="presOf" srcId="{C5F1F9A2-9339-4E4B-BA7C-5166C6BA25C7}" destId="{C2820FF1-DD70-A74E-A15F-28F417B31E7D}" srcOrd="0" destOrd="0" presId="urn:microsoft.com/office/officeart/2016/7/layout/RepeatingBendingProcessNew"/>
    <dgm:cxn modelId="{51FACC25-ABE7-E34F-B9C9-832B16C14C33}" type="presOf" srcId="{0335D858-72DC-435A-9562-A484A837A005}" destId="{494F57BA-4241-324C-9E41-5B5F3DFC410C}" srcOrd="0" destOrd="0" presId="urn:microsoft.com/office/officeart/2016/7/layout/RepeatingBendingProcessNew"/>
    <dgm:cxn modelId="{C8322632-2C42-624F-A8C6-9AA07B460149}" type="presOf" srcId="{974B6366-456E-416C-9D0C-B269E94015C9}" destId="{326885D1-98A4-504F-84F6-EA1B6CE6549E}" srcOrd="0" destOrd="0" presId="urn:microsoft.com/office/officeart/2016/7/layout/RepeatingBendingProcessNew"/>
    <dgm:cxn modelId="{2D766836-E9D4-A84B-9162-1AE8F129FDF9}" type="presOf" srcId="{110148B7-F127-4392-BD03-534DC2E61010}" destId="{633D01FC-EFB8-CC4C-8A92-ED0BBE2CA6D6}" srcOrd="1" destOrd="0" presId="urn:microsoft.com/office/officeart/2016/7/layout/RepeatingBendingProcessNew"/>
    <dgm:cxn modelId="{DEA14145-DCAB-45D4-981A-44C055D57A97}" srcId="{F355FE2E-BD2D-47CD-B59D-A5FBC80C8B16}" destId="{E93E364E-B12E-49CD-B0C1-5C3E22618A51}" srcOrd="1" destOrd="0" parTransId="{B70517E7-71AF-485E-B59D-19360D23181B}" sibTransId="{0335D858-72DC-435A-9562-A484A837A005}"/>
    <dgm:cxn modelId="{2C5BD251-BB99-E84E-B41A-9B4656FCD7E0}" type="presOf" srcId="{7CE67C51-88FC-44DA-9D6B-B3FEF03DF6B2}" destId="{EB087B6C-A6E9-E341-98DA-F49943CC0251}" srcOrd="0" destOrd="0" presId="urn:microsoft.com/office/officeart/2016/7/layout/RepeatingBendingProcessNew"/>
    <dgm:cxn modelId="{ED67E369-6EED-6F43-B63E-401AA8E22700}" type="presOf" srcId="{74BE050D-F3D0-44BB-863F-3CA111A3CBA9}" destId="{A7429866-C599-5F4F-A4FF-6FD065F61308}" srcOrd="1" destOrd="0" presId="urn:microsoft.com/office/officeart/2016/7/layout/RepeatingBendingProcessNew"/>
    <dgm:cxn modelId="{C7800F6B-A82D-4E44-8B15-F119DEDCA71B}" srcId="{F355FE2E-BD2D-47CD-B59D-A5FBC80C8B16}" destId="{255C7B07-FD71-4DF7-ACE8-86AEE1FDC41D}" srcOrd="9" destOrd="0" parTransId="{45787B23-C897-4BEC-8736-C653B403CBE4}" sibTransId="{70967A6E-C7AD-4B69-B729-93BF5BD3788B}"/>
    <dgm:cxn modelId="{A0D18973-FF16-844C-BDCB-DA5133B29B43}" type="presOf" srcId="{46F0AFD8-9363-4992-A066-164D9D59B3BA}" destId="{89DD89ED-44C7-4948-8FBB-14315B5126A5}" srcOrd="0" destOrd="0" presId="urn:microsoft.com/office/officeart/2016/7/layout/RepeatingBendingProcessNew"/>
    <dgm:cxn modelId="{36723378-6317-4F7E-8EA9-9ED736486D15}" srcId="{F355FE2E-BD2D-47CD-B59D-A5FBC80C8B16}" destId="{E235D171-A22F-4468-8A92-5A8A06117D64}" srcOrd="3" destOrd="0" parTransId="{9CD708D4-90A7-4BDB-93C7-3CBDA68C290D}" sibTransId="{18227E04-B03E-403F-86A1-26CD5809A022}"/>
    <dgm:cxn modelId="{17FCE579-939E-4044-BEE5-25533FBC581D}" type="presOf" srcId="{8A09A079-24EF-4F38-AFD8-486AA89686CE}" destId="{2467DE4C-9422-3746-A6E9-89297D31D018}" srcOrd="1" destOrd="0" presId="urn:microsoft.com/office/officeart/2016/7/layout/RepeatingBendingProcessNew"/>
    <dgm:cxn modelId="{6FADC781-E622-3943-813A-F5E127B45E46}" type="presOf" srcId="{E235D171-A22F-4468-8A92-5A8A06117D64}" destId="{FB64CAA8-A3DE-634C-8419-B1F90F9E25C9}" srcOrd="0" destOrd="0" presId="urn:microsoft.com/office/officeart/2016/7/layout/RepeatingBendingProcessNew"/>
    <dgm:cxn modelId="{E4C2FB8E-6BD3-4672-A869-1C507C17FB65}" srcId="{F355FE2E-BD2D-47CD-B59D-A5FBC80C8B16}" destId="{AC554711-CB99-4A5C-8A33-4733F9C83C07}" srcOrd="5" destOrd="0" parTransId="{5FC1A871-DEB5-4845-AAA5-0CDF11B1B6E9}" sibTransId="{D9AB4906-FE77-47D3-A039-AC51A020C2CB}"/>
    <dgm:cxn modelId="{C001788F-6EEC-CD40-A053-0462767995C3}" type="presOf" srcId="{18227E04-B03E-403F-86A1-26CD5809A022}" destId="{0F24D8E4-7144-AC40-AC65-401A112D164C}" srcOrd="0" destOrd="0" presId="urn:microsoft.com/office/officeart/2016/7/layout/RepeatingBendingProcessNew"/>
    <dgm:cxn modelId="{829D4A90-1D46-0A4C-870D-0B00F1FFD335}" type="presOf" srcId="{133311F0-E253-4AC6-A3B0-E6C25D66CC70}" destId="{092983A4-FC36-4849-9C45-78333251BBAE}" srcOrd="1" destOrd="0" presId="urn:microsoft.com/office/officeart/2016/7/layout/RepeatingBendingProcessNew"/>
    <dgm:cxn modelId="{99B0F295-2C59-45EA-B431-BEBFF41E5257}" srcId="{F355FE2E-BD2D-47CD-B59D-A5FBC80C8B16}" destId="{46F0AFD8-9363-4992-A066-164D9D59B3BA}" srcOrd="8" destOrd="0" parTransId="{8298C76E-5E56-42E5-B095-58F9FB8C41BC}" sibTransId="{C5F1F9A2-9339-4E4B-BA7C-5166C6BA25C7}"/>
    <dgm:cxn modelId="{CAC3A69D-8C07-6A42-979E-7C0EB4C9307A}" type="presOf" srcId="{E93E364E-B12E-49CD-B0C1-5C3E22618A51}" destId="{A588268C-95C0-E84F-884C-8F5FC4E271DD}" srcOrd="0" destOrd="0" presId="urn:microsoft.com/office/officeart/2016/7/layout/RepeatingBendingProcessNew"/>
    <dgm:cxn modelId="{D0D63AA0-613F-F347-9421-9215FB57887E}" type="presOf" srcId="{F355FE2E-BD2D-47CD-B59D-A5FBC80C8B16}" destId="{3D976CBE-D185-B340-91B9-853A46192360}" srcOrd="0" destOrd="0" presId="urn:microsoft.com/office/officeart/2016/7/layout/RepeatingBendingProcessNew"/>
    <dgm:cxn modelId="{A94B02A4-9995-49A4-A4BD-94BEE0017477}" srcId="{F355FE2E-BD2D-47CD-B59D-A5FBC80C8B16}" destId="{91402018-CF91-499F-B3F5-FB60F4613D26}" srcOrd="4" destOrd="0" parTransId="{90DBC776-D14B-4323-AE08-AC02D307063A}" sibTransId="{8A09A079-24EF-4F38-AFD8-486AA89686CE}"/>
    <dgm:cxn modelId="{0A15AEA4-DD68-C74A-B095-D3E75B49BBC0}" type="presOf" srcId="{110148B7-F127-4392-BD03-534DC2E61010}" destId="{78730576-004E-EC48-9ECC-78F36DB19A0B}" srcOrd="0" destOrd="0" presId="urn:microsoft.com/office/officeart/2016/7/layout/RepeatingBendingProcessNew"/>
    <dgm:cxn modelId="{9FAFC4A6-73F4-4347-AE5C-C37139440C07}" type="presOf" srcId="{133311F0-E253-4AC6-A3B0-E6C25D66CC70}" destId="{4C0C59F5-F055-0A47-8DAB-D6603BDE0DD6}" srcOrd="0" destOrd="0" presId="urn:microsoft.com/office/officeart/2016/7/layout/RepeatingBendingProcessNew"/>
    <dgm:cxn modelId="{CA2D72B8-C8BD-9A4B-8E05-4B40ACA9290E}" type="presOf" srcId="{974B6366-456E-416C-9D0C-B269E94015C9}" destId="{83F6F981-B205-294B-AC6C-33440413A154}" srcOrd="1" destOrd="0" presId="urn:microsoft.com/office/officeart/2016/7/layout/RepeatingBendingProcessNew"/>
    <dgm:cxn modelId="{DFDD97C6-3808-AE4A-AFDE-ACC75849ABB7}" type="presOf" srcId="{8A09A079-24EF-4F38-AFD8-486AA89686CE}" destId="{770A9218-1B03-094D-A7B0-11A400068A33}" srcOrd="0" destOrd="0" presId="urn:microsoft.com/office/officeart/2016/7/layout/RepeatingBendingProcessNew"/>
    <dgm:cxn modelId="{D41822C7-3FBE-AE4B-BBF3-29833F953E7F}" type="presOf" srcId="{255C7B07-FD71-4DF7-ACE8-86AEE1FDC41D}" destId="{2CA1B09A-9304-0545-BF14-4AB7FAC6B290}" srcOrd="0" destOrd="0" presId="urn:microsoft.com/office/officeart/2016/7/layout/RepeatingBendingProcessNew"/>
    <dgm:cxn modelId="{187BF7CC-8516-8F40-B7BD-004AB55C15E8}" type="presOf" srcId="{D9AB4906-FE77-47D3-A039-AC51A020C2CB}" destId="{F9146178-9AB6-F040-88B2-D8E4B7514D92}" srcOrd="1" destOrd="0" presId="urn:microsoft.com/office/officeart/2016/7/layout/RepeatingBendingProcessNew"/>
    <dgm:cxn modelId="{3E1AB4D2-1668-4286-BC8A-B095BF66AD3E}" srcId="{F355FE2E-BD2D-47CD-B59D-A5FBC80C8B16}" destId="{2E081C52-A39E-4DC2-99AA-2E802033BDA2}" srcOrd="6" destOrd="0" parTransId="{B0669659-4FE3-46B4-AEC8-E0230CD586DA}" sibTransId="{974B6366-456E-416C-9D0C-B269E94015C9}"/>
    <dgm:cxn modelId="{A42F5DD3-D404-444B-8543-04777410B60F}" type="presOf" srcId="{2E081C52-A39E-4DC2-99AA-2E802033BDA2}" destId="{E3E001B3-6216-7049-BDA7-A3B1ED7CFA77}" srcOrd="0" destOrd="0" presId="urn:microsoft.com/office/officeart/2016/7/layout/RepeatingBendingProcessNew"/>
    <dgm:cxn modelId="{EE66AFDB-712F-4CE6-BB93-311E2648BA24}" srcId="{F355FE2E-BD2D-47CD-B59D-A5FBC80C8B16}" destId="{61BF933E-D956-4A55-8C25-423567424F5E}" srcOrd="2" destOrd="0" parTransId="{B6A5D507-43C3-451D-9F21-852413D97ABE}" sibTransId="{74BE050D-F3D0-44BB-863F-3CA111A3CBA9}"/>
    <dgm:cxn modelId="{0C15EAEA-F78B-3545-B658-08D9A3FBC9B6}" type="presOf" srcId="{AC554711-CB99-4A5C-8A33-4733F9C83C07}" destId="{2F51B72D-7BB3-044F-9385-CD1D5980E426}" srcOrd="0" destOrd="0" presId="urn:microsoft.com/office/officeart/2016/7/layout/RepeatingBendingProcessNew"/>
    <dgm:cxn modelId="{4BCBA2EF-EC51-0440-B131-0E1470FA92B5}" type="presOf" srcId="{91402018-CF91-499F-B3F5-FB60F4613D26}" destId="{003C1E28-5A6D-8A4C-8959-D16CF0265F97}" srcOrd="0" destOrd="0" presId="urn:microsoft.com/office/officeart/2016/7/layout/RepeatingBendingProcessNew"/>
    <dgm:cxn modelId="{2904B0F1-6AED-B34E-A894-88F20DFDA912}" type="presOf" srcId="{61BF933E-D956-4A55-8C25-423567424F5E}" destId="{5E384C16-F816-D049-8A13-82713A05A630}" srcOrd="0" destOrd="0" presId="urn:microsoft.com/office/officeart/2016/7/layout/RepeatingBendingProcessNew"/>
    <dgm:cxn modelId="{9C404EF4-8E66-3B41-B10E-1AB946C40133}" type="presOf" srcId="{0335D858-72DC-435A-9562-A484A837A005}" destId="{D4B399F4-3581-AD45-A47B-702C14B2AE2F}" srcOrd="1" destOrd="0" presId="urn:microsoft.com/office/officeart/2016/7/layout/RepeatingBendingProcessNew"/>
    <dgm:cxn modelId="{043DF7A2-051D-D944-9A2D-81345279C9F6}" type="presParOf" srcId="{3D976CBE-D185-B340-91B9-853A46192360}" destId="{EB087B6C-A6E9-E341-98DA-F49943CC0251}" srcOrd="0" destOrd="0" presId="urn:microsoft.com/office/officeart/2016/7/layout/RepeatingBendingProcessNew"/>
    <dgm:cxn modelId="{FF94A390-9940-994C-B48B-F83AE8C168A7}" type="presParOf" srcId="{3D976CBE-D185-B340-91B9-853A46192360}" destId="{78730576-004E-EC48-9ECC-78F36DB19A0B}" srcOrd="1" destOrd="0" presId="urn:microsoft.com/office/officeart/2016/7/layout/RepeatingBendingProcessNew"/>
    <dgm:cxn modelId="{DEB1DDF7-EA29-B149-9F86-FB6352D75135}" type="presParOf" srcId="{78730576-004E-EC48-9ECC-78F36DB19A0B}" destId="{633D01FC-EFB8-CC4C-8A92-ED0BBE2CA6D6}" srcOrd="0" destOrd="0" presId="urn:microsoft.com/office/officeart/2016/7/layout/RepeatingBendingProcessNew"/>
    <dgm:cxn modelId="{1D3627AA-4051-4447-9B54-188FA8720456}" type="presParOf" srcId="{3D976CBE-D185-B340-91B9-853A46192360}" destId="{A588268C-95C0-E84F-884C-8F5FC4E271DD}" srcOrd="2" destOrd="0" presId="urn:microsoft.com/office/officeart/2016/7/layout/RepeatingBendingProcessNew"/>
    <dgm:cxn modelId="{38CED5D8-3EAF-B04E-BE95-239560BB431D}" type="presParOf" srcId="{3D976CBE-D185-B340-91B9-853A46192360}" destId="{494F57BA-4241-324C-9E41-5B5F3DFC410C}" srcOrd="3" destOrd="0" presId="urn:microsoft.com/office/officeart/2016/7/layout/RepeatingBendingProcessNew"/>
    <dgm:cxn modelId="{09F2CD05-EFA9-DF41-81F1-AAAA37CE259E}" type="presParOf" srcId="{494F57BA-4241-324C-9E41-5B5F3DFC410C}" destId="{D4B399F4-3581-AD45-A47B-702C14B2AE2F}" srcOrd="0" destOrd="0" presId="urn:microsoft.com/office/officeart/2016/7/layout/RepeatingBendingProcessNew"/>
    <dgm:cxn modelId="{FE8861EB-58C6-7B45-A724-F5D6BADB5CDE}" type="presParOf" srcId="{3D976CBE-D185-B340-91B9-853A46192360}" destId="{5E384C16-F816-D049-8A13-82713A05A630}" srcOrd="4" destOrd="0" presId="urn:microsoft.com/office/officeart/2016/7/layout/RepeatingBendingProcessNew"/>
    <dgm:cxn modelId="{6C787869-7D02-4247-ADA9-E91C2808FA4A}" type="presParOf" srcId="{3D976CBE-D185-B340-91B9-853A46192360}" destId="{D85640B0-B137-CC41-B5DD-D7F6008383C5}" srcOrd="5" destOrd="0" presId="urn:microsoft.com/office/officeart/2016/7/layout/RepeatingBendingProcessNew"/>
    <dgm:cxn modelId="{AB8B4AC7-FEE4-2E47-8223-DFD3FF5EEDEA}" type="presParOf" srcId="{D85640B0-B137-CC41-B5DD-D7F6008383C5}" destId="{A7429866-C599-5F4F-A4FF-6FD065F61308}" srcOrd="0" destOrd="0" presId="urn:microsoft.com/office/officeart/2016/7/layout/RepeatingBendingProcessNew"/>
    <dgm:cxn modelId="{E3B302D0-9231-6A40-A235-1C560309D694}" type="presParOf" srcId="{3D976CBE-D185-B340-91B9-853A46192360}" destId="{FB64CAA8-A3DE-634C-8419-B1F90F9E25C9}" srcOrd="6" destOrd="0" presId="urn:microsoft.com/office/officeart/2016/7/layout/RepeatingBendingProcessNew"/>
    <dgm:cxn modelId="{D82CA894-EF1F-334F-AA9E-C5CB7C3B2142}" type="presParOf" srcId="{3D976CBE-D185-B340-91B9-853A46192360}" destId="{0F24D8E4-7144-AC40-AC65-401A112D164C}" srcOrd="7" destOrd="0" presId="urn:microsoft.com/office/officeart/2016/7/layout/RepeatingBendingProcessNew"/>
    <dgm:cxn modelId="{2E32C61D-F64C-0848-99F0-A7AB114180BF}" type="presParOf" srcId="{0F24D8E4-7144-AC40-AC65-401A112D164C}" destId="{90B2C96A-CFD4-154A-A7B4-23D5FEA03F75}" srcOrd="0" destOrd="0" presId="urn:microsoft.com/office/officeart/2016/7/layout/RepeatingBendingProcessNew"/>
    <dgm:cxn modelId="{D0F69ED1-57CE-3C43-B950-B9354070DDAF}" type="presParOf" srcId="{3D976CBE-D185-B340-91B9-853A46192360}" destId="{003C1E28-5A6D-8A4C-8959-D16CF0265F97}" srcOrd="8" destOrd="0" presId="urn:microsoft.com/office/officeart/2016/7/layout/RepeatingBendingProcessNew"/>
    <dgm:cxn modelId="{FE955D37-D934-8246-B0AC-5488F3D14331}" type="presParOf" srcId="{3D976CBE-D185-B340-91B9-853A46192360}" destId="{770A9218-1B03-094D-A7B0-11A400068A33}" srcOrd="9" destOrd="0" presId="urn:microsoft.com/office/officeart/2016/7/layout/RepeatingBendingProcessNew"/>
    <dgm:cxn modelId="{D6E026BD-78EF-654F-9E32-B8D450733599}" type="presParOf" srcId="{770A9218-1B03-094D-A7B0-11A400068A33}" destId="{2467DE4C-9422-3746-A6E9-89297D31D018}" srcOrd="0" destOrd="0" presId="urn:microsoft.com/office/officeart/2016/7/layout/RepeatingBendingProcessNew"/>
    <dgm:cxn modelId="{D3CF5B58-7FB4-FC4D-AE50-45B2E57BDE00}" type="presParOf" srcId="{3D976CBE-D185-B340-91B9-853A46192360}" destId="{2F51B72D-7BB3-044F-9385-CD1D5980E426}" srcOrd="10" destOrd="0" presId="urn:microsoft.com/office/officeart/2016/7/layout/RepeatingBendingProcessNew"/>
    <dgm:cxn modelId="{95355E45-1600-E04E-BD95-ABC057D21786}" type="presParOf" srcId="{3D976CBE-D185-B340-91B9-853A46192360}" destId="{A1413D31-EED5-B54D-9D88-E92C9D63243A}" srcOrd="11" destOrd="0" presId="urn:microsoft.com/office/officeart/2016/7/layout/RepeatingBendingProcessNew"/>
    <dgm:cxn modelId="{57767451-2830-454E-819D-4D155AE9BF57}" type="presParOf" srcId="{A1413D31-EED5-B54D-9D88-E92C9D63243A}" destId="{F9146178-9AB6-F040-88B2-D8E4B7514D92}" srcOrd="0" destOrd="0" presId="urn:microsoft.com/office/officeart/2016/7/layout/RepeatingBendingProcessNew"/>
    <dgm:cxn modelId="{EB77251E-AA5D-3645-A437-027E79E987DD}" type="presParOf" srcId="{3D976CBE-D185-B340-91B9-853A46192360}" destId="{E3E001B3-6216-7049-BDA7-A3B1ED7CFA77}" srcOrd="12" destOrd="0" presId="urn:microsoft.com/office/officeart/2016/7/layout/RepeatingBendingProcessNew"/>
    <dgm:cxn modelId="{C47F8267-5A5B-F045-B41F-017BD804E198}" type="presParOf" srcId="{3D976CBE-D185-B340-91B9-853A46192360}" destId="{326885D1-98A4-504F-84F6-EA1B6CE6549E}" srcOrd="13" destOrd="0" presId="urn:microsoft.com/office/officeart/2016/7/layout/RepeatingBendingProcessNew"/>
    <dgm:cxn modelId="{5D4E567D-32B0-AE4A-BC1B-4DD52C802A4C}" type="presParOf" srcId="{326885D1-98A4-504F-84F6-EA1B6CE6549E}" destId="{83F6F981-B205-294B-AC6C-33440413A154}" srcOrd="0" destOrd="0" presId="urn:microsoft.com/office/officeart/2016/7/layout/RepeatingBendingProcessNew"/>
    <dgm:cxn modelId="{C02B40C8-9BD3-3A42-9B29-30998D7B34B6}" type="presParOf" srcId="{3D976CBE-D185-B340-91B9-853A46192360}" destId="{456BBA25-20D3-8143-9081-4CC5946CAFFE}" srcOrd="14" destOrd="0" presId="urn:microsoft.com/office/officeart/2016/7/layout/RepeatingBendingProcessNew"/>
    <dgm:cxn modelId="{44219F13-0595-CC44-B223-C0428C676EC9}" type="presParOf" srcId="{3D976CBE-D185-B340-91B9-853A46192360}" destId="{4C0C59F5-F055-0A47-8DAB-D6603BDE0DD6}" srcOrd="15" destOrd="0" presId="urn:microsoft.com/office/officeart/2016/7/layout/RepeatingBendingProcessNew"/>
    <dgm:cxn modelId="{5D232180-1B17-B644-87CC-B00FC55B6237}" type="presParOf" srcId="{4C0C59F5-F055-0A47-8DAB-D6603BDE0DD6}" destId="{092983A4-FC36-4849-9C45-78333251BBAE}" srcOrd="0" destOrd="0" presId="urn:microsoft.com/office/officeart/2016/7/layout/RepeatingBendingProcessNew"/>
    <dgm:cxn modelId="{D02DB0E9-C594-8B42-8ECF-F694079CE558}" type="presParOf" srcId="{3D976CBE-D185-B340-91B9-853A46192360}" destId="{89DD89ED-44C7-4948-8FBB-14315B5126A5}" srcOrd="16" destOrd="0" presId="urn:microsoft.com/office/officeart/2016/7/layout/RepeatingBendingProcessNew"/>
    <dgm:cxn modelId="{78D2F270-7442-0F4B-AAD4-AE5A34B8DF76}" type="presParOf" srcId="{3D976CBE-D185-B340-91B9-853A46192360}" destId="{C2820FF1-DD70-A74E-A15F-28F417B31E7D}" srcOrd="17" destOrd="0" presId="urn:microsoft.com/office/officeart/2016/7/layout/RepeatingBendingProcessNew"/>
    <dgm:cxn modelId="{93AFDF68-F131-AA46-889E-28354DE2929C}" type="presParOf" srcId="{C2820FF1-DD70-A74E-A15F-28F417B31E7D}" destId="{65827EF2-75B4-4B43-AAEE-799ACB374761}" srcOrd="0" destOrd="0" presId="urn:microsoft.com/office/officeart/2016/7/layout/RepeatingBendingProcessNew"/>
    <dgm:cxn modelId="{F6BA5E04-2110-9C40-AE43-7C6E7B3D424D}" type="presParOf" srcId="{3D976CBE-D185-B340-91B9-853A46192360}" destId="{2CA1B09A-9304-0545-BF14-4AB7FAC6B290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71FE4-F353-4B5D-895D-36973615DFF7}">
      <dsp:nvSpPr>
        <dsp:cNvPr id="0" name=""/>
        <dsp:cNvSpPr/>
      </dsp:nvSpPr>
      <dsp:spPr>
        <a:xfrm>
          <a:off x="624000" y="163717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98A40-0F2E-429A-9C1D-C7E86DAB7263}">
      <dsp:nvSpPr>
        <dsp:cNvPr id="0" name=""/>
        <dsp:cNvSpPr/>
      </dsp:nvSpPr>
      <dsp:spPr>
        <a:xfrm>
          <a:off x="1004250" y="543968"/>
          <a:ext cx="1023749" cy="1023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C8887-29E9-4C31-AEEB-7886E8295EB0}">
      <dsp:nvSpPr>
        <dsp:cNvPr id="0" name=""/>
        <dsp:cNvSpPr/>
      </dsp:nvSpPr>
      <dsp:spPr>
        <a:xfrm>
          <a:off x="53625" y="2503718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Cross platform</a:t>
          </a:r>
        </a:p>
      </dsp:txBody>
      <dsp:txXfrm>
        <a:off x="53625" y="2503718"/>
        <a:ext cx="2925000" cy="720000"/>
      </dsp:txXfrm>
    </dsp:sp>
    <dsp:sp modelId="{FA4DB528-3D0D-43A3-BD3F-E57B8C4C5AA9}">
      <dsp:nvSpPr>
        <dsp:cNvPr id="0" name=""/>
        <dsp:cNvSpPr/>
      </dsp:nvSpPr>
      <dsp:spPr>
        <a:xfrm>
          <a:off x="4060875" y="163717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71A2F-8C7E-49EA-92A8-C7AD65C10828}">
      <dsp:nvSpPr>
        <dsp:cNvPr id="0" name=""/>
        <dsp:cNvSpPr/>
      </dsp:nvSpPr>
      <dsp:spPr>
        <a:xfrm>
          <a:off x="4441125" y="543968"/>
          <a:ext cx="1023749" cy="1023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820DB-2824-4DF4-9E8F-614AD032BA81}">
      <dsp:nvSpPr>
        <dsp:cNvPr id="0" name=""/>
        <dsp:cNvSpPr/>
      </dsp:nvSpPr>
      <dsp:spPr>
        <a:xfrm>
          <a:off x="3490500" y="2503718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Rapid Application development</a:t>
          </a:r>
        </a:p>
      </dsp:txBody>
      <dsp:txXfrm>
        <a:off x="3490500" y="2503718"/>
        <a:ext cx="2925000" cy="720000"/>
      </dsp:txXfrm>
    </dsp:sp>
    <dsp:sp modelId="{E672CDEA-69F6-495F-9879-F138AEA0568B}">
      <dsp:nvSpPr>
        <dsp:cNvPr id="0" name=""/>
        <dsp:cNvSpPr/>
      </dsp:nvSpPr>
      <dsp:spPr>
        <a:xfrm>
          <a:off x="7497750" y="163717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FF9EC-B9C2-4D4B-8BF7-C9CE8781A2FE}">
      <dsp:nvSpPr>
        <dsp:cNvPr id="0" name=""/>
        <dsp:cNvSpPr/>
      </dsp:nvSpPr>
      <dsp:spPr>
        <a:xfrm>
          <a:off x="7878000" y="543968"/>
          <a:ext cx="1023749" cy="1023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44081-382F-4166-A66B-B6D576248B51}">
      <dsp:nvSpPr>
        <dsp:cNvPr id="0" name=""/>
        <dsp:cNvSpPr/>
      </dsp:nvSpPr>
      <dsp:spPr>
        <a:xfrm>
          <a:off x="6927375" y="2503718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Accessible to Web developers with React Skills</a:t>
          </a:r>
        </a:p>
      </dsp:txBody>
      <dsp:txXfrm>
        <a:off x="6927375" y="2503718"/>
        <a:ext cx="29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30576-004E-EC48-9ECC-78F36DB19A0B}">
      <dsp:nvSpPr>
        <dsp:cNvPr id="0" name=""/>
        <dsp:cNvSpPr/>
      </dsp:nvSpPr>
      <dsp:spPr>
        <a:xfrm>
          <a:off x="1675738" y="954469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>
                <a:lumMod val="75000"/>
              </a:schemeClr>
            </a:solidFill>
          </a:endParaRPr>
        </a:p>
      </dsp:txBody>
      <dsp:txXfrm>
        <a:off x="1843012" y="998267"/>
        <a:ext cx="19218" cy="3843"/>
      </dsp:txXfrm>
    </dsp:sp>
    <dsp:sp modelId="{EB087B6C-A6E9-E341-98DA-F49943CC0251}">
      <dsp:nvSpPr>
        <dsp:cNvPr id="0" name=""/>
        <dsp:cNvSpPr/>
      </dsp:nvSpPr>
      <dsp:spPr>
        <a:xfrm>
          <a:off x="6384" y="498843"/>
          <a:ext cx="1671153" cy="10026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2">
                  <a:lumMod val="75000"/>
                </a:schemeClr>
              </a:solidFill>
            </a:rPr>
            <a:t>Initial setup including React Navigation</a:t>
          </a:r>
        </a:p>
      </dsp:txBody>
      <dsp:txXfrm>
        <a:off x="6384" y="498843"/>
        <a:ext cx="1671153" cy="1002692"/>
      </dsp:txXfrm>
    </dsp:sp>
    <dsp:sp modelId="{494F57BA-4241-324C-9E41-5B5F3DFC410C}">
      <dsp:nvSpPr>
        <dsp:cNvPr id="0" name=""/>
        <dsp:cNvSpPr/>
      </dsp:nvSpPr>
      <dsp:spPr>
        <a:xfrm>
          <a:off x="3731257" y="954469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>
                <a:lumMod val="75000"/>
              </a:schemeClr>
            </a:solidFill>
          </a:endParaRPr>
        </a:p>
      </dsp:txBody>
      <dsp:txXfrm>
        <a:off x="3898531" y="998267"/>
        <a:ext cx="19218" cy="3843"/>
      </dsp:txXfrm>
    </dsp:sp>
    <dsp:sp modelId="{A588268C-95C0-E84F-884C-8F5FC4E271DD}">
      <dsp:nvSpPr>
        <dsp:cNvPr id="0" name=""/>
        <dsp:cNvSpPr/>
      </dsp:nvSpPr>
      <dsp:spPr>
        <a:xfrm>
          <a:off x="2061903" y="498843"/>
          <a:ext cx="1671153" cy="10026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2">
                  <a:lumMod val="75000"/>
                </a:schemeClr>
              </a:solidFill>
            </a:rPr>
            <a:t>Layouts with FlexBox</a:t>
          </a:r>
        </a:p>
      </dsp:txBody>
      <dsp:txXfrm>
        <a:off x="2061903" y="498843"/>
        <a:ext cx="1671153" cy="1002692"/>
      </dsp:txXfrm>
    </dsp:sp>
    <dsp:sp modelId="{D85640B0-B137-CC41-B5DD-D7F6008383C5}">
      <dsp:nvSpPr>
        <dsp:cNvPr id="0" name=""/>
        <dsp:cNvSpPr/>
      </dsp:nvSpPr>
      <dsp:spPr>
        <a:xfrm>
          <a:off x="5786776" y="954469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>
                <a:lumMod val="75000"/>
              </a:schemeClr>
            </a:solidFill>
          </a:endParaRPr>
        </a:p>
      </dsp:txBody>
      <dsp:txXfrm>
        <a:off x="5954050" y="998267"/>
        <a:ext cx="19218" cy="3843"/>
      </dsp:txXfrm>
    </dsp:sp>
    <dsp:sp modelId="{5E384C16-F816-D049-8A13-82713A05A630}">
      <dsp:nvSpPr>
        <dsp:cNvPr id="0" name=""/>
        <dsp:cNvSpPr/>
      </dsp:nvSpPr>
      <dsp:spPr>
        <a:xfrm>
          <a:off x="4117423" y="498843"/>
          <a:ext cx="1671153" cy="10026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2">
                  <a:lumMod val="75000"/>
                </a:schemeClr>
              </a:solidFill>
            </a:rPr>
            <a:t>Refactoring layout components</a:t>
          </a:r>
        </a:p>
      </dsp:txBody>
      <dsp:txXfrm>
        <a:off x="4117423" y="498843"/>
        <a:ext cx="1671153" cy="1002692"/>
      </dsp:txXfrm>
    </dsp:sp>
    <dsp:sp modelId="{0F24D8E4-7144-AC40-AC65-401A112D164C}">
      <dsp:nvSpPr>
        <dsp:cNvPr id="0" name=""/>
        <dsp:cNvSpPr/>
      </dsp:nvSpPr>
      <dsp:spPr>
        <a:xfrm>
          <a:off x="7842296" y="954469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>
                <a:lumMod val="75000"/>
              </a:schemeClr>
            </a:solidFill>
          </a:endParaRPr>
        </a:p>
      </dsp:txBody>
      <dsp:txXfrm>
        <a:off x="8009569" y="998267"/>
        <a:ext cx="19218" cy="3843"/>
      </dsp:txXfrm>
    </dsp:sp>
    <dsp:sp modelId="{FB64CAA8-A3DE-634C-8419-B1F90F9E25C9}">
      <dsp:nvSpPr>
        <dsp:cNvPr id="0" name=""/>
        <dsp:cNvSpPr/>
      </dsp:nvSpPr>
      <dsp:spPr>
        <a:xfrm>
          <a:off x="6172942" y="498843"/>
          <a:ext cx="1671153" cy="10026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2">
                  <a:lumMod val="75000"/>
                </a:schemeClr>
              </a:solidFill>
            </a:rPr>
            <a:t>UI component libraries</a:t>
          </a:r>
        </a:p>
      </dsp:txBody>
      <dsp:txXfrm>
        <a:off x="6172942" y="498843"/>
        <a:ext cx="1671153" cy="1002692"/>
      </dsp:txXfrm>
    </dsp:sp>
    <dsp:sp modelId="{770A9218-1B03-094D-A7B0-11A400068A33}">
      <dsp:nvSpPr>
        <dsp:cNvPr id="0" name=""/>
        <dsp:cNvSpPr/>
      </dsp:nvSpPr>
      <dsp:spPr>
        <a:xfrm>
          <a:off x="841961" y="1499735"/>
          <a:ext cx="8222076" cy="353765"/>
        </a:xfrm>
        <a:custGeom>
          <a:avLst/>
          <a:gdLst/>
          <a:ahLst/>
          <a:cxnLst/>
          <a:rect l="0" t="0" r="0" b="0"/>
          <a:pathLst>
            <a:path>
              <a:moveTo>
                <a:pt x="8222076" y="0"/>
              </a:moveTo>
              <a:lnTo>
                <a:pt x="8222076" y="193982"/>
              </a:lnTo>
              <a:lnTo>
                <a:pt x="0" y="193982"/>
              </a:lnTo>
              <a:lnTo>
                <a:pt x="0" y="353765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>
                <a:lumMod val="75000"/>
              </a:schemeClr>
            </a:solidFill>
          </a:endParaRPr>
        </a:p>
      </dsp:txBody>
      <dsp:txXfrm>
        <a:off x="4747223" y="1674696"/>
        <a:ext cx="411552" cy="3843"/>
      </dsp:txXfrm>
    </dsp:sp>
    <dsp:sp modelId="{003C1E28-5A6D-8A4C-8959-D16CF0265F97}">
      <dsp:nvSpPr>
        <dsp:cNvPr id="0" name=""/>
        <dsp:cNvSpPr/>
      </dsp:nvSpPr>
      <dsp:spPr>
        <a:xfrm>
          <a:off x="8228461" y="498843"/>
          <a:ext cx="1671153" cy="10026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2">
                  <a:lumMod val="75000"/>
                </a:schemeClr>
              </a:solidFill>
            </a:rPr>
            <a:t>Simple state management</a:t>
          </a:r>
        </a:p>
      </dsp:txBody>
      <dsp:txXfrm>
        <a:off x="8228461" y="498843"/>
        <a:ext cx="1671153" cy="1002692"/>
      </dsp:txXfrm>
    </dsp:sp>
    <dsp:sp modelId="{A1413D31-EED5-B54D-9D88-E92C9D63243A}">
      <dsp:nvSpPr>
        <dsp:cNvPr id="0" name=""/>
        <dsp:cNvSpPr/>
      </dsp:nvSpPr>
      <dsp:spPr>
        <a:xfrm>
          <a:off x="1675738" y="2341526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>
                <a:lumMod val="75000"/>
              </a:schemeClr>
            </a:solidFill>
          </a:endParaRPr>
        </a:p>
      </dsp:txBody>
      <dsp:txXfrm>
        <a:off x="1843012" y="2385325"/>
        <a:ext cx="19218" cy="3843"/>
      </dsp:txXfrm>
    </dsp:sp>
    <dsp:sp modelId="{2F51B72D-7BB3-044F-9385-CD1D5980E426}">
      <dsp:nvSpPr>
        <dsp:cNvPr id="0" name=""/>
        <dsp:cNvSpPr/>
      </dsp:nvSpPr>
      <dsp:spPr>
        <a:xfrm>
          <a:off x="6384" y="1885900"/>
          <a:ext cx="1671153" cy="10026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2">
                  <a:lumMod val="75000"/>
                </a:schemeClr>
              </a:solidFill>
            </a:rPr>
            <a:t>More advanced navigation</a:t>
          </a:r>
        </a:p>
      </dsp:txBody>
      <dsp:txXfrm>
        <a:off x="6384" y="1885900"/>
        <a:ext cx="1671153" cy="1002692"/>
      </dsp:txXfrm>
    </dsp:sp>
    <dsp:sp modelId="{326885D1-98A4-504F-84F6-EA1B6CE6549E}">
      <dsp:nvSpPr>
        <dsp:cNvPr id="0" name=""/>
        <dsp:cNvSpPr/>
      </dsp:nvSpPr>
      <dsp:spPr>
        <a:xfrm>
          <a:off x="3731257" y="2341526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>
                <a:lumMod val="75000"/>
              </a:schemeClr>
            </a:solidFill>
          </a:endParaRPr>
        </a:p>
      </dsp:txBody>
      <dsp:txXfrm>
        <a:off x="3898531" y="2385325"/>
        <a:ext cx="19218" cy="3843"/>
      </dsp:txXfrm>
    </dsp:sp>
    <dsp:sp modelId="{E3E001B3-6216-7049-BDA7-A3B1ED7CFA77}">
      <dsp:nvSpPr>
        <dsp:cNvPr id="0" name=""/>
        <dsp:cNvSpPr/>
      </dsp:nvSpPr>
      <dsp:spPr>
        <a:xfrm>
          <a:off x="2061903" y="1885900"/>
          <a:ext cx="1671153" cy="10026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2">
                  <a:lumMod val="75000"/>
                </a:schemeClr>
              </a:solidFill>
            </a:rPr>
            <a:t>Improved state management with Redux</a:t>
          </a:r>
        </a:p>
      </dsp:txBody>
      <dsp:txXfrm>
        <a:off x="2061903" y="1885900"/>
        <a:ext cx="1671153" cy="1002692"/>
      </dsp:txXfrm>
    </dsp:sp>
    <dsp:sp modelId="{4C0C59F5-F055-0A47-8DAB-D6603BDE0DD6}">
      <dsp:nvSpPr>
        <dsp:cNvPr id="0" name=""/>
        <dsp:cNvSpPr/>
      </dsp:nvSpPr>
      <dsp:spPr>
        <a:xfrm>
          <a:off x="5786776" y="2341526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>
                <a:lumMod val="75000"/>
              </a:schemeClr>
            </a:solidFill>
          </a:endParaRPr>
        </a:p>
      </dsp:txBody>
      <dsp:txXfrm>
        <a:off x="5954050" y="2385325"/>
        <a:ext cx="19218" cy="3843"/>
      </dsp:txXfrm>
    </dsp:sp>
    <dsp:sp modelId="{456BBA25-20D3-8143-9081-4CC5946CAFFE}">
      <dsp:nvSpPr>
        <dsp:cNvPr id="0" name=""/>
        <dsp:cNvSpPr/>
      </dsp:nvSpPr>
      <dsp:spPr>
        <a:xfrm>
          <a:off x="4117423" y="1885900"/>
          <a:ext cx="1671153" cy="10026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2">
                  <a:lumMod val="75000"/>
                </a:schemeClr>
              </a:solidFill>
            </a:rPr>
            <a:t>Calling an API with Axios</a:t>
          </a:r>
        </a:p>
      </dsp:txBody>
      <dsp:txXfrm>
        <a:off x="4117423" y="1885900"/>
        <a:ext cx="1671153" cy="1002692"/>
      </dsp:txXfrm>
    </dsp:sp>
    <dsp:sp modelId="{C2820FF1-DD70-A74E-A15F-28F417B31E7D}">
      <dsp:nvSpPr>
        <dsp:cNvPr id="0" name=""/>
        <dsp:cNvSpPr/>
      </dsp:nvSpPr>
      <dsp:spPr>
        <a:xfrm>
          <a:off x="7842296" y="2341526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>
                <a:lumMod val="75000"/>
              </a:schemeClr>
            </a:solidFill>
          </a:endParaRPr>
        </a:p>
      </dsp:txBody>
      <dsp:txXfrm>
        <a:off x="8009569" y="2385325"/>
        <a:ext cx="19218" cy="3843"/>
      </dsp:txXfrm>
    </dsp:sp>
    <dsp:sp modelId="{89DD89ED-44C7-4948-8FBB-14315B5126A5}">
      <dsp:nvSpPr>
        <dsp:cNvPr id="0" name=""/>
        <dsp:cNvSpPr/>
      </dsp:nvSpPr>
      <dsp:spPr>
        <a:xfrm>
          <a:off x="6172942" y="1885900"/>
          <a:ext cx="1671153" cy="10026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2">
                  <a:lumMod val="75000"/>
                </a:schemeClr>
              </a:solidFill>
            </a:rPr>
            <a:t>Calling an API with RTK Query</a:t>
          </a:r>
        </a:p>
      </dsp:txBody>
      <dsp:txXfrm>
        <a:off x="6172942" y="1885900"/>
        <a:ext cx="1671153" cy="1002692"/>
      </dsp:txXfrm>
    </dsp:sp>
    <dsp:sp modelId="{2CA1B09A-9304-0545-BF14-4AB7FAC6B290}">
      <dsp:nvSpPr>
        <dsp:cNvPr id="0" name=""/>
        <dsp:cNvSpPr/>
      </dsp:nvSpPr>
      <dsp:spPr>
        <a:xfrm>
          <a:off x="8228461" y="1885900"/>
          <a:ext cx="1671153" cy="10026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bg2">
                  <a:lumMod val="75000"/>
                </a:schemeClr>
              </a:solidFill>
            </a:rPr>
            <a:t>Adding a form with Formik</a:t>
          </a:r>
        </a:p>
      </dsp:txBody>
      <dsp:txXfrm>
        <a:off x="8228461" y="1885900"/>
        <a:ext cx="1671153" cy="1002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0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3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8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30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2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5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26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3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6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4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8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3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0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6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8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FC1EB8-1EF5-514C-B758-A6A551E24A8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9B8CFF-BAAF-DC4B-B4F6-538D7C7A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93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84BD-527C-7A41-7633-46EFA4967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Introduction To React Native</a:t>
            </a:r>
            <a:endParaRPr lang="en-US" sz="20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2A682-0592-01CE-D9C4-388FC1B5F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Steve Greenley</a:t>
            </a:r>
          </a:p>
          <a:p>
            <a:r>
              <a:rPr lang="en-US" dirty="0"/>
              <a:t>Oct 2024</a:t>
            </a:r>
          </a:p>
        </p:txBody>
      </p:sp>
    </p:spTree>
    <p:extLst>
      <p:ext uri="{BB962C8B-B14F-4D97-AF65-F5344CB8AC3E}">
        <p14:creationId xmlns:p14="http://schemas.microsoft.com/office/powerpoint/2010/main" val="348651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9D2E7-D0BC-B9A6-D3CD-3BB4006F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/>
              <a:t>Steve Greenley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B568-85B5-B43E-414D-58194B4E3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dirty="0"/>
              <a:t>Long term technology addict</a:t>
            </a:r>
          </a:p>
          <a:p>
            <a:r>
              <a:rPr lang="en-US" dirty="0"/>
              <a:t>Mobile app developer since 2006</a:t>
            </a:r>
          </a:p>
          <a:p>
            <a:r>
              <a:rPr lang="en-US" dirty="0"/>
              <a:t>Working with React Native for 7 years or so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7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369A-8BF0-D618-B7EE-F5685F73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Why React Native?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CB079C-25DC-0E22-F01A-F7289A5D6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753688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611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9659-0982-A7F9-E255-5EC279B8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dirty="0"/>
              <a:t>Let’s write some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766F-0A68-7EE5-FDCB-FE2041D07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US" dirty="0"/>
              <a:t>Github repository: https://github.com/SteveGreenley/rn101</a:t>
            </a:r>
          </a:p>
          <a:p>
            <a:endParaRPr lang="en-US" dirty="0"/>
          </a:p>
        </p:txBody>
      </p:sp>
      <p:pic>
        <p:nvPicPr>
          <p:cNvPr id="5" name="Picture 4" descr="A qr code with a blue atom in center&#10;&#10;Description automatically generated">
            <a:extLst>
              <a:ext uri="{FF2B5EF4-FFF2-40B4-BE49-F238E27FC236}">
                <a16:creationId xmlns:a16="http://schemas.microsoft.com/office/drawing/2014/main" id="{459B2EEF-1815-E705-F7E5-862159260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1280585"/>
            <a:ext cx="3976788" cy="39767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0696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7D7B-9F1E-2886-A299-1A5CF1EF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What we’ll cover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2A624-78CB-009E-200E-7B197798B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751996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4603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55</TotalTime>
  <Words>104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Introduction To React Native</vt:lpstr>
      <vt:lpstr>Steve Greenley</vt:lpstr>
      <vt:lpstr>Why React Native?</vt:lpstr>
      <vt:lpstr>Let’s write some code</vt:lpstr>
      <vt:lpstr>What we’ll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Greenley</dc:creator>
  <cp:lastModifiedBy>Steve Greenley</cp:lastModifiedBy>
  <cp:revision>2</cp:revision>
  <dcterms:created xsi:type="dcterms:W3CDTF">2024-10-08T01:59:30Z</dcterms:created>
  <dcterms:modified xsi:type="dcterms:W3CDTF">2024-10-08T02:54:42Z</dcterms:modified>
</cp:coreProperties>
</file>