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2a53f1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2a53f1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2871bbf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2871bbf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354386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354386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f9172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f9172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8d9dad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8d9dad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2a53f1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2a53f1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2a53f13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2a53f13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a88e8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a88e8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2a53f1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2a53f1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8150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Pre-approving Loans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Target Audience: Loan Approval Team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898800" y="308490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Stephan Grimm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17.07.2020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Summary </a:t>
            </a:r>
            <a:endParaRPr b="1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11700" y="1017725"/>
            <a:ext cx="70941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Adaptive Boosting model predicts 100% of clients that will default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Crime rate in ‘96 is largest determining factor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Improvements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engineering (eg. Time)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Table of Contents</a:t>
            </a:r>
            <a:endParaRPr b="1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77050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Summary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Can we pre-approve loans?</a:t>
            </a:r>
            <a:endParaRPr b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456400" y="1702650"/>
            <a:ext cx="20967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Questions to be answered: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Which factors determine the approval for each customer?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59575" y="1702650"/>
            <a:ext cx="32028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Automate loan approval process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Model to pre-approve existing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3713100" y="2922325"/>
            <a:ext cx="858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" name="Google Shape;82;p16"/>
          <p:cNvSpPr txBox="1"/>
          <p:nvPr/>
        </p:nvSpPr>
        <p:spPr>
          <a:xfrm>
            <a:off x="5535075" y="2380975"/>
            <a:ext cx="1736700" cy="133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104904 Records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25 Variables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-GB" sz="1000"/>
              <a:t>Target Variable:      </a:t>
            </a:r>
            <a:r>
              <a:rPr b="1" lang="en-GB" sz="1000"/>
              <a:t>Loan Status</a:t>
            </a:r>
            <a:endParaRPr b="1" sz="1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00" y="1011838"/>
            <a:ext cx="25450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Loan Status is the target variable</a:t>
            </a:r>
            <a:endParaRPr b="1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90450" y="1714825"/>
            <a:ext cx="24702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Loan Status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'A': </a:t>
            </a:r>
            <a:r>
              <a:rPr lang="en-GB" sz="1000"/>
              <a:t>contract finished, no problems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'C': </a:t>
            </a:r>
            <a:r>
              <a:rPr lang="en-GB" sz="1000"/>
              <a:t>running contract, OK so far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'B': </a:t>
            </a:r>
            <a:r>
              <a:rPr lang="en-GB" sz="1000">
                <a:solidFill>
                  <a:schemeClr val="dk1"/>
                </a:solidFill>
              </a:rPr>
              <a:t>contract finished, loan not payed,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'D': </a:t>
            </a:r>
            <a:r>
              <a:rPr lang="en-GB" sz="1000"/>
              <a:t>running contract, client in debt</a:t>
            </a:r>
            <a:endParaRPr sz="1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>
            <a:off x="3713100" y="2922325"/>
            <a:ext cx="858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7"/>
          <p:cNvSpPr txBox="1"/>
          <p:nvPr/>
        </p:nvSpPr>
        <p:spPr>
          <a:xfrm>
            <a:off x="5535075" y="2380975"/>
            <a:ext cx="1736700" cy="141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Reduced Loan Status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'A': </a:t>
            </a:r>
            <a:r>
              <a:rPr lang="en-GB" sz="1000">
                <a:solidFill>
                  <a:schemeClr val="dk1"/>
                </a:solidFill>
              </a:rPr>
              <a:t>No problems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'D': </a:t>
            </a:r>
            <a:r>
              <a:rPr lang="en-GB" sz="1000">
                <a:solidFill>
                  <a:schemeClr val="dk1"/>
                </a:solidFill>
              </a:rPr>
              <a:t>Client will default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Recall as scoring measure</a:t>
            </a:r>
            <a:endParaRPr b="1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012000" y="1463700"/>
            <a:ext cx="2787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</a:t>
            </a:r>
            <a:r>
              <a:rPr b="1" lang="en-GB"/>
              <a:t>ow many defaults were correctly identified?</a:t>
            </a:r>
            <a:endParaRPr b="1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063" y="3327375"/>
            <a:ext cx="2837475" cy="8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12000" y="2297125"/>
            <a:ext cx="2787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TP: Declined, Defaulted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0000"/>
                </a:solidFill>
              </a:rPr>
              <a:t>FN: Approved, Defaulted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Adaptive Boosting is the winner!</a:t>
            </a:r>
            <a:endParaRPr b="1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965725" y="1511550"/>
            <a:ext cx="35076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Adaptive Boosting: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Recall Score: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1.000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We correctly identify </a:t>
            </a:r>
            <a:r>
              <a:rPr b="1" lang="en-GB"/>
              <a:t>every</a:t>
            </a:r>
            <a:r>
              <a:rPr lang="en-GB"/>
              <a:t> costumer that has defaulted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Adaptive Boosting is the winner!</a:t>
            </a:r>
            <a:endParaRPr b="1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965725" y="1511550"/>
            <a:ext cx="33501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Adaptive Boosting: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Recall Score: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1.000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correctly identify every costumer that has defaulted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5542375" y="1763475"/>
            <a:ext cx="22674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Other models: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Tree: 0.998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Forest: 0.998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Boost: 0.998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XGradient Boost: 0.998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CatBoost: 0.841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Crime rate is important</a:t>
            </a:r>
            <a:endParaRPr b="1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00" y="1242850"/>
            <a:ext cx="6209224" cy="3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2780300" y="1579925"/>
            <a:ext cx="2137800" cy="427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780300" y="2116175"/>
            <a:ext cx="229800" cy="44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780300" y="3202775"/>
            <a:ext cx="151800" cy="442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780300" y="3754375"/>
            <a:ext cx="1068300" cy="4275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780300" y="2664900"/>
            <a:ext cx="4051500" cy="427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