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obster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obst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4b935b9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4b935b9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6f9172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6f9172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f91723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f91723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c4c5df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c4c5df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f91723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f91723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f91723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f91723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815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Predictive Sales Model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98800" y="3084900"/>
            <a:ext cx="7346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Based on advertising channels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000" y="0"/>
            <a:ext cx="1876000" cy="18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Exploration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and Insights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Suggestions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 exploration and variable selection</a:t>
            </a:r>
            <a:endParaRPr b="1"/>
          </a:p>
        </p:txBody>
      </p:sp>
      <p:sp>
        <p:nvSpPr>
          <p:cNvPr id="68" name="Google Shape;68;p15"/>
          <p:cNvSpPr txBox="1"/>
          <p:nvPr/>
        </p:nvSpPr>
        <p:spPr>
          <a:xfrm>
            <a:off x="7218000" y="0"/>
            <a:ext cx="1926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Exploration</a:t>
            </a:r>
            <a:endParaRPr b="1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946500"/>
            <a:ext cx="84391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" y="3289650"/>
            <a:ext cx="2522825" cy="8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32088" y="4162325"/>
            <a:ext cx="2563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daily spending per Channel in Dollars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466275" y="3338475"/>
            <a:ext cx="52074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 see that the most money is spent on Social media.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Spendings are evenly distributed for Social and Google adwords, but follow a highly skewed distribution for Youtube, with low spendings being more common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None of the variable contain significant outliers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Trends when comparing Variables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218000" y="0"/>
            <a:ext cx="1926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Set</a:t>
            </a:r>
            <a:endParaRPr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38" y="1022950"/>
            <a:ext cx="8673969" cy="18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82700" y="335445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Social Media seems to follow a clear linear trend with Sales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Days, Google Adwars and Youtube do not show any noticable trends with Sales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Seasonal Trends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7218000" y="0"/>
            <a:ext cx="1926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Set</a:t>
            </a:r>
            <a:endParaRPr b="1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40548"/>
            <a:ext cx="8520600" cy="18523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904500" y="311567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seems to be no meaningful seasonal trend within the data. All variables show no significant trend vs. Day.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and Insights</a:t>
            </a:r>
            <a:endParaRPr b="1"/>
          </a:p>
        </p:txBody>
      </p:sp>
      <p:sp>
        <p:nvSpPr>
          <p:cNvPr id="94" name="Google Shape;94;p18"/>
          <p:cNvSpPr txBox="1"/>
          <p:nvPr/>
        </p:nvSpPr>
        <p:spPr>
          <a:xfrm>
            <a:off x="714450" y="1087725"/>
            <a:ext cx="7715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50">
                <a:solidFill>
                  <a:schemeClr val="accent2"/>
                </a:solidFill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Sales = 0.05∗(Social Media Spendings) + 0.10∗(Google Adwords Spendings) + 4.79</a:t>
            </a:r>
            <a:endParaRPr i="1" sz="1450">
              <a:solidFill>
                <a:schemeClr val="accent2"/>
              </a:solidFill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9925"/>
            <a:ext cx="2847900" cy="23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162900" y="1679925"/>
            <a:ext cx="56694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every dollar spent on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Social Media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there is a 5 cents increase in Sales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Adwords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there is a 10 cents increase in Sales.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Youtube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there is half a cent increase in Sales. (Not statistically significant, p&gt;0.05)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Without any Channels 1000ml would still make 4.79$ in Sales per day.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removed Days and Youtube from our model, since they carry no statistical significance.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4009375"/>
            <a:ext cx="268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Channel impact: </a:t>
            </a:r>
            <a:r>
              <a:rPr b="1" lang="en-GB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Social Media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has about 3 times the impact of </a:t>
            </a:r>
            <a:r>
              <a:rPr b="1" lang="en-GB" sz="10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Adwords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Suggestions</a:t>
            </a:r>
            <a:endParaRPr b="1"/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1017725"/>
            <a:ext cx="81624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daily  Channel Spending: Social 147, Google Adwords 23, Youtube 30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Social Media has a higher impact on Sales because of the higher amount spent on it, however Google Adwords is twice as effective generating twice the amount of Sales per Dollar spent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Youtube carries no statistical significance in its impact on Sales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Suggestions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Increase Google Adwords,, keep Social Media  and 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reduce </a:t>
            </a: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Youtube spending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 possible features: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Channel reach (clicks, views etc.)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user demographic (through user profiles)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