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FA62B-2C50-384F-B9CD-EF4963046E51}" type="datetimeFigureOut">
              <a:rPr kumimoji="1" lang="ko-Kore-KR" altLang="en-US" smtClean="0"/>
              <a:t>2021. 10. 1.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7606-686D-3B48-9F9B-EAF58B373E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67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47606-686D-3B48-9F9B-EAF58B373E7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207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47606-686D-3B48-9F9B-EAF58B373E7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56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BABF-9909-F44A-B122-67ED390C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2745F-E2E2-3F45-8814-8E0EFD58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F12C-9798-6A47-9A16-4425155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7B9-6789-C740-ADFB-27055A74F02A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79E9B-3CE0-464B-88C4-4F22CE41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7CECB-3938-FB46-A023-FCBBB5C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0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7886-AD30-F740-AAEA-7C575CE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EC645-7128-4C48-B1F3-99EBBEFE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0E18-3ED2-834D-A940-6824A3E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8E3-D5C8-0248-AEFB-6DF12B95447F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08D18-9560-C34F-A584-8035F40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0E70-0F82-C344-9380-8C06E136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6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BB61B-1C6D-8B40-939E-A83B6838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60D9D-D776-1140-947B-ECB1DE4B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C89BC-DE5E-794F-944A-8B15B87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32AC-E19A-304F-BF63-9A2E83B1B38C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3D2DA-1B5B-504B-B8B6-BDF7A680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D46D-FBD9-594C-B253-DE023FD6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5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7FA6-D06E-E34E-A6EC-3F369129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BF69-BF8C-2144-98FD-786BF796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1ED8-114A-5943-A950-BC63F7C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0C60-00FA-9B46-85E7-AE9937704E42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F06D2-893B-4946-8FDB-7A44FC7E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51969-6CC2-5341-82C1-3EB2F063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8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E0A5-43C3-F14B-95FC-902EDB62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D757-D6C4-4E45-BC77-07EC1725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ED4E-30AA-DE4D-8505-FE35839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F9C-52DD-844E-BD67-7DBBE6D91D4D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20515-A2AE-2C4A-A8A1-5103448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22612-8FD2-C54E-AF1E-71EAD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C18E-9BA6-DC48-A06E-4D0FA74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E637E-F437-4443-B2AA-031A2DB2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2F32-7867-A540-B72E-35C7EC6E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2A4A-5BDD-BA46-B59A-3BBD739D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4DFE-654D-B6D7-322EF5B00240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7FFF-7FD0-6A41-90F6-3CA1BBE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0D3D-8F5C-EB47-878F-767855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3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3F23-A7B3-5F4E-AABA-F9691014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317B-7FE7-9C4A-B844-B816A747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8BCD4-AD05-F84C-BC91-E037EB8B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0D480-9A41-6348-9924-DA1C4510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8B227-0DDE-B142-9A9B-EFC3099FF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B45AC-1F95-1A43-8507-D20342F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EB2-D735-1B4F-982E-35456CA5947C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AF183-5EA8-664F-B0E3-0BA9AD5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F2D8F-AE46-A64F-A2A7-F4803E3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18FE-1901-214B-A729-69717014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E39F-1706-8A49-BE05-F7959B0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297B-2D75-F848-AEAE-AC153CEB9D42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D476-5D4E-3E4E-B47E-B736705E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01AA4-130C-C745-BE30-162097B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F51CB-47F3-2F48-B645-A0183F90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F0A8-36AD-564C-8C0E-2469133452C4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8B89B-A168-C14B-B957-5FB4578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0BE5-8930-C540-A4F4-E1DE56B2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4850-497F-4E4C-B4F5-5ED55C9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50B1F-ACEF-1F4B-A401-20680DB4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D4F4A-239C-FA4E-9AC4-DE1F8EE8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3C061-00C1-6A41-9246-B413E3C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FC3-0002-8F45-9810-6642FA3C6D71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DACCB-9B84-1C49-BBC4-F706982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3638-DD50-D14B-9062-059871E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F8B59-43B4-F441-B782-16C64D6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2AFA-46A2-B84B-8477-3DA045F7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5F9D-3436-FC48-B67C-EC567282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987E3-6384-084B-8792-57F782B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2CEC-290E-2C40-9F2A-621385C0714A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086D5-49D8-F14F-9321-2672922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EAA6E-32D5-C545-87FE-C4402D1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8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F906B-52A8-0941-9EE0-D320F30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645A-DF0E-8D4B-99C5-1CD832D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D912-3637-FA49-A08D-D5B7ECCF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7187-71AC-6B4C-8107-1E8D84053A45}" type="datetime1">
              <a:rPr kumimoji="1" lang="ko-KR" altLang="en-US" smtClean="0"/>
              <a:t>2021. 10. 1.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E10A-D05B-2740-948C-BDBAB6AF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CBA3-1B72-CE4F-8406-173C479F6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hpub.co.kr/sscanf-&#54632;&#49688;/" TargetMode="External"/><Relationship Id="rId2" Type="http://schemas.openxmlformats.org/officeDocument/2006/relationships/hyperlink" Target="https://2pound2pound.tistory.com/14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E521A-605D-B94C-A88A-D127CD0B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오픈소스</a:t>
            </a:r>
            <a:r>
              <a:rPr kumimoji="1" lang="ko-KR" altLang="en-US" dirty="0"/>
              <a:t>프로젝트</a:t>
            </a:r>
            <a:br>
              <a:rPr kumimoji="1" lang="en-US" altLang="ko-KR" dirty="0"/>
            </a:br>
            <a:r>
              <a:rPr kumimoji="1" lang="en-US" altLang="ko-KR" sz="4000" dirty="0"/>
              <a:t>(1</a:t>
            </a:r>
            <a:r>
              <a:rPr kumimoji="1" lang="ko-KR" altLang="en-US" sz="4000" dirty="0"/>
              <a:t>단계</a:t>
            </a:r>
            <a:r>
              <a:rPr kumimoji="1" lang="en-US" altLang="ko-KR" sz="4000" dirty="0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D9D0D-C32A-2249-ACEC-BF85A0D6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595" y="4987276"/>
            <a:ext cx="3623733" cy="149672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9</a:t>
            </a:r>
            <a:r>
              <a:rPr kumimoji="1" lang="ko-KR" altLang="en-US" dirty="0"/>
              <a:t>조</a:t>
            </a:r>
            <a:endParaRPr kumimoji="1" lang="en-US" altLang="ko-Kore-KR" dirty="0"/>
          </a:p>
          <a:p>
            <a:pPr algn="r"/>
            <a:r>
              <a:rPr kumimoji="1" lang="en-US" altLang="ko-Kore-KR" dirty="0"/>
              <a:t>2</a:t>
            </a:r>
            <a:r>
              <a:rPr kumimoji="1" lang="en-US" altLang="ko-KR" dirty="0"/>
              <a:t>0191255</a:t>
            </a:r>
            <a:r>
              <a:rPr kumimoji="1" lang="ko-KR" altLang="en-US" dirty="0"/>
              <a:t> 홍성범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20160921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이재문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8632E-6B2F-2B4B-939E-814A606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9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kumimoji="1" lang="en-US" altLang="ko-KR" dirty="0" err="1"/>
              <a:t>dataPost.c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CGI </a:t>
            </a:r>
            <a:r>
              <a:rPr kumimoji="1" lang="ko-KR" altLang="en-US" dirty="0"/>
              <a:t>프로그램 실행 시 수행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Getenv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받은 환경변수 값 출력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POST</a:t>
            </a:r>
            <a:r>
              <a:rPr kumimoji="1" lang="ko-KR" altLang="en-US" dirty="0"/>
              <a:t>이므로 </a:t>
            </a:r>
            <a:r>
              <a:rPr kumimoji="1" lang="en-US" altLang="ko-KR" dirty="0"/>
              <a:t>REQUEST_METHOD, CONTENT_LENGTH</a:t>
            </a:r>
          </a:p>
          <a:p>
            <a:pPr lvl="1"/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CONTENT_LENGTH</a:t>
            </a:r>
            <a:r>
              <a:rPr kumimoji="1" lang="ko-KR" altLang="en-US" dirty="0"/>
              <a:t>는 문자열로 받았으므로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 err="1"/>
              <a:t>atoi</a:t>
            </a:r>
            <a:r>
              <a:rPr kumimoji="1" lang="en-US" altLang="ko-KR" dirty="0"/>
              <a:t>() </a:t>
            </a:r>
            <a:r>
              <a:rPr kumimoji="1" lang="ko-KR" altLang="en-US" dirty="0"/>
              <a:t>함수를 이용하여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형으로 변경 후 출력</a:t>
            </a:r>
            <a:endParaRPr kumimoji="1" lang="en-US" altLang="ko-KR" dirty="0"/>
          </a:p>
          <a:p>
            <a:r>
              <a:rPr kumimoji="1" lang="en-US" altLang="ko-KR" dirty="0" err="1"/>
              <a:t>dataGet.c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dataGet.cgi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REQUEST_METHOD, QUERY_STRING</a:t>
            </a:r>
            <a:r>
              <a:rPr kumimoji="1" lang="ko-KR" altLang="en-US" dirty="0"/>
              <a:t>을 출력해본다</a:t>
            </a:r>
            <a:r>
              <a:rPr kumimoji="1" lang="en-US" altLang="ko-KR" dirty="0"/>
              <a:t>.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235A9-BE5C-9540-A076-D33E7166FE70}"/>
              </a:ext>
            </a:extLst>
          </p:cNvPr>
          <p:cNvSpPr txBox="1"/>
          <p:nvPr/>
        </p:nvSpPr>
        <p:spPr>
          <a:xfrm>
            <a:off x="7468393" y="3285292"/>
            <a:ext cx="414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ore-KR" dirty="0" err="1"/>
              <a:t>dataPost.c</a:t>
            </a:r>
            <a:r>
              <a:rPr kumimoji="1" lang="ko-KR" altLang="en-US" dirty="0"/>
              <a:t> 에서의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함수 중 일부분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2A8F34E-752D-C041-9CDD-14A287AF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04" y="0"/>
            <a:ext cx="5464195" cy="32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CGI </a:t>
            </a:r>
            <a:r>
              <a:rPr kumimoji="1" lang="ko-KR" altLang="en-US" dirty="0"/>
              <a:t>프로그램의 입출력 </a:t>
            </a:r>
            <a:r>
              <a:rPr kumimoji="1" lang="ko-KR" altLang="en-US" dirty="0" err="1"/>
              <a:t>리다이렉션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Pipe()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named pipe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Dup2()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입출력하는</a:t>
            </a:r>
            <a:r>
              <a:rPr kumimoji="1" lang="ko-KR" altLang="en-US" dirty="0"/>
              <a:t> 방향을 틀어준다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 err="1"/>
              <a:t>서버측에서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named pipe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입력부분에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Rio_writen</a:t>
            </a:r>
            <a:r>
              <a:rPr kumimoji="1" lang="en-US" altLang="ko-KR" dirty="0"/>
              <a:t>()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그것을 </a:t>
            </a:r>
            <a:r>
              <a:rPr kumimoji="1" lang="en-US" altLang="ko-KR" dirty="0"/>
              <a:t>CGI</a:t>
            </a:r>
            <a:r>
              <a:rPr kumimoji="1" lang="ko-KR" altLang="en-US" dirty="0"/>
              <a:t>측에서 </a:t>
            </a:r>
            <a:r>
              <a:rPr kumimoji="1" lang="en-US" altLang="ko-KR" dirty="0"/>
              <a:t>named pipe</a:t>
            </a:r>
            <a:r>
              <a:rPr kumimoji="1" lang="ko-KR" altLang="en-US" dirty="0"/>
              <a:t>에 출력부분으로 </a:t>
            </a:r>
            <a:r>
              <a:rPr kumimoji="1" lang="en-US" altLang="ko-KR" dirty="0" err="1"/>
              <a:t>Rio_readn</a:t>
            </a:r>
            <a:r>
              <a:rPr kumimoji="1" lang="en-US" altLang="ko-KR" dirty="0"/>
              <a:t>() </a:t>
            </a:r>
            <a:r>
              <a:rPr kumimoji="1" lang="ko-KR" altLang="en-US" dirty="0"/>
              <a:t>후 출력해본다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154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kumimoji="1" lang="en-US" altLang="ko-KR" dirty="0" err="1"/>
              <a:t>requestServeDynamic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입출력 </a:t>
            </a:r>
            <a:r>
              <a:rPr kumimoji="1" lang="ko-KR" altLang="en-US" dirty="0" err="1"/>
              <a:t>리다이렉션을</a:t>
            </a:r>
            <a:r>
              <a:rPr kumimoji="1" lang="ko-KR" altLang="en-US" dirty="0"/>
              <a:t> 하는 곳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Line 137 ~ 138</a:t>
            </a:r>
          </a:p>
          <a:p>
            <a:pPr lvl="2"/>
            <a:r>
              <a:rPr kumimoji="1" lang="ko-KR" altLang="en-US" dirty="0"/>
              <a:t>길이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int </a:t>
            </a:r>
            <a:r>
              <a:rPr kumimoji="1" lang="ko-KR" altLang="en-US" dirty="0"/>
              <a:t>형 배열 선언 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그것을 </a:t>
            </a:r>
            <a:r>
              <a:rPr kumimoji="1" lang="en-US" altLang="ko-KR" dirty="0"/>
              <a:t>Pipe() </a:t>
            </a:r>
            <a:r>
              <a:rPr kumimoji="1" lang="ko-KR" altLang="en-US" dirty="0"/>
              <a:t>함수를 통해 </a:t>
            </a:r>
            <a:r>
              <a:rPr kumimoji="1" lang="en-US" altLang="ko-KR" dirty="0"/>
              <a:t>named pipe</a:t>
            </a:r>
            <a:r>
              <a:rPr kumimoji="1" lang="ko-KR" altLang="en-US" dirty="0"/>
              <a:t>로 만듦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Line 148</a:t>
            </a:r>
          </a:p>
          <a:p>
            <a:pPr lvl="2"/>
            <a:r>
              <a:rPr kumimoji="1" lang="en-US" altLang="ko-KR" dirty="0"/>
              <a:t>Fork</a:t>
            </a:r>
            <a:r>
              <a:rPr kumimoji="1" lang="ko-KR" altLang="en-US" dirty="0"/>
              <a:t> 함수를 통해 자식 프로세스 생성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Line 150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154</a:t>
            </a:r>
          </a:p>
          <a:p>
            <a:pPr lvl="2"/>
            <a:r>
              <a:rPr kumimoji="1" lang="en-US" altLang="ko-KR" dirty="0" err="1"/>
              <a:t>pid</a:t>
            </a:r>
            <a:r>
              <a:rPr kumimoji="1" lang="en-US" altLang="ko-KR" dirty="0"/>
              <a:t> == 0 </a:t>
            </a:r>
            <a:r>
              <a:rPr kumimoji="1" lang="ko-KR" altLang="en-US" dirty="0"/>
              <a:t>즉 자식 프로세스에서 수행되는 부분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Execve</a:t>
            </a:r>
            <a:r>
              <a:rPr kumimoji="1" lang="ko-KR" altLang="en-US" dirty="0"/>
              <a:t> 함수를 통해 </a:t>
            </a:r>
            <a:r>
              <a:rPr kumimoji="1" lang="en-US" altLang="ko-KR" dirty="0"/>
              <a:t>filename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~.</a:t>
            </a:r>
            <a:r>
              <a:rPr kumimoji="1" lang="en-US" altLang="ko-KR" dirty="0" err="1"/>
              <a:t>cgi</a:t>
            </a:r>
            <a:r>
              <a:rPr kumimoji="1" lang="ko-KR" altLang="en-US" dirty="0"/>
              <a:t> 파일 실행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B98ACC3-958B-6647-8A7E-676F0FC3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915" y="14990"/>
            <a:ext cx="5452085" cy="37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2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kumimoji="1" lang="en-US" altLang="ko-KR" dirty="0" err="1"/>
              <a:t>requestServeDynamic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Line 150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154</a:t>
            </a:r>
          </a:p>
          <a:p>
            <a:pPr lvl="2"/>
            <a:r>
              <a:rPr kumimoji="1" lang="ko-KR" altLang="en-US" dirty="0"/>
              <a:t>이 자식 프로세스는 </a:t>
            </a:r>
            <a:r>
              <a:rPr kumimoji="1" lang="en-US" altLang="ko-KR" dirty="0" err="1"/>
              <a:t>Execve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CGI </a:t>
            </a:r>
            <a:r>
              <a:rPr kumimoji="1" lang="ko-KR" altLang="en-US" dirty="0"/>
              <a:t>파일을 실행하는 프로세스가 될 것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그러므로 이 자식 프로세스에서 </a:t>
            </a:r>
            <a:r>
              <a:rPr kumimoji="1" lang="en-US" altLang="ko-KR" dirty="0"/>
              <a:t>Dup2()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stdin, </a:t>
            </a:r>
            <a:r>
              <a:rPr kumimoji="1" lang="en-US" altLang="ko-KR" dirty="0" err="1"/>
              <a:t>stdout</a:t>
            </a:r>
            <a:r>
              <a:rPr kumimoji="1" lang="ko-KR" altLang="en-US" dirty="0"/>
              <a:t>의 방향을 틀어준다</a:t>
            </a:r>
            <a:r>
              <a:rPr kumimoji="1" lang="en-US" altLang="ko-KR" dirty="0"/>
              <a:t>.</a:t>
            </a:r>
          </a:p>
          <a:p>
            <a:pPr lvl="3"/>
            <a:r>
              <a:rPr kumimoji="1" lang="en-US" altLang="ko-KR" dirty="0"/>
              <a:t>STDIN_FILENO(0) 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serverToClient</a:t>
            </a:r>
            <a:r>
              <a:rPr kumimoji="1" lang="en-US" altLang="ko-KR" dirty="0"/>
              <a:t>[0]</a:t>
            </a:r>
          </a:p>
          <a:p>
            <a:pPr lvl="4"/>
            <a:r>
              <a:rPr kumimoji="1" lang="ko-KR" altLang="en-US" dirty="0"/>
              <a:t>이 프로세스가 후에 </a:t>
            </a:r>
            <a:r>
              <a:rPr kumimoji="1" lang="en-US" altLang="ko-KR" dirty="0"/>
              <a:t>stdin</a:t>
            </a:r>
            <a:r>
              <a:rPr kumimoji="1" lang="ko-KR" altLang="en-US" dirty="0"/>
              <a:t>을 통해 읽는 것은</a:t>
            </a:r>
            <a:endParaRPr kumimoji="1" lang="en-US" altLang="ko-KR" dirty="0"/>
          </a:p>
          <a:p>
            <a:pPr marL="1828800" lvl="4" indent="0">
              <a:buNone/>
            </a:pPr>
            <a:r>
              <a:rPr kumimoji="1" lang="ko-KR" altLang="en-US" dirty="0"/>
              <a:t>    사실은 </a:t>
            </a:r>
            <a:r>
              <a:rPr kumimoji="1" lang="en-US" altLang="ko-KR" dirty="0" err="1"/>
              <a:t>serverToClient</a:t>
            </a:r>
            <a:r>
              <a:rPr kumimoji="1" lang="ko-KR" altLang="en-US" dirty="0"/>
              <a:t> 파이프를 통해 읽어오는 것이다</a:t>
            </a:r>
            <a:r>
              <a:rPr kumimoji="1" lang="en-US" altLang="ko-KR" dirty="0"/>
              <a:t>.</a:t>
            </a:r>
          </a:p>
          <a:p>
            <a:pPr lvl="4"/>
            <a:r>
              <a:rPr kumimoji="1" lang="ko-KR" altLang="en-US" dirty="0"/>
              <a:t>이 프로세스가 후에 </a:t>
            </a:r>
            <a:r>
              <a:rPr kumimoji="1" lang="en-US" altLang="ko-KR" dirty="0" err="1"/>
              <a:t>stdout</a:t>
            </a:r>
            <a:r>
              <a:rPr kumimoji="1" lang="ko-KR" altLang="en-US" dirty="0"/>
              <a:t>을 통해 밖으로 보내는 것은</a:t>
            </a:r>
            <a:endParaRPr kumimoji="1" lang="en-US" altLang="ko-KR" dirty="0"/>
          </a:p>
          <a:p>
            <a:pPr marL="1828800" lvl="4" indent="0">
              <a:buNone/>
            </a:pPr>
            <a:r>
              <a:rPr kumimoji="1" lang="ko-KR" altLang="en-US" dirty="0"/>
              <a:t>    사실은 </a:t>
            </a:r>
            <a:r>
              <a:rPr kumimoji="1" lang="en-US" altLang="ko-KR" dirty="0" err="1"/>
              <a:t>fd</a:t>
            </a:r>
            <a:r>
              <a:rPr kumimoji="1" lang="en-US" altLang="ko-KR" dirty="0"/>
              <a:t>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로 보낸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file descriptor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connfd</a:t>
            </a:r>
            <a:r>
              <a:rPr kumimoji="1" lang="ko-KR" altLang="en-US" dirty="0"/>
              <a:t>로 보내진다</a:t>
            </a:r>
            <a:r>
              <a:rPr kumimoji="1" lang="en-US" altLang="ko-KR" dirty="0"/>
              <a:t>.</a:t>
            </a:r>
          </a:p>
          <a:p>
            <a:pPr lvl="4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65FA9A9-FE2E-7A4C-A199-AFC02B6F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860" y="0"/>
            <a:ext cx="5349139" cy="36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556" cy="4530725"/>
          </a:xfrm>
        </p:spPr>
        <p:txBody>
          <a:bodyPr/>
          <a:lstStyle/>
          <a:p>
            <a:r>
              <a:rPr kumimoji="1" lang="en-US" altLang="ko-KR" dirty="0" err="1"/>
              <a:t>requestServeDynamic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Line 155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159</a:t>
            </a:r>
          </a:p>
          <a:p>
            <a:pPr lvl="2"/>
            <a:r>
              <a:rPr kumimoji="1" lang="en-US" altLang="ko-KR" dirty="0" err="1"/>
              <a:t>bodyLength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보다 크다면 즉</a:t>
            </a:r>
            <a:r>
              <a:rPr kumimoji="1" lang="en-US" altLang="ko-KR" dirty="0"/>
              <a:t>,</a:t>
            </a:r>
          </a:p>
          <a:p>
            <a:pPr lvl="3"/>
            <a:r>
              <a:rPr kumimoji="1" lang="en-US" altLang="ko-KR" dirty="0"/>
              <a:t>POST</a:t>
            </a:r>
            <a:r>
              <a:rPr kumimoji="1" lang="ko-KR" altLang="en-US" dirty="0"/>
              <a:t>요청을 통해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가 </a:t>
            </a:r>
            <a:endParaRPr kumimoji="1" lang="en-US" altLang="ko-KR" dirty="0"/>
          </a:p>
          <a:p>
            <a:pPr marL="1371600" lvl="3" indent="0">
              <a:buNone/>
            </a:pPr>
            <a:r>
              <a:rPr kumimoji="1" lang="ko-KR" altLang="en-US" dirty="0"/>
              <a:t>    어떠한 </a:t>
            </a:r>
            <a:r>
              <a:rPr kumimoji="1" lang="en-US" altLang="ko-KR" dirty="0"/>
              <a:t>body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로 보냈을 경우</a:t>
            </a:r>
            <a:r>
              <a:rPr kumimoji="1" lang="en-US" altLang="ko-KR" dirty="0"/>
              <a:t>!</a:t>
            </a:r>
          </a:p>
          <a:p>
            <a:pPr lvl="2"/>
            <a:r>
              <a:rPr kumimoji="1" lang="en-US" altLang="ko-KR" dirty="0" err="1"/>
              <a:t>Rio_readlineb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 err="1"/>
              <a:t>buf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body </a:t>
            </a:r>
            <a:r>
              <a:rPr kumimoji="1" lang="ko-KR" altLang="en-US" dirty="0"/>
              <a:t>부분을 </a:t>
            </a:r>
            <a:r>
              <a:rPr kumimoji="1" lang="en-US" altLang="ko-KR" dirty="0" err="1"/>
              <a:t>rio</a:t>
            </a:r>
            <a:r>
              <a:rPr kumimoji="1" lang="ko-KR" altLang="en-US" dirty="0"/>
              <a:t> 구조체로부터 읽어온다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en-US" altLang="ko-KR" dirty="0" err="1"/>
              <a:t>buf</a:t>
            </a:r>
            <a:r>
              <a:rPr kumimoji="1" lang="ko-KR" altLang="en-US" dirty="0"/>
              <a:t>에 있는 문자열을 </a:t>
            </a:r>
            <a:r>
              <a:rPr kumimoji="1" lang="en-US" altLang="ko-KR" dirty="0" err="1"/>
              <a:t>serverToClient</a:t>
            </a:r>
            <a:r>
              <a:rPr kumimoji="1" lang="ko-KR" altLang="en-US" dirty="0"/>
              <a:t> 파이프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원소를 이용하여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    CGI </a:t>
            </a:r>
            <a:r>
              <a:rPr kumimoji="1" lang="ko-KR" altLang="en-US" dirty="0"/>
              <a:t>파일이 </a:t>
            </a:r>
            <a:r>
              <a:rPr kumimoji="1" lang="en-US" altLang="ko-KR" dirty="0"/>
              <a:t>stdin</a:t>
            </a:r>
            <a:r>
              <a:rPr kumimoji="1" lang="ko-KR" altLang="en-US" dirty="0"/>
              <a:t>시에 받을 수 있도록 </a:t>
            </a:r>
            <a:r>
              <a:rPr kumimoji="1" lang="en-US" altLang="ko-KR" dirty="0"/>
              <a:t>Redirection</a:t>
            </a:r>
          </a:p>
          <a:p>
            <a:r>
              <a:rPr kumimoji="1" lang="en-US" altLang="ko-KR" dirty="0" err="1"/>
              <a:t>dataPost.c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Rio_readn</a:t>
            </a:r>
            <a:r>
              <a:rPr kumimoji="1" lang="ko-KR" altLang="en-US" dirty="0"/>
              <a:t>을 통해 </a:t>
            </a:r>
            <a:r>
              <a:rPr kumimoji="1" lang="ko-KR" altLang="en-US" dirty="0" err="1"/>
              <a:t>개행까지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stdin</a:t>
            </a:r>
            <a:r>
              <a:rPr kumimoji="1" lang="ko-KR" altLang="en-US" dirty="0" err="1"/>
              <a:t>으로부터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astr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contentLength</a:t>
            </a:r>
            <a:r>
              <a:rPr kumimoji="1" lang="ko-KR" altLang="en-US" dirty="0"/>
              <a:t>만큼 읽어온다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그것을 출력하여 </a:t>
            </a:r>
            <a:r>
              <a:rPr kumimoji="1" lang="en-US" altLang="ko-KR" dirty="0"/>
              <a:t>Redirection</a:t>
            </a:r>
            <a:r>
              <a:rPr kumimoji="1" lang="ko-KR" altLang="en-US" dirty="0"/>
              <a:t>이 잘 </a:t>
            </a:r>
            <a:r>
              <a:rPr kumimoji="1" lang="ko-KR" altLang="en-US" dirty="0" err="1"/>
              <a:t>되었는</a:t>
            </a:r>
            <a:r>
              <a:rPr kumimoji="1" lang="ko-KR" altLang="en-US" dirty="0"/>
              <a:t> 지 확인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CB0FBB-185D-F64C-986C-FD5D1F36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39" y="5068562"/>
            <a:ext cx="4873208" cy="44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6F1FB57-E4C2-A141-B217-552E1F55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22" y="0"/>
            <a:ext cx="5712477" cy="39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0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단계 구현 중 수정된 부분은 다음과 같다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 err="1"/>
              <a:t>request.c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clientPost.c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dataPost.c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clientGet.c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dataGet.c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stem.c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stem.h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Makefile</a:t>
            </a:r>
            <a:endParaRPr kumimoji="1" lang="en-US" altLang="ko-KR" dirty="0"/>
          </a:p>
          <a:p>
            <a:r>
              <a:rPr kumimoji="1" lang="ko-KR" altLang="en-US" dirty="0"/>
              <a:t>각각을 수정할 때의 발휘되었던 노하우를 소개할 부분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request.c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parseURI</a:t>
            </a:r>
            <a:r>
              <a:rPr kumimoji="1" lang="en-US" altLang="ko-KR" dirty="0"/>
              <a:t>(), </a:t>
            </a:r>
            <a:r>
              <a:rPr kumimoji="1" lang="en-US" altLang="ko-KR" dirty="0" err="1"/>
              <a:t>requestServeDynamic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부분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stem.c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stem.h</a:t>
            </a:r>
            <a:r>
              <a:rPr kumimoji="1" lang="ko-KR" altLang="en-US" dirty="0"/>
              <a:t>에서의 </a:t>
            </a:r>
            <a:r>
              <a:rPr kumimoji="1" lang="en-US" altLang="ko-KR" dirty="0" err="1"/>
              <a:t>Getenv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추가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Makefile</a:t>
            </a:r>
            <a:r>
              <a:rPr kumimoji="1" lang="ko-KR" altLang="en-US" dirty="0"/>
              <a:t>의 수정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0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request.c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parseURI</a:t>
            </a:r>
            <a:r>
              <a:rPr kumimoji="1" lang="en-US" altLang="ko-KR" dirty="0"/>
              <a:t>() Line 109</a:t>
            </a:r>
            <a:r>
              <a:rPr kumimoji="1" lang="ko-KR" altLang="en-US" dirty="0"/>
              <a:t>번의 의미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예시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clientGet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 후 </a:t>
            </a:r>
            <a:r>
              <a:rPr kumimoji="1" lang="en-US" altLang="ko-KR" dirty="0" err="1"/>
              <a:t>clientPost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</a:t>
            </a:r>
            <a:r>
              <a:rPr kumimoji="1" lang="en-US" altLang="ko-KR" dirty="0"/>
              <a:t>)</a:t>
            </a:r>
          </a:p>
          <a:p>
            <a:pPr lvl="3"/>
            <a:r>
              <a:rPr kumimoji="1" lang="en-US" altLang="ko-KR" dirty="0"/>
              <a:t>server </a:t>
            </a:r>
            <a:r>
              <a:rPr kumimoji="1" lang="ko-KR" altLang="en-US" dirty="0"/>
              <a:t>프로세스는 계속 돌아가고 있다</a:t>
            </a:r>
            <a:r>
              <a:rPr kumimoji="1" lang="en-US" altLang="ko-KR" dirty="0"/>
              <a:t>.</a:t>
            </a:r>
          </a:p>
          <a:p>
            <a:pPr lvl="3"/>
            <a:r>
              <a:rPr kumimoji="1" lang="ko-KR" altLang="en-US" dirty="0"/>
              <a:t>고로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환경변수는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clientGet</a:t>
            </a:r>
            <a:r>
              <a:rPr kumimoji="1" lang="ko-KR" altLang="en-US" dirty="0"/>
              <a:t> 실행 후 남아있다</a:t>
            </a:r>
            <a:r>
              <a:rPr kumimoji="1" lang="en-US" altLang="ko-KR" dirty="0"/>
              <a:t>.</a:t>
            </a:r>
          </a:p>
          <a:p>
            <a:pPr lvl="3"/>
            <a:r>
              <a:rPr kumimoji="1" lang="en-US" altLang="ko-KR" dirty="0"/>
              <a:t>Line 109</a:t>
            </a:r>
            <a:r>
              <a:rPr kumimoji="1" lang="ko-KR" altLang="en-US" dirty="0"/>
              <a:t>번 없이 </a:t>
            </a:r>
            <a:r>
              <a:rPr kumimoji="1" lang="en-US" altLang="ko-KR" dirty="0" err="1"/>
              <a:t>clientPost</a:t>
            </a:r>
            <a:r>
              <a:rPr kumimoji="1" lang="ko-KR" altLang="en-US" dirty="0"/>
              <a:t>가 실행되면 </a:t>
            </a:r>
            <a:r>
              <a:rPr kumimoji="1" lang="en-US" altLang="ko-KR" dirty="0" err="1"/>
              <a:t>clientGet</a:t>
            </a:r>
            <a:r>
              <a:rPr kumimoji="1" lang="ko-KR" altLang="en-US" dirty="0"/>
              <a:t>에서 보냈던 </a:t>
            </a:r>
            <a:r>
              <a:rPr kumimoji="1" lang="en-US" altLang="ko-KR" dirty="0"/>
              <a:t>query</a:t>
            </a:r>
            <a:r>
              <a:rPr kumimoji="1" lang="ko-KR" altLang="en-US" dirty="0"/>
              <a:t>가 유지된다</a:t>
            </a:r>
            <a:r>
              <a:rPr kumimoji="1" lang="en-US" altLang="ko-KR" dirty="0"/>
              <a:t>.</a:t>
            </a:r>
          </a:p>
          <a:p>
            <a:pPr lvl="3"/>
            <a:r>
              <a:rPr kumimoji="1" lang="ko-KR" altLang="en-US" dirty="0"/>
              <a:t>그러므로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strcpy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</a:t>
            </a:r>
            <a:r>
              <a:rPr kumimoji="1" lang="en-US" altLang="ko-KR" dirty="0" err="1"/>
              <a:t>cgiargs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“POST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query string</a:t>
            </a:r>
            <a:r>
              <a:rPr kumimoji="1" lang="ko-KR" altLang="en-US" dirty="0"/>
              <a:t>이 없다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는 문구를 넣어준다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A54D43-C4E6-B245-8EEB-E9E03065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307" y="0"/>
            <a:ext cx="5191693" cy="35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1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kumimoji="1" lang="en-US" altLang="ko-KR" dirty="0" err="1"/>
              <a:t>request.c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requestServeDynamic</a:t>
            </a:r>
            <a:r>
              <a:rPr kumimoji="1" lang="en-US" altLang="ko-KR" dirty="0"/>
              <a:t>()</a:t>
            </a:r>
          </a:p>
          <a:p>
            <a:pPr lvl="2"/>
            <a:r>
              <a:rPr kumimoji="1" lang="en-US" altLang="ko-KR" dirty="0"/>
              <a:t>Line 140</a:t>
            </a:r>
          </a:p>
          <a:p>
            <a:pPr lvl="3"/>
            <a:r>
              <a:rPr kumimoji="1" lang="ko-KR" altLang="en-US" dirty="0" err="1"/>
              <a:t>환경변수에</a:t>
            </a:r>
            <a:r>
              <a:rPr kumimoji="1" lang="ko-KR" altLang="en-US" dirty="0"/>
              <a:t> 넣기 위해 문자열로 변환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Line 150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151 – </a:t>
            </a:r>
            <a:r>
              <a:rPr kumimoji="1" lang="ko-KR" altLang="en-US" dirty="0"/>
              <a:t>바깥이냐 안이냐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child </a:t>
            </a:r>
            <a:r>
              <a:rPr kumimoji="1" lang="ko-KR" altLang="en-US" dirty="0"/>
              <a:t>안으로 넣어주기</a:t>
            </a:r>
            <a:endParaRPr kumimoji="1" lang="en-US" altLang="ko-KR" dirty="0"/>
          </a:p>
          <a:p>
            <a:pPr lvl="4"/>
            <a:r>
              <a:rPr kumimoji="1" lang="ko-KR" altLang="en-US" dirty="0"/>
              <a:t>자식 프로세스의</a:t>
            </a:r>
            <a:r>
              <a:rPr kumimoji="1" lang="en-US" altLang="ko-KR" dirty="0"/>
              <a:t> stdin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stdout</a:t>
            </a:r>
            <a:endParaRPr kumimoji="1" lang="en-US" altLang="ko-KR" dirty="0"/>
          </a:p>
          <a:p>
            <a:pPr lvl="5"/>
            <a:r>
              <a:rPr kumimoji="1" lang="ko-KR" altLang="en-US" dirty="0"/>
              <a:t>후에 </a:t>
            </a:r>
            <a:r>
              <a:rPr kumimoji="1" lang="en-US" altLang="ko-KR" dirty="0" err="1"/>
              <a:t>Execve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CGI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stdin, </a:t>
            </a:r>
            <a:r>
              <a:rPr kumimoji="1" lang="en-US" altLang="ko-KR" dirty="0" err="1"/>
              <a:t>stdout</a:t>
            </a:r>
            <a:r>
              <a:rPr kumimoji="1" lang="ko-KR" altLang="en-US" dirty="0"/>
              <a:t>이 된다고 생각함</a:t>
            </a:r>
            <a:r>
              <a:rPr kumimoji="1" lang="en-US" altLang="ko-KR" dirty="0"/>
              <a:t>.</a:t>
            </a:r>
          </a:p>
          <a:p>
            <a:pPr lvl="4"/>
            <a:r>
              <a:rPr kumimoji="1" lang="ko-KR" altLang="en-US" dirty="0"/>
              <a:t>그래서 </a:t>
            </a:r>
            <a:r>
              <a:rPr kumimoji="1" lang="en-US" altLang="ko-KR" dirty="0" err="1"/>
              <a:t>pid</a:t>
            </a:r>
            <a:r>
              <a:rPr kumimoji="1" lang="en-US" altLang="ko-KR" dirty="0"/>
              <a:t> == 0 </a:t>
            </a:r>
            <a:r>
              <a:rPr kumimoji="1" lang="ko-KR" altLang="en-US" dirty="0"/>
              <a:t>일 때에</a:t>
            </a:r>
            <a:r>
              <a:rPr kumimoji="1" lang="en-US" altLang="ko-KR" dirty="0"/>
              <a:t> Dup2()</a:t>
            </a:r>
            <a:r>
              <a:rPr kumimoji="1" lang="ko-KR" altLang="en-US" dirty="0"/>
              <a:t> 함수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개로 </a:t>
            </a:r>
            <a:r>
              <a:rPr kumimoji="1" lang="en-US" altLang="ko-KR" dirty="0"/>
              <a:t>Redirection</a:t>
            </a:r>
            <a:r>
              <a:rPr kumimoji="1" lang="ko-KR" altLang="en-US" dirty="0"/>
              <a:t>을 해주도록 하였다</a:t>
            </a:r>
            <a:r>
              <a:rPr kumimoji="1" lang="en-US" altLang="ko-KR" dirty="0"/>
              <a:t>.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4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0A23BB0-E684-D948-ABDA-0125A8A6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10" y="0"/>
            <a:ext cx="5888090" cy="40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stem.c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Getenv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추가하는 것 까지는 쉬웠으나 에러 발생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이유는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stem.h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Getenv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넣어주지 않았다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그러나 다시 에러 발생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이유는</a:t>
            </a:r>
            <a:r>
              <a:rPr kumimoji="1" lang="en-US" altLang="ko-KR" dirty="0"/>
              <a:t>?</a:t>
            </a:r>
            <a:r>
              <a:rPr kumimoji="1" lang="ko-KR" altLang="en-US" dirty="0"/>
              <a:t> 반환형을 </a:t>
            </a:r>
            <a:r>
              <a:rPr kumimoji="1" lang="en-US" altLang="ko-KR" dirty="0"/>
              <a:t>int</a:t>
            </a:r>
            <a:r>
              <a:rPr kumimoji="1" lang="ko-KR" altLang="en-US" dirty="0"/>
              <a:t>형으로 정의했다</a:t>
            </a:r>
            <a:r>
              <a:rPr kumimoji="1" lang="en-US" altLang="ko-KR" dirty="0"/>
              <a:t>!</a:t>
            </a:r>
          </a:p>
          <a:p>
            <a:pPr lvl="1"/>
            <a:r>
              <a:rPr kumimoji="1" lang="en-US" altLang="ko-KR" dirty="0" err="1"/>
              <a:t>Getenv</a:t>
            </a:r>
            <a:r>
              <a:rPr kumimoji="1" lang="ko-KR" altLang="en-US" dirty="0"/>
              <a:t>는 환경변수 값을 가져오는 것이기 때문에 문자열을 받아오므로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반환형은 </a:t>
            </a:r>
            <a:r>
              <a:rPr kumimoji="1" lang="en-US" altLang="ko-KR" dirty="0"/>
              <a:t>char *</a:t>
            </a:r>
            <a:r>
              <a:rPr kumimoji="1" lang="ko-KR" altLang="en-US" dirty="0" err="1"/>
              <a:t>형이어야</a:t>
            </a:r>
            <a:r>
              <a:rPr kumimoji="1" lang="ko-KR" altLang="en-US" dirty="0"/>
              <a:t> 옳다</a:t>
            </a:r>
            <a:r>
              <a:rPr kumimoji="1" lang="en-US" altLang="ko-KR" dirty="0"/>
              <a:t>!</a:t>
            </a:r>
          </a:p>
          <a:p>
            <a:pPr lvl="1"/>
            <a:r>
              <a:rPr kumimoji="1" lang="ko-KR" altLang="en-US" dirty="0"/>
              <a:t>수정 후 실행 완료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990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kumimoji="1" lang="en-US" altLang="ko-KR" dirty="0" err="1"/>
              <a:t>Makefile</a:t>
            </a:r>
            <a:r>
              <a:rPr kumimoji="1" lang="ko-KR" altLang="en-US" dirty="0"/>
              <a:t>의 갑작스러운 오류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dataGet.cgi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dataPost.cgi</a:t>
            </a:r>
            <a:r>
              <a:rPr kumimoji="1" lang="ko-KR" altLang="en-US" dirty="0"/>
              <a:t> 파일이 생성이 안됨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아마</a:t>
            </a:r>
            <a:r>
              <a:rPr kumimoji="1" lang="en-US" altLang="ko-KR" dirty="0"/>
              <a:t> make</a:t>
            </a:r>
            <a:r>
              <a:rPr kumimoji="1" lang="ko-KR" altLang="en-US" dirty="0"/>
              <a:t> 과정의 오류라 판단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nano </a:t>
            </a:r>
            <a:r>
              <a:rPr kumimoji="1" lang="en-US" altLang="ko-KR" dirty="0" err="1"/>
              <a:t>Makefile</a:t>
            </a:r>
            <a:r>
              <a:rPr kumimoji="1" lang="ko-KR" altLang="en-US" dirty="0"/>
              <a:t>로 파일 열기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역시 </a:t>
            </a:r>
            <a:r>
              <a:rPr kumimoji="1" lang="en-US" altLang="ko-KR" dirty="0" err="1"/>
              <a:t>dataGet.cgi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dataPost.cgi</a:t>
            </a:r>
            <a:r>
              <a:rPr kumimoji="1" lang="ko-KR" altLang="en-US" dirty="0"/>
              <a:t>에 대한 명령어 중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stem.o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stem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목적파일이</a:t>
            </a:r>
            <a:r>
              <a:rPr kumimoji="1" lang="ko-KR" altLang="en-US" dirty="0"/>
              <a:t> 포함 </a:t>
            </a:r>
            <a:r>
              <a:rPr kumimoji="1" lang="en-US" altLang="ko-KR" dirty="0"/>
              <a:t>X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그러면 잘되던 것이 왜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en-US" altLang="ko-KR" dirty="0" err="1"/>
              <a:t>stem.c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Getenv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정의 후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dataGet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dataPost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Getenv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    </a:t>
            </a:r>
            <a:r>
              <a:rPr kumimoji="1" lang="ko-KR" altLang="en-US" dirty="0"/>
              <a:t>환경변수를 받는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부분을 추가하였기 때문이다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ko-KR" altLang="en-US" dirty="0"/>
              <a:t>이전에는 </a:t>
            </a:r>
            <a:r>
              <a:rPr kumimoji="1" lang="en-US" altLang="ko-KR" dirty="0" err="1"/>
              <a:t>stem.h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include</a:t>
            </a:r>
            <a:r>
              <a:rPr kumimoji="1" lang="ko-KR" altLang="en-US" dirty="0"/>
              <a:t>하기는 했지만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Wrapper</a:t>
            </a:r>
            <a:r>
              <a:rPr kumimoji="1" lang="ko-KR" altLang="en-US" dirty="0"/>
              <a:t> 함수를 쓰지 않아서 오류가 없었던 것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CABB50E-D072-C944-8758-37E075EB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91" y="3450851"/>
            <a:ext cx="4462108" cy="292482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5801613-A473-A64A-8962-A478695B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91" y="-9265"/>
            <a:ext cx="4462108" cy="2921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1C83D6-FA32-AC48-B2C6-15C1AD46C988}"/>
              </a:ext>
            </a:extLst>
          </p:cNvPr>
          <p:cNvSpPr txBox="1"/>
          <p:nvPr/>
        </p:nvSpPr>
        <p:spPr>
          <a:xfrm>
            <a:off x="8949226" y="2946582"/>
            <a:ext cx="20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수정 전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Makefile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AE3B2-92AA-824B-983D-9B03B6F2358C}"/>
              </a:ext>
            </a:extLst>
          </p:cNvPr>
          <p:cNvSpPr txBox="1"/>
          <p:nvPr/>
        </p:nvSpPr>
        <p:spPr>
          <a:xfrm>
            <a:off x="8970480" y="6468149"/>
            <a:ext cx="20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수정 후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Makefile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E0941791-AB0D-BC4C-BFF4-2770B1C1AC7A}"/>
              </a:ext>
            </a:extLst>
          </p:cNvPr>
          <p:cNvSpPr/>
          <p:nvPr/>
        </p:nvSpPr>
        <p:spPr>
          <a:xfrm>
            <a:off x="10434181" y="4697260"/>
            <a:ext cx="438411" cy="21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A069E458-EC9F-134D-9AF5-91D097757144}"/>
              </a:ext>
            </a:extLst>
          </p:cNvPr>
          <p:cNvSpPr/>
          <p:nvPr/>
        </p:nvSpPr>
        <p:spPr>
          <a:xfrm>
            <a:off x="10534254" y="5048201"/>
            <a:ext cx="438411" cy="2160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58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en-US" altLang="ko-KR" dirty="0"/>
          </a:p>
          <a:p>
            <a:r>
              <a:rPr kumimoji="1" lang="ko-KR" altLang="en-US" dirty="0"/>
              <a:t>설계</a:t>
            </a:r>
            <a:endParaRPr kumimoji="1" lang="en-US" altLang="ko-KR" dirty="0"/>
          </a:p>
          <a:p>
            <a:r>
              <a:rPr kumimoji="1" lang="ko-KR" altLang="en-US" dirty="0"/>
              <a:t>구현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</a:p>
          <a:p>
            <a:r>
              <a:rPr kumimoji="1" lang="ko-KR" altLang="en-US" dirty="0"/>
              <a:t>구현상 노하우</a:t>
            </a:r>
            <a:endParaRPr kumimoji="1" lang="en-US" altLang="ko-KR" dirty="0"/>
          </a:p>
          <a:p>
            <a:r>
              <a:rPr kumimoji="1" lang="en-US" altLang="ko-KR" dirty="0" err="1"/>
              <a:t>CheckPoint</a:t>
            </a:r>
            <a:endParaRPr kumimoji="1" lang="en-US" altLang="ko-KR" dirty="0"/>
          </a:p>
          <a:p>
            <a:r>
              <a:rPr kumimoji="1" lang="ko-KR" altLang="en-US" dirty="0"/>
              <a:t>실행 스냅샷</a:t>
            </a:r>
            <a:endParaRPr kumimoji="1" lang="en-US" altLang="ko-KR" dirty="0"/>
          </a:p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r>
              <a:rPr kumimoji="1" lang="ko-KR" altLang="en-US" dirty="0"/>
              <a:t>참고문헌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D324-153D-984F-B6CC-BEFE598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6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CheckPoint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Q1. </a:t>
            </a:r>
            <a:r>
              <a:rPr kumimoji="1" lang="ko-KR" altLang="en-US" dirty="0"/>
              <a:t>동적 요청과 정적 요청을 구분하는 방법</a:t>
            </a:r>
            <a:endParaRPr kumimoji="1" lang="en-US" altLang="ko-KR" dirty="0"/>
          </a:p>
          <a:p>
            <a:pPr marL="514350" indent="-514350">
              <a:buAutoNum type="alphaUcPeriod"/>
            </a:pPr>
            <a:r>
              <a:rPr kumimoji="1" lang="en-US" altLang="ko-KR" dirty="0" err="1"/>
              <a:t>parseURI</a:t>
            </a:r>
            <a:r>
              <a:rPr kumimoji="1" lang="en-US" altLang="ko-KR" dirty="0"/>
              <a:t>()</a:t>
            </a:r>
            <a:r>
              <a:rPr kumimoji="1" lang="ko-KR" altLang="en-US" dirty="0"/>
              <a:t> 에서 구분할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Line 85</a:t>
            </a:r>
          </a:p>
          <a:p>
            <a:pPr lvl="1"/>
            <a:r>
              <a:rPr kumimoji="1" lang="en-US" altLang="ko-KR" dirty="0"/>
              <a:t>!</a:t>
            </a:r>
            <a:r>
              <a:rPr kumimoji="1" lang="en-US" altLang="ko-KR" dirty="0" err="1"/>
              <a:t>strstr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uri</a:t>
            </a:r>
            <a:r>
              <a:rPr kumimoji="1" lang="en-US" altLang="ko-KR" dirty="0"/>
              <a:t>, “</a:t>
            </a:r>
            <a:r>
              <a:rPr kumimoji="1" lang="en-US" altLang="ko-KR" dirty="0" err="1"/>
              <a:t>cgi</a:t>
            </a:r>
            <a:r>
              <a:rPr kumimoji="1" lang="en-US" altLang="ko-KR" dirty="0"/>
              <a:t>”)</a:t>
            </a:r>
          </a:p>
          <a:p>
            <a:pPr lvl="2"/>
            <a:r>
              <a:rPr kumimoji="1" lang="en-US" altLang="ko-KR" dirty="0"/>
              <a:t>server</a:t>
            </a:r>
            <a:r>
              <a:rPr kumimoji="1" lang="ko-KR" altLang="en-US" dirty="0"/>
              <a:t>에서 받은 아직 </a:t>
            </a:r>
            <a:r>
              <a:rPr kumimoji="1" lang="en-US" altLang="ko-KR" dirty="0"/>
              <a:t>parsing</a:t>
            </a:r>
            <a:r>
              <a:rPr kumimoji="1" lang="ko-KR" altLang="en-US" dirty="0"/>
              <a:t>이 안된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 err="1"/>
              <a:t>uri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cgi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단어가 있나요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앞에 </a:t>
            </a:r>
            <a:r>
              <a:rPr kumimoji="1" lang="en-US" altLang="ko-KR" dirty="0"/>
              <a:t>!</a:t>
            </a:r>
            <a:r>
              <a:rPr kumimoji="1" lang="ko-KR" altLang="en-US" dirty="0"/>
              <a:t>가 있으므로</a:t>
            </a:r>
            <a:endParaRPr kumimoji="1" lang="en-US" altLang="ko-KR" dirty="0"/>
          </a:p>
          <a:p>
            <a:pPr lvl="3"/>
            <a:r>
              <a:rPr kumimoji="1" lang="en-US" altLang="ko-KR" dirty="0" err="1"/>
              <a:t>cgi</a:t>
            </a:r>
            <a:r>
              <a:rPr kumimoji="1" lang="ko-KR" altLang="en-US" dirty="0"/>
              <a:t>가 없으면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이므로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lvl="3"/>
            <a:r>
              <a:rPr kumimoji="1" lang="en-US" altLang="ko-KR" dirty="0" err="1"/>
              <a:t>cgi</a:t>
            </a:r>
            <a:r>
              <a:rPr kumimoji="1" lang="ko-KR" altLang="en-US" dirty="0"/>
              <a:t>가 있으면</a:t>
            </a:r>
            <a:r>
              <a:rPr kumimoji="1" lang="en-US" altLang="ko-KR" dirty="0"/>
              <a:t> 0</a:t>
            </a:r>
            <a:r>
              <a:rPr kumimoji="1" lang="ko-KR" altLang="en-US" dirty="0"/>
              <a:t>이므로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문 수행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D7DD30-C67D-C145-8E13-0F1D26DE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34" y="2316593"/>
            <a:ext cx="5678466" cy="38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CheckPoint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Q2. Web request </a:t>
            </a:r>
            <a:r>
              <a:rPr kumimoji="1" lang="ko-KR" altLang="en-US" dirty="0"/>
              <a:t>종류에 따라 사용해야 하는 환경변수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A. 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E1D5D8-22CB-3F43-AA78-1CA7A8345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40876"/>
              </p:ext>
            </p:extLst>
          </p:nvPr>
        </p:nvGraphicFramePr>
        <p:xfrm>
          <a:off x="838200" y="2857302"/>
          <a:ext cx="10382880" cy="284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960">
                  <a:extLst>
                    <a:ext uri="{9D8B030D-6E8A-4147-A177-3AD203B41FA5}">
                      <a16:colId xmlns:a16="http://schemas.microsoft.com/office/drawing/2014/main" val="958405583"/>
                    </a:ext>
                  </a:extLst>
                </a:gridCol>
                <a:gridCol w="3460960">
                  <a:extLst>
                    <a:ext uri="{9D8B030D-6E8A-4147-A177-3AD203B41FA5}">
                      <a16:colId xmlns:a16="http://schemas.microsoft.com/office/drawing/2014/main" val="772051196"/>
                    </a:ext>
                  </a:extLst>
                </a:gridCol>
                <a:gridCol w="3460960">
                  <a:extLst>
                    <a:ext uri="{9D8B030D-6E8A-4147-A177-3AD203B41FA5}">
                      <a16:colId xmlns:a16="http://schemas.microsoft.com/office/drawing/2014/main" val="1776335785"/>
                    </a:ext>
                  </a:extLst>
                </a:gridCol>
              </a:tblGrid>
              <a:tr h="557356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환경 변수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사용되는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Request </a:t>
                      </a:r>
                      <a:r>
                        <a:rPr lang="ko-KR" altLang="en-US" dirty="0"/>
                        <a:t>종류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4049"/>
                  </a:ext>
                </a:extLst>
              </a:tr>
              <a:tr h="5573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REQUEST_METHOD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GET, POST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Server</a:t>
                      </a:r>
                      <a:r>
                        <a:rPr lang="ko-Kore-KR" altLang="en-US" sz="1200" dirty="0"/>
                        <a:t>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Request</a:t>
                      </a:r>
                      <a:r>
                        <a:rPr lang="ko-KR" altLang="en-US" sz="1200" dirty="0"/>
                        <a:t>의 종류에 따라서 다른 행동을 취해야 할 때가 있기 때문에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환경변수로</a:t>
                      </a:r>
                      <a:r>
                        <a:rPr lang="ko-KR" altLang="en-US" sz="1200" dirty="0"/>
                        <a:t> 설정해 놓으면 좋다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386381"/>
                  </a:ext>
                </a:extLst>
              </a:tr>
              <a:tr h="5573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QUERY_STRING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GET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GET</a:t>
                      </a:r>
                      <a:r>
                        <a:rPr lang="ko-Kore-KR" altLang="en-US" sz="1200" dirty="0"/>
                        <a:t>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?</a:t>
                      </a:r>
                      <a:r>
                        <a:rPr lang="ko-KR" altLang="en-US" sz="1200" dirty="0"/>
                        <a:t> 뒤에 쿼리를 붙여서 보내는 경우이므로 </a:t>
                      </a:r>
                      <a:r>
                        <a:rPr lang="en-US" altLang="ko-KR" sz="1200" dirty="0"/>
                        <a:t>QUERY_STRING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ko-KR" altLang="en-US" sz="1200" dirty="0" err="1"/>
                        <a:t>환경변수로</a:t>
                      </a:r>
                      <a:r>
                        <a:rPr lang="ko-KR" altLang="en-US" sz="1200" dirty="0"/>
                        <a:t> 설정하여 동적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정적 프로그램에서 쿼리를 환경변수로부터 받을 수 있도록 한다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19758"/>
                  </a:ext>
                </a:extLst>
              </a:tr>
              <a:tr h="55735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CONTENT_LENGTH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POST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POST</a:t>
                      </a:r>
                      <a:r>
                        <a:rPr lang="ko-KR" altLang="en-US" sz="1200" dirty="0"/>
                        <a:t>는 </a:t>
                      </a:r>
                      <a:r>
                        <a:rPr lang="en-US" altLang="ko-KR" sz="1200" dirty="0"/>
                        <a:t>server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ko-KR" altLang="en-US" sz="1200" dirty="0" err="1"/>
                        <a:t>부터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body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ko-KR" altLang="en-US" sz="1200" dirty="0" err="1"/>
                        <a:t>메세지를</a:t>
                      </a:r>
                      <a:r>
                        <a:rPr lang="ko-KR" altLang="en-US" sz="1200" dirty="0"/>
                        <a:t> 보내기 때문에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그 길이를 나타내는 환경변수 또한 필요하다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/>
                      <a:r>
                        <a:rPr lang="en-US" altLang="ko-Kore-KR" sz="1200" dirty="0"/>
                        <a:t>GET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/>
                        <a:t>body</a:t>
                      </a:r>
                      <a:r>
                        <a:rPr lang="ko-KR" altLang="en-US" sz="1200" dirty="0"/>
                        <a:t>가 없으므로 필요가 없다</a:t>
                      </a:r>
                      <a:r>
                        <a:rPr lang="en-US" altLang="ko-KR" sz="1200" dirty="0"/>
                        <a:t>.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7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CheckPoint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sz="2400" dirty="0"/>
              <a:t>Q3. config-</a:t>
            </a:r>
            <a:r>
              <a:rPr kumimoji="1" lang="en-US" altLang="ko-KR" sz="2400" dirty="0" err="1"/>
              <a:t>cg.txt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clientGet</a:t>
            </a:r>
            <a:r>
              <a:rPr kumimoji="1" lang="ko-KR" altLang="en-US" sz="2400" dirty="0"/>
              <a:t>이 사용했을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dataGet.cgi</a:t>
            </a:r>
            <a:r>
              <a:rPr kumimoji="1" lang="ko-KR" altLang="en-US" sz="2400" dirty="0"/>
              <a:t>가 받은 </a:t>
            </a:r>
            <a:r>
              <a:rPr kumimoji="1" lang="en-US" altLang="ko-KR" sz="2400" dirty="0"/>
              <a:t>argument</a:t>
            </a:r>
          </a:p>
          <a:p>
            <a:pPr marL="0" indent="0">
              <a:buNone/>
            </a:pPr>
            <a:r>
              <a:rPr kumimoji="1" lang="en-US" altLang="ko-KR" sz="2400" dirty="0"/>
              <a:t>A.</a:t>
            </a:r>
          </a:p>
          <a:p>
            <a:r>
              <a:rPr kumimoji="1" lang="en-US" altLang="ko-KR" sz="2400" dirty="0"/>
              <a:t>config-</a:t>
            </a:r>
            <a:r>
              <a:rPr kumimoji="1" lang="en-US" altLang="ko-KR" sz="2400" dirty="0" err="1"/>
              <a:t>cg.txt</a:t>
            </a:r>
            <a:r>
              <a:rPr kumimoji="1" lang="ko-KR" altLang="en-US" sz="2400" dirty="0"/>
              <a:t>에서는</a:t>
            </a:r>
            <a:r>
              <a:rPr kumimoji="1" lang="en-US" altLang="ko-KR" sz="2400" dirty="0"/>
              <a:t>..</a:t>
            </a:r>
          </a:p>
          <a:p>
            <a:r>
              <a:rPr kumimoji="1" lang="en-US" altLang="ko-KR" sz="2400" dirty="0" err="1"/>
              <a:t>dataGet.cgi?command</a:t>
            </a:r>
            <a:r>
              <a:rPr kumimoji="1" lang="en-US" altLang="ko-KR" sz="2400" dirty="0"/>
              <a:t>=</a:t>
            </a:r>
            <a:r>
              <a:rPr kumimoji="1" lang="en-US" altLang="ko-KR" sz="2400" dirty="0" err="1"/>
              <a:t>LIST&amp;n</a:t>
            </a:r>
            <a:r>
              <a:rPr kumimoji="1" lang="en-US" altLang="ko-KR" sz="2400" dirty="0"/>
              <a:t>=1</a:t>
            </a:r>
          </a:p>
          <a:p>
            <a:pPr marL="0" indent="0">
              <a:buNone/>
            </a:pPr>
            <a:r>
              <a:rPr kumimoji="1" lang="en-US" altLang="ko-KR" sz="2400" dirty="0"/>
              <a:t>  </a:t>
            </a:r>
            <a:r>
              <a:rPr kumimoji="1" lang="ko-KR" altLang="en-US" sz="2400" dirty="0"/>
              <a:t> 을 보낸다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그것을 </a:t>
            </a:r>
            <a:r>
              <a:rPr kumimoji="1" lang="en-US" altLang="ko-KR" sz="2400" dirty="0"/>
              <a:t>QUERY_STRING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환경변수로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   받아서 출력한 모습이다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추가적으로 </a:t>
            </a:r>
            <a:r>
              <a:rPr kumimoji="1" lang="en-US" altLang="ko-KR" sz="2400" dirty="0"/>
              <a:t>REQUEST_METHOD</a:t>
            </a:r>
            <a:r>
              <a:rPr kumimoji="1" lang="ko-KR" altLang="en-US" sz="2400" dirty="0"/>
              <a:t>도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   출력해보았다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0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D409F30-C670-514A-9021-9E8E3F31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20" y="2730673"/>
            <a:ext cx="6264779" cy="41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8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CheckPoint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Q4. Fork(), </a:t>
            </a:r>
            <a:r>
              <a:rPr kumimoji="1" lang="en-US" altLang="ko-KR" dirty="0" err="1"/>
              <a:t>Execve</a:t>
            </a:r>
            <a:r>
              <a:rPr kumimoji="1" lang="en-US" altLang="ko-KR" dirty="0"/>
              <a:t>(), </a:t>
            </a:r>
            <a:r>
              <a:rPr kumimoji="1" lang="ko-KR" altLang="en-US" dirty="0"/>
              <a:t>환경변수 설정의 순서 정하기</a:t>
            </a:r>
            <a:endParaRPr kumimoji="1" lang="en-US" altLang="ko-KR" dirty="0"/>
          </a:p>
          <a:p>
            <a:pPr marL="514350" indent="-514350">
              <a:buAutoNum type="alphaUcPeriod"/>
            </a:pPr>
            <a:r>
              <a:rPr kumimoji="1" lang="ko-KR" altLang="en-US" dirty="0"/>
              <a:t>환경변수 설정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Fork -&gt; </a:t>
            </a:r>
            <a:r>
              <a:rPr kumimoji="1" lang="en-US" altLang="ko-KR" dirty="0" err="1"/>
              <a:t>Execve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Reason)</a:t>
            </a:r>
          </a:p>
          <a:p>
            <a:r>
              <a:rPr kumimoji="1" lang="ko-KR" altLang="en-US" dirty="0"/>
              <a:t>환경변수 설정은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하는 것으로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충분하기 때문에 맨 처음으로</a:t>
            </a:r>
            <a:endParaRPr kumimoji="1" lang="en-US" altLang="ko-KR" dirty="0"/>
          </a:p>
          <a:p>
            <a:r>
              <a:rPr kumimoji="1" lang="ko-KR" altLang="en-US" dirty="0"/>
              <a:t>그 이후에 </a:t>
            </a:r>
            <a:r>
              <a:rPr kumimoji="1" lang="en-US" altLang="ko-KR" dirty="0"/>
              <a:t>Fork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자식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프로세스를 생성해야 </a:t>
            </a:r>
            <a:r>
              <a:rPr kumimoji="1" lang="en-US" altLang="ko-KR" dirty="0" err="1"/>
              <a:t>Execve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r>
              <a:rPr kumimoji="1" lang="en-US" altLang="ko-KR" dirty="0" err="1"/>
              <a:t>Execve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하면서 </a:t>
            </a:r>
            <a:r>
              <a:rPr kumimoji="1" lang="en-US" altLang="ko-KR" dirty="0"/>
              <a:t>environ</a:t>
            </a:r>
            <a:r>
              <a:rPr kumimoji="1" lang="ko-KR" altLang="en-US" dirty="0"/>
              <a:t>을 통해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앞에서 설정했던 환경변수를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들고 실행할 수 있음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783AF45-BD6B-7343-A5B5-956C1A7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10" y="2317996"/>
            <a:ext cx="5888090" cy="40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0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CheckPoint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Q5. Client</a:t>
            </a:r>
            <a:r>
              <a:rPr kumimoji="1" lang="ko-KR" altLang="en-US" dirty="0"/>
              <a:t>가 </a:t>
            </a:r>
            <a:r>
              <a:rPr kumimoji="1" lang="en-US" altLang="ko-KR" dirty="0" err="1"/>
              <a:t>dataPost.cgi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dataGet.cgi</a:t>
            </a:r>
            <a:r>
              <a:rPr kumimoji="1" lang="ko-KR" altLang="en-US" dirty="0"/>
              <a:t>의 결과를 잘 </a:t>
            </a:r>
            <a:r>
              <a:rPr kumimoji="1" lang="ko-KR" altLang="en-US" dirty="0" err="1"/>
              <a:t>받았는</a:t>
            </a:r>
            <a:r>
              <a:rPr kumimoji="1" lang="ko-KR" altLang="en-US" dirty="0"/>
              <a:t> 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A. </a:t>
            </a:r>
          </a:p>
          <a:p>
            <a:r>
              <a:rPr kumimoji="1" lang="en-US" altLang="ko-KR" sz="1800" dirty="0" err="1"/>
              <a:t>dataGet.cgi</a:t>
            </a:r>
            <a:endParaRPr kumimoji="1" lang="en-US" altLang="ko-KR" sz="1800" dirty="0"/>
          </a:p>
          <a:p>
            <a:pPr lvl="1"/>
            <a:r>
              <a:rPr kumimoji="1" lang="en-US" altLang="ko-KR" sz="1400" dirty="0" err="1"/>
              <a:t>cgi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파일을 열고 </a:t>
            </a:r>
            <a:r>
              <a:rPr kumimoji="1" lang="en-US" altLang="ko-KR" sz="1400" dirty="0"/>
              <a:t>html </a:t>
            </a:r>
            <a:r>
              <a:rPr kumimoji="1" lang="ko-KR" altLang="en-US" sz="1400" dirty="0"/>
              <a:t>코드를 받아 왔음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더하여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REQUEST_METHOD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QUERY_STRING</a:t>
            </a:r>
            <a:r>
              <a:rPr kumimoji="1" lang="ko-KR" altLang="en-US" sz="1400" dirty="0"/>
              <a:t>을</a:t>
            </a:r>
            <a:endParaRPr kumimoji="1" lang="en-US" altLang="ko-KR" sz="1400" dirty="0"/>
          </a:p>
          <a:p>
            <a:pPr marL="457200" lvl="1" indent="0">
              <a:buNone/>
            </a:pPr>
            <a:r>
              <a:rPr kumimoji="1" lang="ko-KR" altLang="en-US" sz="1400" dirty="0"/>
              <a:t>      </a:t>
            </a:r>
            <a:r>
              <a:rPr kumimoji="1" lang="ko-KR" altLang="en-US" sz="1400" dirty="0" err="1"/>
              <a:t>환경변수로</a:t>
            </a:r>
            <a:r>
              <a:rPr kumimoji="1" lang="ko-KR" altLang="en-US" sz="1400" dirty="0"/>
              <a:t> 받아와서 출력했고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정확하게 받아왔음</a:t>
            </a:r>
            <a:endParaRPr kumimoji="1" lang="en-US" altLang="ko-KR" sz="1400" dirty="0"/>
          </a:p>
          <a:p>
            <a:r>
              <a:rPr kumimoji="1" lang="en-US" altLang="ko-KR" sz="1800" dirty="0" err="1"/>
              <a:t>dataPost.cgi</a:t>
            </a:r>
            <a:endParaRPr kumimoji="1" lang="en-US" altLang="ko-KR" sz="1800" dirty="0"/>
          </a:p>
          <a:p>
            <a:pPr lvl="1"/>
            <a:r>
              <a:rPr kumimoji="1" lang="en-US" altLang="ko-KR" sz="1400" dirty="0" err="1"/>
              <a:t>clientPost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server</a:t>
            </a:r>
            <a:r>
              <a:rPr kumimoji="1" lang="ko-KR" altLang="en-US" sz="1400" dirty="0"/>
              <a:t>로 보냈던 </a:t>
            </a:r>
            <a:r>
              <a:rPr kumimoji="1" lang="en-US" altLang="ko-KR" sz="1400" dirty="0"/>
              <a:t>body msg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Pipe</a:t>
            </a:r>
            <a:r>
              <a:rPr kumimoji="1" lang="ko-KR" altLang="en-US" sz="1400" dirty="0"/>
              <a:t>로 만든 </a:t>
            </a:r>
            <a:r>
              <a:rPr kumimoji="1" lang="en-US" altLang="ko-KR" sz="1400" dirty="0"/>
              <a:t>Redirection</a:t>
            </a:r>
            <a:r>
              <a:rPr kumimoji="1" lang="ko-KR" altLang="en-US" sz="1400" dirty="0"/>
              <a:t>을</a:t>
            </a:r>
            <a:endParaRPr kumimoji="1" lang="en-US" altLang="ko-KR" sz="1400" dirty="0"/>
          </a:p>
          <a:p>
            <a:pPr marL="457200" lvl="1" indent="0">
              <a:buNone/>
            </a:pPr>
            <a:r>
              <a:rPr kumimoji="1" lang="ko-KR" altLang="en-US" sz="1400" dirty="0"/>
              <a:t>     통해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CGI </a:t>
            </a:r>
            <a:r>
              <a:rPr kumimoji="1" lang="ko-KR" altLang="en-US" sz="1400" dirty="0"/>
              <a:t>측이 </a:t>
            </a:r>
            <a:r>
              <a:rPr kumimoji="1" lang="en-US" altLang="ko-KR" sz="1400" dirty="0"/>
              <a:t>server</a:t>
            </a:r>
            <a:r>
              <a:rPr kumimoji="1" lang="ko-KR" altLang="en-US" sz="1400" dirty="0"/>
              <a:t>로부터 받아왔다</a:t>
            </a:r>
            <a:r>
              <a:rPr kumimoji="1" lang="en-US" altLang="ko-KR" sz="1400" dirty="0"/>
              <a:t>.</a:t>
            </a:r>
          </a:p>
          <a:p>
            <a:pPr marL="457200" lvl="1" indent="0">
              <a:buNone/>
            </a:pPr>
            <a:r>
              <a:rPr kumimoji="1" lang="en-US" altLang="ko-KR" sz="1400" dirty="0"/>
              <a:t>     </a:t>
            </a:r>
            <a:r>
              <a:rPr kumimoji="1" lang="ko-KR" altLang="en-US" sz="1400" dirty="0"/>
              <a:t>그것을 </a:t>
            </a:r>
            <a:r>
              <a:rPr kumimoji="1" lang="en-US" altLang="ko-KR" sz="1400" dirty="0"/>
              <a:t>client </a:t>
            </a:r>
            <a:r>
              <a:rPr kumimoji="1" lang="ko-KR" altLang="en-US" sz="1400" dirty="0"/>
              <a:t>측 출력을 통해 잘 받아왔음을 알  수 있다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ko-KR" altLang="en-US" sz="1400" dirty="0"/>
              <a:t>또한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REQUEST_METHOD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CONTENT_LENGTH</a:t>
            </a:r>
            <a:r>
              <a:rPr kumimoji="1" lang="ko-KR" altLang="en-US" sz="1400" dirty="0"/>
              <a:t>도 환경변수를 통해</a:t>
            </a:r>
            <a:endParaRPr kumimoji="1" lang="en-US" altLang="ko-KR" sz="1400" dirty="0"/>
          </a:p>
          <a:p>
            <a:pPr marL="457200" lvl="1" indent="0">
              <a:buNone/>
            </a:pPr>
            <a:r>
              <a:rPr kumimoji="1" lang="ko-KR" altLang="en-US" sz="1400" dirty="0"/>
              <a:t>     잘 받아왔고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잘 출력되었음을 알 수 있다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en-US" altLang="ko-KR" sz="1400" dirty="0"/>
              <a:t>Length = 49</a:t>
            </a:r>
            <a:r>
              <a:rPr kumimoji="1" lang="ko-KR" altLang="en-US" sz="1400" dirty="0"/>
              <a:t>의 의미</a:t>
            </a:r>
            <a:endParaRPr kumimoji="1" lang="en-US" altLang="ko-KR" sz="1400" dirty="0"/>
          </a:p>
          <a:p>
            <a:pPr lvl="2"/>
            <a:r>
              <a:rPr kumimoji="1" lang="en-US" altLang="ko-KR" sz="1000" dirty="0" err="1"/>
              <a:t>sscanf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통해 특정 </a:t>
            </a:r>
            <a:r>
              <a:rPr kumimoji="1" lang="en-US" altLang="ko-KR" sz="1000" dirty="0"/>
              <a:t>format</a:t>
            </a:r>
            <a:r>
              <a:rPr kumimoji="1" lang="ko-KR" altLang="en-US" sz="1000" dirty="0"/>
              <a:t>에 부합하면 특정 부분을 변수에 넣을 수 있는데</a:t>
            </a:r>
            <a:r>
              <a:rPr kumimoji="1" lang="en-US" altLang="ko-KR" sz="1000" dirty="0"/>
              <a:t>,</a:t>
            </a:r>
          </a:p>
          <a:p>
            <a:pPr marL="914400" lvl="2" indent="0">
              <a:buNone/>
            </a:pPr>
            <a:r>
              <a:rPr kumimoji="1" lang="ko-KR" altLang="en-US" sz="1000" dirty="0"/>
              <a:t>      지금과 같은 경우는 </a:t>
            </a:r>
            <a:r>
              <a:rPr kumimoji="1" lang="en-US" altLang="ko-KR" sz="1000" dirty="0"/>
              <a:t>“Content-Length: %d” </a:t>
            </a:r>
            <a:r>
              <a:rPr kumimoji="1" lang="ko-KR" altLang="en-US" sz="1000" dirty="0"/>
              <a:t>포맷에 맞는 </a:t>
            </a:r>
            <a:r>
              <a:rPr kumimoji="1" lang="en-US" altLang="ko-KR" sz="1000" dirty="0"/>
              <a:t>49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clientPost</a:t>
            </a:r>
            <a:r>
              <a:rPr kumimoji="1" lang="ko-KR" altLang="en-US" sz="1000" dirty="0"/>
              <a:t> 내 </a:t>
            </a:r>
            <a:r>
              <a:rPr kumimoji="1" lang="en-US" altLang="ko-KR" sz="1000" dirty="0"/>
              <a:t>length</a:t>
            </a:r>
            <a:r>
              <a:rPr kumimoji="1" lang="ko-KR" altLang="en-US" sz="1000" dirty="0"/>
              <a:t>라는</a:t>
            </a:r>
            <a:endParaRPr kumimoji="1" lang="en-US" altLang="ko-KR" sz="1000" dirty="0"/>
          </a:p>
          <a:p>
            <a:pPr marL="914400" lvl="2" indent="0">
              <a:buNone/>
            </a:pPr>
            <a:r>
              <a:rPr kumimoji="1" lang="ko-KR" altLang="en-US" sz="1000" dirty="0"/>
              <a:t>      변수에 넣었고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그것을 보여주는 출력라인이다</a:t>
            </a:r>
            <a:r>
              <a:rPr kumimoji="1" lang="en-US" altLang="ko-KR" sz="1000" dirty="0"/>
              <a:t>.</a:t>
            </a:r>
          </a:p>
          <a:p>
            <a:endParaRPr kumimoji="1" lang="en-US" altLang="ko-KR" sz="1800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32F5A60-AF1A-4B4B-B796-C0B33FFE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37" y="2577741"/>
            <a:ext cx="5482363" cy="36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3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CheckPoint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Q4. Fork(), </a:t>
            </a:r>
            <a:r>
              <a:rPr kumimoji="1" lang="en-US" altLang="ko-KR" dirty="0" err="1"/>
              <a:t>Execve</a:t>
            </a:r>
            <a:r>
              <a:rPr kumimoji="1" lang="en-US" altLang="ko-KR" dirty="0"/>
              <a:t>(), </a:t>
            </a:r>
            <a:r>
              <a:rPr kumimoji="1" lang="ko-KR" altLang="en-US" dirty="0"/>
              <a:t>환경변수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Pipe(), Dup2(), Write()</a:t>
            </a:r>
            <a:r>
              <a:rPr kumimoji="1" lang="ko-KR" altLang="en-US" dirty="0"/>
              <a:t>의 순서 정하기</a:t>
            </a:r>
            <a:endParaRPr kumimoji="1" lang="en-US" altLang="ko-KR" dirty="0"/>
          </a:p>
          <a:p>
            <a:pPr marL="514350" indent="-514350">
              <a:buAutoNum type="alphaUcPeriod"/>
            </a:pPr>
            <a:r>
              <a:rPr kumimoji="1" lang="ko-KR" altLang="en-US" dirty="0"/>
              <a:t>환경변수 설정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Fork -&gt; Child - Dup2 -&gt; </a:t>
            </a:r>
            <a:r>
              <a:rPr kumimoji="1" lang="en-US" altLang="ko-KR" dirty="0" err="1"/>
              <a:t>Execve</a:t>
            </a:r>
            <a:r>
              <a:rPr kumimoji="1" lang="en-US" altLang="ko-KR" dirty="0"/>
              <a:t> / Parent - Write</a:t>
            </a:r>
          </a:p>
          <a:p>
            <a:pPr marL="0" indent="0">
              <a:buNone/>
            </a:pPr>
            <a:r>
              <a:rPr kumimoji="1" lang="en-US" altLang="ko-KR" dirty="0"/>
              <a:t>Reason)</a:t>
            </a:r>
          </a:p>
          <a:p>
            <a:r>
              <a:rPr kumimoji="1" lang="ko-KR" altLang="en-US" dirty="0"/>
              <a:t>환경변수 설정은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하는 것으로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충분하기 때문에 맨 처음으로</a:t>
            </a:r>
            <a:endParaRPr kumimoji="1" lang="en-US" altLang="ko-KR" dirty="0"/>
          </a:p>
          <a:p>
            <a:r>
              <a:rPr kumimoji="1" lang="ko-KR" altLang="en-US" dirty="0"/>
              <a:t>그 이후에 </a:t>
            </a:r>
            <a:r>
              <a:rPr kumimoji="1" lang="en-US" altLang="ko-KR" dirty="0"/>
              <a:t>Fork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자식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프로세스를 생성해야 </a:t>
            </a:r>
            <a:r>
              <a:rPr kumimoji="1" lang="en-US" altLang="ko-KR" dirty="0" err="1"/>
              <a:t>Execve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r>
              <a:rPr kumimoji="1" lang="en-US" altLang="ko-KR" dirty="0"/>
              <a:t>child</a:t>
            </a:r>
            <a:r>
              <a:rPr kumimoji="1" lang="ko-KR" altLang="en-US" dirty="0"/>
              <a:t> 부분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if</a:t>
            </a:r>
            <a:r>
              <a:rPr kumimoji="1" lang="ko-KR" altLang="en-US" dirty="0"/>
              <a:t>문 안에서 </a:t>
            </a:r>
            <a:r>
              <a:rPr kumimoji="1" lang="en-US" altLang="ko-KR" dirty="0"/>
              <a:t>Dup2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Redirection</a:t>
            </a:r>
          </a:p>
          <a:p>
            <a:pPr lvl="2"/>
            <a:r>
              <a:rPr kumimoji="1" lang="en-US" altLang="ko-KR" dirty="0"/>
              <a:t>child process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stdin, </a:t>
            </a:r>
            <a:r>
              <a:rPr kumimoji="1" lang="en-US" altLang="ko-KR" dirty="0" err="1"/>
              <a:t>stdout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named</a:t>
            </a:r>
            <a:r>
              <a:rPr kumimoji="1" lang="ko-KR" altLang="en-US" dirty="0"/>
              <a:t> </a:t>
            </a:r>
            <a:r>
              <a:rPr kumimoji="1" lang="en-US" altLang="ko-KR" dirty="0"/>
              <a:t>pipe</a:t>
            </a:r>
            <a:r>
              <a:rPr kumimoji="1" lang="ko-KR" altLang="en-US" dirty="0"/>
              <a:t>로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ko-KR" altLang="en-US" dirty="0"/>
              <a:t>      덮어씌우기 위해</a:t>
            </a:r>
            <a:r>
              <a:rPr kumimoji="1" lang="en-US" altLang="ko-KR" dirty="0"/>
              <a:t>…</a:t>
            </a:r>
          </a:p>
          <a:p>
            <a:pPr lvl="1"/>
            <a:r>
              <a:rPr kumimoji="1" lang="en-US" altLang="ko-KR" dirty="0" err="1"/>
              <a:t>Execve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하면서 </a:t>
            </a:r>
            <a:r>
              <a:rPr kumimoji="1" lang="en-US" altLang="ko-KR" dirty="0"/>
              <a:t>environ</a:t>
            </a:r>
            <a:r>
              <a:rPr kumimoji="1" lang="ko-KR" altLang="en-US" dirty="0"/>
              <a:t>을 통해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     앞에서 설정했던 환경변수를 들고 실행할 수 있음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parent </a:t>
            </a:r>
            <a:r>
              <a:rPr kumimoji="1" lang="ko-KR" altLang="en-US" dirty="0"/>
              <a:t>부분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Write</a:t>
            </a:r>
            <a:r>
              <a:rPr kumimoji="1" lang="ko-KR" altLang="en-US" dirty="0"/>
              <a:t>의 단점은 중간에 인터럽트가 생기면 원래 크기만큼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     </a:t>
            </a:r>
            <a:r>
              <a:rPr kumimoji="1" lang="en-US" altLang="ko-KR" dirty="0"/>
              <a:t> write</a:t>
            </a:r>
            <a:r>
              <a:rPr kumimoji="1" lang="ko-KR" altLang="en-US" dirty="0"/>
              <a:t>하지 못함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중간에 인터럽트가 생겨도 버퍼만큼 쓰도록 보장할 수 있도록</a:t>
            </a:r>
            <a:r>
              <a:rPr kumimoji="1" lang="en-US" altLang="ko-KR" dirty="0"/>
              <a:t>,</a:t>
            </a:r>
          </a:p>
          <a:p>
            <a:pPr marL="457200" lvl="1" indent="0">
              <a:buNone/>
            </a:pPr>
            <a:r>
              <a:rPr kumimoji="1" lang="ko-KR" altLang="en-US" dirty="0"/>
              <a:t>     </a:t>
            </a:r>
            <a:r>
              <a:rPr kumimoji="1" lang="en-US" altLang="ko-KR" dirty="0" err="1"/>
              <a:t>Rio_writen</a:t>
            </a:r>
            <a:r>
              <a:rPr kumimoji="1" lang="ko-KR" altLang="en-US" dirty="0"/>
              <a:t>을 안정성의 측면에서 쓰기로 결정했다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Parent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write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하는 이유는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cgi</a:t>
            </a:r>
            <a:r>
              <a:rPr kumimoji="1" lang="ko-KR" altLang="en-US" dirty="0"/>
              <a:t> 파일로의 </a:t>
            </a:r>
            <a:r>
              <a:rPr kumimoji="1" lang="en-US" altLang="ko-KR" dirty="0"/>
              <a:t>named pipe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전송을 구현하기 </a:t>
            </a:r>
            <a:r>
              <a:rPr kumimoji="1" lang="ko-KR" altLang="en-US" dirty="0" err="1"/>
              <a:t>위함이었음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783AF45-BD6B-7343-A5B5-956C1A7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83" y="0"/>
            <a:ext cx="5395417" cy="34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9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스냅샷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A4FFFDE-D413-614A-B3A7-6534D686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-12597" b="12597"/>
          <a:stretch/>
        </p:blipFill>
        <p:spPr>
          <a:xfrm>
            <a:off x="7305421" y="2984836"/>
            <a:ext cx="4886579" cy="31921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0CE5CD-E78C-184C-8EAD-D201A5DE4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7305421" y="0"/>
            <a:ext cx="4886579" cy="319212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D1A77C-4684-4D4A-822B-03722CA19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kumimoji="1" lang="ko-KR" altLang="en-US" dirty="0"/>
              <a:t>이때까지 했던 내용을 종합하여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결론적으로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단계 대표적 목표인</a:t>
            </a:r>
            <a:endParaRPr kumimoji="1" lang="en-US" altLang="ko-KR" dirty="0"/>
          </a:p>
          <a:p>
            <a:r>
              <a:rPr kumimoji="1" lang="en-US" altLang="ko-KR" dirty="0"/>
              <a:t>Web server</a:t>
            </a:r>
            <a:r>
              <a:rPr kumimoji="1" lang="ko-KR" altLang="en-US" dirty="0"/>
              <a:t>에 동적 요청 처리 구현을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완성하였고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 err="1"/>
              <a:t>clientGet</a:t>
            </a:r>
            <a:r>
              <a:rPr kumimoji="1" lang="ko-KR" altLang="en-US" dirty="0"/>
              <a:t>에서는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이전에는 </a:t>
            </a:r>
            <a:r>
              <a:rPr kumimoji="1" lang="en-US" altLang="ko-KR" dirty="0"/>
              <a:t>“Current version does not ~”</a:t>
            </a:r>
          </a:p>
          <a:p>
            <a:pPr marL="457200" lvl="1" indent="0">
              <a:buNone/>
            </a:pPr>
            <a:r>
              <a:rPr kumimoji="1" lang="ko-KR" altLang="en-US" dirty="0"/>
              <a:t>   과 같은 문자열이 출력되었으나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대신에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  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로 된 </a:t>
            </a:r>
            <a:r>
              <a:rPr kumimoji="1" lang="en-US" altLang="ko-KR" dirty="0" err="1"/>
              <a:t>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프로그램을 출력했음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clientPost</a:t>
            </a:r>
            <a:r>
              <a:rPr kumimoji="1" lang="ko-KR" altLang="en-US" dirty="0"/>
              <a:t>에서는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이전에는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body</a:t>
            </a:r>
            <a:r>
              <a:rPr kumimoji="1" lang="ko-KR" altLang="en-US" dirty="0"/>
              <a:t>가 출력되었다면</a:t>
            </a:r>
            <a:r>
              <a:rPr kumimoji="1" lang="en-US" altLang="ko-KR" dirty="0"/>
              <a:t>,</a:t>
            </a:r>
          </a:p>
          <a:p>
            <a:pPr marL="457200" lvl="1" indent="0">
              <a:buNone/>
            </a:pPr>
            <a:r>
              <a:rPr kumimoji="1" lang="ko-KR" altLang="en-US" dirty="0"/>
              <a:t>   이번에는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Redirection</a:t>
            </a:r>
            <a:r>
              <a:rPr kumimoji="1" lang="ko-KR" altLang="en-US" dirty="0"/>
              <a:t>을 통해 그 </a:t>
            </a:r>
            <a:r>
              <a:rPr kumimoji="1" lang="en-US" altLang="ko-KR" dirty="0"/>
              <a:t>body msg</a:t>
            </a:r>
            <a:r>
              <a:rPr kumimoji="1" lang="ko-KR" altLang="en-US" dirty="0" err="1"/>
              <a:t>를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  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에 출력했음을 알 수 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Header</a:t>
            </a:r>
            <a:r>
              <a:rPr kumimoji="1" lang="ko-KR" altLang="en-US" dirty="0"/>
              <a:t>도 출력된 것이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단계 이전과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   차이점을 보인다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6276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41980" cy="4351338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이번 </a:t>
            </a:r>
            <a:r>
              <a:rPr kumimoji="1" lang="en-US" altLang="ko-KR" dirty="0"/>
              <a:t>1</a:t>
            </a:r>
            <a:r>
              <a:rPr kumimoji="1" lang="ko-KR" altLang="en-US" dirty="0"/>
              <a:t>단계 과제는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낯선 코드를 내 것으로 만드는 과정이 필요하였다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전체 코드의 자세한 </a:t>
            </a:r>
            <a:r>
              <a:rPr kumimoji="1" lang="en-US" altLang="ko-KR" dirty="0"/>
              <a:t>workflow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꼼꼼히 작성하여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프로그램의 큰 흐름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작은 흐름을 파악할 수 있었다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243632C-E7B1-D443-96FA-79431FB4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80" y="-1"/>
            <a:ext cx="3263984" cy="4197058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221D2D1-44D9-5D4B-91FF-B2066E5B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164" y="0"/>
            <a:ext cx="3247836" cy="44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1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이번 </a:t>
            </a:r>
            <a:r>
              <a:rPr kumimoji="1" lang="en-US" altLang="ko-KR" dirty="0"/>
              <a:t>1</a:t>
            </a:r>
            <a:r>
              <a:rPr kumimoji="1" lang="ko-KR" altLang="en-US" dirty="0"/>
              <a:t>단계 과제를 통해 우리는</a:t>
            </a:r>
            <a:r>
              <a:rPr kumimoji="1" lang="en-US" altLang="ko-KR" dirty="0"/>
              <a:t>…</a:t>
            </a:r>
          </a:p>
          <a:p>
            <a:pPr lvl="1"/>
            <a:r>
              <a:rPr kumimoji="1" lang="ko-KR" altLang="en-US" dirty="0"/>
              <a:t>파일명과 쿼리를 </a:t>
            </a:r>
            <a:r>
              <a:rPr kumimoji="1" lang="en-US" altLang="ko-KR" dirty="0"/>
              <a:t>parsing</a:t>
            </a:r>
            <a:r>
              <a:rPr kumimoji="1" lang="ko-KR" altLang="en-US" dirty="0"/>
              <a:t>하는 방법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GET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POST</a:t>
            </a:r>
            <a:r>
              <a:rPr kumimoji="1" lang="ko-KR" altLang="en-US" dirty="0"/>
              <a:t>일 때의 각각 필요한 환경변수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환경변수로</a:t>
            </a:r>
            <a:r>
              <a:rPr kumimoji="1" lang="ko-KR" altLang="en-US" dirty="0"/>
              <a:t> 동적 파일에 전달하는 방법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named pipe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입출력 </a:t>
            </a:r>
            <a:r>
              <a:rPr kumimoji="1" lang="en-US" altLang="ko-KR" dirty="0"/>
              <a:t>Redirection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전체적인 프로그램의 흐름</a:t>
            </a:r>
            <a:endParaRPr kumimoji="1" lang="en-US" altLang="ko-KR" dirty="0"/>
          </a:p>
          <a:p>
            <a:r>
              <a:rPr kumimoji="1" lang="ko-KR" altLang="en-US" dirty="0"/>
              <a:t>을 공부할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이전 학기에 배웠던 운영체제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컴퓨터네트워크를 복습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융합공부를</a:t>
            </a:r>
            <a:r>
              <a:rPr kumimoji="1" lang="ko-KR" altLang="en-US" dirty="0"/>
              <a:t> 할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단계를 거듭하여 어떻게 프로그램이 발전하게 될 지 기대가 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985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/>
              <a:t>Rio_writen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write</a:t>
            </a:r>
            <a:r>
              <a:rPr kumimoji="1" lang="ko-KR" altLang="en-US" dirty="0"/>
              <a:t>의 차이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https://2pound2pound.tistory.com/146</a:t>
            </a:r>
            <a:endParaRPr kumimoji="1" lang="en-US" altLang="ko-KR" dirty="0"/>
          </a:p>
          <a:p>
            <a:r>
              <a:rPr kumimoji="1" lang="en-US" altLang="ko-KR" dirty="0" err="1"/>
              <a:t>sscanf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err="1">
                <a:hlinkClick r:id="rId3"/>
              </a:rPr>
              <a:t>ehpub.co.kr</a:t>
            </a:r>
            <a:r>
              <a:rPr kumimoji="1" lang="en-US" altLang="ko-KR" dirty="0">
                <a:hlinkClick r:id="rId3"/>
              </a:rPr>
              <a:t>/</a:t>
            </a:r>
            <a:r>
              <a:rPr kumimoji="1" lang="en-US" altLang="ko-KR" dirty="0" err="1">
                <a:hlinkClick r:id="rId3"/>
              </a:rPr>
              <a:t>sscanf</a:t>
            </a:r>
            <a:r>
              <a:rPr kumimoji="1" lang="en-US" altLang="ko-KR" dirty="0">
                <a:hlinkClick r:id="rId3"/>
              </a:rPr>
              <a:t>-</a:t>
            </a:r>
            <a:r>
              <a:rPr kumimoji="1" lang="ko-KR" altLang="en-US" dirty="0">
                <a:hlinkClick r:id="rId3"/>
              </a:rPr>
              <a:t>함수</a:t>
            </a:r>
            <a:r>
              <a:rPr kumimoji="1" lang="en-US" altLang="ko-KR" dirty="0">
                <a:hlinkClick r:id="rId3"/>
              </a:rPr>
              <a:t>/</a:t>
            </a:r>
            <a:endParaRPr kumimoji="1" lang="en-US" altLang="ko-KR" dirty="0"/>
          </a:p>
          <a:p>
            <a:r>
              <a:rPr kumimoji="1" lang="ko-KR" altLang="en-US" dirty="0"/>
              <a:t>교수님 자료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00osp00.pdf, </a:t>
            </a:r>
            <a:r>
              <a:rPr kumimoji="1" lang="ko-KR" altLang="en-US" dirty="0" err="1"/>
              <a:t>과제명세서</a:t>
            </a:r>
            <a:r>
              <a:rPr kumimoji="1" lang="en-US" altLang="ko-KR" dirty="0"/>
              <a:t>.pdf, 05osp.pdf</a:t>
            </a:r>
          </a:p>
          <a:p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2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단계는</a:t>
            </a:r>
            <a:r>
              <a:rPr kumimoji="1" lang="ko-KR" altLang="en-US" dirty="0"/>
              <a:t> 다음과 같은 기능을 구현한다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CGI </a:t>
            </a:r>
            <a:r>
              <a:rPr kumimoji="1" lang="ko-KR" altLang="en-US" dirty="0"/>
              <a:t>프로그램을 실행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arguments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환경변수를 이용하여 </a:t>
            </a:r>
            <a:r>
              <a:rPr kumimoji="1" lang="en-US" altLang="ko-KR" dirty="0" err="1"/>
              <a:t>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프로그램에게 전달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CGI</a:t>
            </a:r>
            <a:r>
              <a:rPr kumimoji="1" lang="ko-KR" altLang="en-US" dirty="0"/>
              <a:t> 프로그램에서 환경변수를 이용하여 값을 출력 </a:t>
            </a:r>
            <a:r>
              <a:rPr kumimoji="1" lang="en-US" altLang="ko-KR" dirty="0"/>
              <a:t>(</a:t>
            </a:r>
            <a:r>
              <a:rPr kumimoji="1" lang="ko-KR" altLang="en-US" dirty="0"/>
              <a:t>확인용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CGI </a:t>
            </a:r>
            <a:r>
              <a:rPr kumimoji="1" lang="ko-KR" altLang="en-US" dirty="0"/>
              <a:t>프로세스의 입출력 </a:t>
            </a:r>
            <a:r>
              <a:rPr kumimoji="1" lang="ko-KR" altLang="en-US" dirty="0" err="1"/>
              <a:t>리다이렉션을</a:t>
            </a:r>
            <a:r>
              <a:rPr kumimoji="1" lang="ko-KR" altLang="en-US" dirty="0"/>
              <a:t> 이용하여 동적 요청 </a:t>
            </a:r>
            <a:r>
              <a:rPr kumimoji="1" lang="ko-KR" altLang="en-US" dirty="0" err="1"/>
              <a:t>수행기능</a:t>
            </a:r>
            <a:r>
              <a:rPr kumimoji="1" lang="ko-KR" altLang="en-US" dirty="0"/>
              <a:t> 완료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4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단계에서 변경된 전체적 데이터 흐름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1264024" y="2384612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dataPost.cgi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1264024" y="5567083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dataGet.cgi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1264023" y="3975847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5235387" y="2384612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clientPost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2DD333C-1650-7F41-9291-331A91FE7D47}"/>
              </a:ext>
            </a:extLst>
          </p:cNvPr>
          <p:cNvSpPr/>
          <p:nvPr/>
        </p:nvSpPr>
        <p:spPr>
          <a:xfrm>
            <a:off x="5235388" y="5567083"/>
            <a:ext cx="2303929" cy="10443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clientGet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C85502-48DD-BC4F-A39E-04B2D5B2933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567952" y="2906806"/>
            <a:ext cx="1667435" cy="15912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D7C376-CF09-344E-84EC-EC6F4778054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567952" y="4498041"/>
            <a:ext cx="1667436" cy="15912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415988" y="3429000"/>
            <a:ext cx="1" cy="546847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415988" y="5020235"/>
            <a:ext cx="1" cy="546848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67953" y="2906806"/>
            <a:ext cx="166743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36280E-14FC-734C-9661-3EC1C0E3E48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567953" y="6089277"/>
            <a:ext cx="166743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6338BF-5279-2C4F-85A0-64E6E0CD3EC9}"/>
              </a:ext>
            </a:extLst>
          </p:cNvPr>
          <p:cNvSpPr txBox="1"/>
          <p:nvPr/>
        </p:nvSpPr>
        <p:spPr>
          <a:xfrm>
            <a:off x="7929465" y="2782669"/>
            <a:ext cx="3893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빨간색 선은 </a:t>
            </a:r>
            <a:r>
              <a:rPr kumimoji="1" lang="ko-KR" altLang="en-US" dirty="0" err="1"/>
              <a:t>리다이렉션을</a:t>
            </a:r>
            <a:r>
              <a:rPr kumimoji="1" lang="ko-KR" altLang="en-US" dirty="0"/>
              <a:t> 통하여</a:t>
            </a:r>
            <a:endParaRPr kumimoji="1" lang="en-US" altLang="ko-KR" dirty="0"/>
          </a:p>
          <a:p>
            <a:r>
              <a:rPr kumimoji="1" lang="ko-KR" altLang="en-US" dirty="0"/>
              <a:t>     출력하는 곳을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로 변경했음을</a:t>
            </a:r>
            <a:endParaRPr kumimoji="1" lang="en-US" altLang="ko-KR" dirty="0"/>
          </a:p>
          <a:p>
            <a:r>
              <a:rPr kumimoji="1" lang="ko-KR" altLang="en-US" dirty="0"/>
              <a:t>     의미함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노란색 선은 파이프를 통해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 request body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CGI</a:t>
            </a:r>
            <a:r>
              <a:rPr kumimoji="1" lang="ko-KR" altLang="en-US" dirty="0"/>
              <a:t> 프로그램으로</a:t>
            </a:r>
            <a:endParaRPr kumimoji="1" lang="en-US" altLang="ko-KR" dirty="0"/>
          </a:p>
          <a:p>
            <a:r>
              <a:rPr kumimoji="1" lang="ko-KR" altLang="en-US" dirty="0"/>
              <a:t>      보내는 것을 의미함</a:t>
            </a:r>
            <a:endParaRPr kumimoji="1" lang="en-US" altLang="ko-KR" dirty="0"/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CGI </a:t>
            </a:r>
            <a:r>
              <a:rPr kumimoji="1" lang="ko-KR" altLang="en-US" dirty="0"/>
              <a:t>프로그램을 실행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Client</a:t>
            </a:r>
            <a:r>
              <a:rPr kumimoji="1" lang="ko-KR" altLang="en-US" dirty="0"/>
              <a:t>로부터 온 </a:t>
            </a:r>
            <a:r>
              <a:rPr kumimoji="1" lang="en-US" altLang="ko-KR" dirty="0"/>
              <a:t>request</a:t>
            </a:r>
            <a:r>
              <a:rPr kumimoji="1" lang="ko-KR" altLang="en-US" dirty="0"/>
              <a:t> 중 </a:t>
            </a:r>
            <a:r>
              <a:rPr kumimoji="1" lang="en-US" altLang="ko-KR" dirty="0" err="1"/>
              <a:t>uri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filename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cgiargs</a:t>
            </a:r>
            <a:r>
              <a:rPr kumimoji="1" lang="ko-KR" altLang="en-US" dirty="0"/>
              <a:t> 분리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parseURI</a:t>
            </a:r>
            <a:r>
              <a:rPr kumimoji="1" lang="ko-KR" altLang="en-US" dirty="0"/>
              <a:t> 함수가 </a:t>
            </a:r>
            <a:r>
              <a:rPr kumimoji="1" lang="en-US" altLang="ko-KR" dirty="0"/>
              <a:t>filename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cgiargs</a:t>
            </a:r>
            <a:r>
              <a:rPr kumimoji="1" lang="en-US" altLang="ko-KR" dirty="0"/>
              <a:t> </a:t>
            </a:r>
            <a:r>
              <a:rPr kumimoji="1" lang="ko-KR" altLang="en-US" dirty="0"/>
              <a:t>분리를 담당하고 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398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err="1"/>
              <a:t>parseURI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 err="1"/>
              <a:t>cgi</a:t>
            </a:r>
            <a:r>
              <a:rPr kumimoji="1" lang="ko-KR" altLang="en-US" dirty="0"/>
              <a:t> 요청에 대해 수정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else </a:t>
            </a:r>
            <a:r>
              <a:rPr kumimoji="1" lang="ko-KR" altLang="en-US" dirty="0"/>
              <a:t>파트인 </a:t>
            </a:r>
            <a:r>
              <a:rPr kumimoji="1" lang="en-US" altLang="ko-KR" dirty="0"/>
              <a:t>dynamic </a:t>
            </a:r>
            <a:r>
              <a:rPr kumimoji="1" lang="ko-KR" altLang="en-US" dirty="0"/>
              <a:t>부분을 수정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Line 102 ~ 107</a:t>
            </a:r>
          </a:p>
          <a:p>
            <a:pPr lvl="2"/>
            <a:r>
              <a:rPr kumimoji="1" lang="en-US" altLang="ko-KR" dirty="0"/>
              <a:t>?</a:t>
            </a:r>
            <a:r>
              <a:rPr kumimoji="1" lang="ko-KR" altLang="en-US" dirty="0"/>
              <a:t>가 있다면 쿼리가 있으므로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 요청</a:t>
            </a:r>
            <a:endParaRPr kumimoji="1" lang="en-US" altLang="ko-KR" dirty="0"/>
          </a:p>
          <a:p>
            <a:pPr lvl="3"/>
            <a:r>
              <a:rPr kumimoji="1" lang="en-US" altLang="ko-KR" dirty="0" err="1"/>
              <a:t>strtok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?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</a:t>
            </a:r>
            <a:r>
              <a:rPr kumimoji="1" lang="en-US" altLang="ko-KR" dirty="0"/>
              <a:t>filename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cgiargs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나눈다</a:t>
            </a:r>
            <a:r>
              <a:rPr kumimoji="1" lang="en-US" altLang="ko-KR" dirty="0"/>
              <a:t>.</a:t>
            </a:r>
          </a:p>
          <a:p>
            <a:pPr lvl="3"/>
            <a:r>
              <a:rPr kumimoji="1" lang="en-US" altLang="ko-KR" dirty="0"/>
              <a:t>filename</a:t>
            </a:r>
            <a:r>
              <a:rPr kumimoji="1" lang="ko-KR" altLang="en-US" dirty="0"/>
              <a:t>의 경우에는 앞에 </a:t>
            </a:r>
            <a:r>
              <a:rPr kumimoji="1" lang="en-US" altLang="ko-KR" dirty="0"/>
              <a:t>.</a:t>
            </a:r>
            <a:r>
              <a:rPr kumimoji="1" lang="ko-KR" altLang="en-US" dirty="0"/>
              <a:t>을 붙여줘야 나중에 실행을 할 수 있음</a:t>
            </a:r>
            <a:endParaRPr kumimoji="1" lang="en-US" altLang="ko-KR" dirty="0"/>
          </a:p>
          <a:p>
            <a:pPr lvl="4"/>
            <a:r>
              <a:rPr kumimoji="1" lang="en-US" altLang="ko-KR" dirty="0" err="1"/>
              <a:t>sprintf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앞에 </a:t>
            </a:r>
            <a:r>
              <a:rPr kumimoji="1" lang="en-US" altLang="ko-KR" dirty="0"/>
              <a:t>.</a:t>
            </a:r>
            <a:r>
              <a:rPr kumimoji="1" lang="ko-KR" altLang="en-US" dirty="0"/>
              <a:t>을 붙여준다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Line 107 ~ 112</a:t>
            </a:r>
          </a:p>
          <a:p>
            <a:pPr lvl="2"/>
            <a:r>
              <a:rPr kumimoji="1" lang="en-US" altLang="ko-KR" dirty="0"/>
              <a:t>?</a:t>
            </a:r>
            <a:r>
              <a:rPr kumimoji="1" lang="ko-KR" altLang="en-US" dirty="0"/>
              <a:t>가 없다면 </a:t>
            </a:r>
            <a:r>
              <a:rPr kumimoji="1" lang="en-US" altLang="ko-KR" dirty="0"/>
              <a:t>POST </a:t>
            </a:r>
            <a:r>
              <a:rPr kumimoji="1" lang="ko-KR" altLang="en-US" dirty="0"/>
              <a:t>요청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파일명만 존재하므로 앞에 </a:t>
            </a:r>
            <a:r>
              <a:rPr kumimoji="1" lang="en-US" altLang="ko-KR" dirty="0"/>
              <a:t>.</a:t>
            </a:r>
            <a:r>
              <a:rPr kumimoji="1" lang="ko-KR" altLang="en-US" dirty="0"/>
              <a:t>만 붙여서 나중에 </a:t>
            </a:r>
            <a:r>
              <a:rPr kumimoji="1" lang="en-US" altLang="ko-KR" dirty="0" err="1"/>
              <a:t>Execve</a:t>
            </a:r>
            <a:r>
              <a:rPr kumimoji="1" lang="en-US" altLang="ko-KR" dirty="0"/>
              <a:t>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수행할 때에 실행 가능하도록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Line 109</a:t>
            </a:r>
            <a:r>
              <a:rPr kumimoji="1" lang="ko-KR" altLang="en-US" dirty="0"/>
              <a:t>번의 의미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“</a:t>
            </a:r>
            <a:r>
              <a:rPr kumimoji="1" lang="ko-KR" altLang="en-US" dirty="0"/>
              <a:t>구현상 노하우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부분에서 자세히 설명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CFD89EA-DC80-1E42-9720-851979F4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293" y="0"/>
            <a:ext cx="4350707" cy="39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kumimoji="1" lang="en-US" altLang="ko-KR" dirty="0" err="1"/>
              <a:t>requestServeDynamic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CGI </a:t>
            </a:r>
            <a:r>
              <a:rPr kumimoji="1" lang="ko-KR" altLang="en-US" dirty="0"/>
              <a:t>파일을 실행하는 부분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Line 148</a:t>
            </a:r>
          </a:p>
          <a:p>
            <a:pPr lvl="2"/>
            <a:r>
              <a:rPr kumimoji="1" lang="en-US" altLang="ko-KR" dirty="0"/>
              <a:t>Fork</a:t>
            </a:r>
            <a:r>
              <a:rPr kumimoji="1" lang="ko-KR" altLang="en-US" dirty="0"/>
              <a:t> 함수를 통해 자식 프로세스 생성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Line 150, 154</a:t>
            </a:r>
          </a:p>
          <a:p>
            <a:pPr lvl="2"/>
            <a:r>
              <a:rPr kumimoji="1" lang="en-US" altLang="ko-KR" dirty="0" err="1"/>
              <a:t>pid</a:t>
            </a:r>
            <a:r>
              <a:rPr kumimoji="1" lang="en-US" altLang="ko-KR" dirty="0"/>
              <a:t> == 0 </a:t>
            </a:r>
            <a:r>
              <a:rPr kumimoji="1" lang="ko-KR" altLang="en-US" dirty="0"/>
              <a:t>즉 자식 프로세스에서 수행되는 부분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Execve</a:t>
            </a:r>
            <a:r>
              <a:rPr kumimoji="1" lang="ko-KR" altLang="en-US" dirty="0"/>
              <a:t> 함수를 통해 </a:t>
            </a:r>
            <a:r>
              <a:rPr kumimoji="1" lang="en-US" altLang="ko-KR" dirty="0"/>
              <a:t>filename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~.</a:t>
            </a:r>
            <a:r>
              <a:rPr kumimoji="1" lang="en-US" altLang="ko-KR" dirty="0" err="1"/>
              <a:t>cgi</a:t>
            </a:r>
            <a:r>
              <a:rPr kumimoji="1" lang="ko-KR" altLang="en-US" dirty="0"/>
              <a:t> 파일 실행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Fork()</a:t>
            </a:r>
            <a:r>
              <a:rPr kumimoji="1" lang="ko-KR" altLang="en-US" dirty="0"/>
              <a:t> 함수가 이미 </a:t>
            </a:r>
            <a:r>
              <a:rPr kumimoji="1" lang="en-US" altLang="ko-KR" dirty="0"/>
              <a:t>Wrapper </a:t>
            </a:r>
            <a:r>
              <a:rPr kumimoji="1" lang="ko-KR" altLang="en-US" dirty="0"/>
              <a:t>함수 이므로 </a:t>
            </a:r>
            <a:r>
              <a:rPr kumimoji="1" lang="ko-KR" altLang="en-US" dirty="0" err="1"/>
              <a:t>에러처리가</a:t>
            </a:r>
            <a:r>
              <a:rPr kumimoji="1" lang="ko-KR" altLang="en-US" dirty="0"/>
              <a:t> 포함되어 있음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else 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에러처리를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후에 삭제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06019FC-2726-3A4F-BF16-A3534E53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91" y="14990"/>
            <a:ext cx="5694310" cy="39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Argument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CGI </a:t>
            </a:r>
            <a:r>
              <a:rPr kumimoji="1" lang="ko-KR" altLang="en-US" dirty="0"/>
              <a:t>프로그램에 전달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환경 변수를 이용하여 </a:t>
            </a:r>
            <a:r>
              <a:rPr kumimoji="1" lang="en-US" altLang="ko-KR" dirty="0" err="1"/>
              <a:t>Execve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시에 </a:t>
            </a:r>
            <a:r>
              <a:rPr kumimoji="1" lang="en-US" altLang="ko-KR" dirty="0"/>
              <a:t>environ </a:t>
            </a:r>
            <a:r>
              <a:rPr kumimoji="1" lang="ko-KR" altLang="en-US" dirty="0" err="1"/>
              <a:t>전역변수로</a:t>
            </a:r>
            <a:r>
              <a:rPr kumimoji="1" lang="ko-KR" altLang="en-US" dirty="0"/>
              <a:t> 전달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Server </a:t>
            </a:r>
            <a:r>
              <a:rPr kumimoji="1" lang="ko-KR" altLang="en-US" dirty="0"/>
              <a:t>측에서는 </a:t>
            </a:r>
            <a:r>
              <a:rPr kumimoji="1" lang="en-US" altLang="ko-KR" dirty="0" err="1"/>
              <a:t>Setenv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환경변수에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argument </a:t>
            </a:r>
            <a:r>
              <a:rPr kumimoji="1" lang="ko-KR" altLang="en-US" dirty="0"/>
              <a:t>저장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CGI </a:t>
            </a:r>
            <a:r>
              <a:rPr kumimoji="1" lang="ko-KR" altLang="en-US" dirty="0"/>
              <a:t>측에서는 </a:t>
            </a:r>
            <a:r>
              <a:rPr kumimoji="1" lang="en-US" altLang="ko-KR" dirty="0" err="1"/>
              <a:t>Getenv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환경변수로부터 </a:t>
            </a:r>
            <a:r>
              <a:rPr kumimoji="1" lang="en-US" altLang="ko-KR" dirty="0"/>
              <a:t>argument </a:t>
            </a:r>
            <a:r>
              <a:rPr kumimoji="1" lang="ko-KR" altLang="en-US" dirty="0"/>
              <a:t>받기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55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 err="1"/>
              <a:t>requestServeDynamic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Server</a:t>
            </a:r>
            <a:r>
              <a:rPr kumimoji="1" lang="ko-KR" altLang="en-US" dirty="0"/>
              <a:t> 측에서 환경변수를 설정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Line 140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142</a:t>
            </a:r>
          </a:p>
          <a:p>
            <a:pPr lvl="2"/>
            <a:r>
              <a:rPr kumimoji="1" lang="en-US" altLang="ko-KR" dirty="0" err="1"/>
              <a:t>Getenv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메소드가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“GET”</a:t>
            </a:r>
            <a:r>
              <a:rPr kumimoji="1" lang="ko-KR" altLang="en-US" dirty="0"/>
              <a:t>인지 비교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GET</a:t>
            </a:r>
            <a:r>
              <a:rPr kumimoji="1" lang="ko-KR" altLang="en-US" dirty="0"/>
              <a:t>이라면 </a:t>
            </a:r>
            <a:r>
              <a:rPr kumimoji="1" lang="en-US" altLang="ko-KR" dirty="0"/>
              <a:t>QUERY_STRING </a:t>
            </a:r>
            <a:r>
              <a:rPr kumimoji="1" lang="ko-KR" altLang="en-US" dirty="0"/>
              <a:t>환경변수 설정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Line 143 ~ 146</a:t>
            </a:r>
          </a:p>
          <a:p>
            <a:pPr lvl="2"/>
            <a:r>
              <a:rPr kumimoji="1" lang="en-US" altLang="ko-KR" dirty="0" err="1"/>
              <a:t>Getenv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메소드가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“POST”</a:t>
            </a:r>
            <a:r>
              <a:rPr kumimoji="1" lang="ko-KR" altLang="en-US" dirty="0"/>
              <a:t>인지 비교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POST</a:t>
            </a:r>
            <a:r>
              <a:rPr kumimoji="1" lang="ko-KR" altLang="en-US" dirty="0"/>
              <a:t>라면 </a:t>
            </a:r>
            <a:r>
              <a:rPr kumimoji="1" lang="en-US" altLang="ko-KR" dirty="0"/>
              <a:t>CONTENT_LENGTH </a:t>
            </a:r>
            <a:r>
              <a:rPr kumimoji="1" lang="ko-KR" altLang="en-US" dirty="0"/>
              <a:t>환경변수 설정</a:t>
            </a:r>
            <a:endParaRPr kumimoji="1" lang="en-US" altLang="ko-KR" dirty="0"/>
          </a:p>
          <a:p>
            <a:r>
              <a:rPr kumimoji="1" lang="en-US" altLang="ko-KR" dirty="0"/>
              <a:t>”REQUEST_METHOD” </a:t>
            </a:r>
            <a:r>
              <a:rPr kumimoji="1" lang="ko-KR" altLang="en-US" dirty="0" err="1"/>
              <a:t>환경변수는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en-US" altLang="ko-KR" dirty="0" err="1"/>
              <a:t>requestHandle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…</a:t>
            </a:r>
          </a:p>
          <a:p>
            <a:pPr lvl="2"/>
            <a:r>
              <a:rPr kumimoji="1" lang="en-US" altLang="ko-KR" dirty="0"/>
              <a:t>Line 213</a:t>
            </a:r>
          </a:p>
          <a:p>
            <a:pPr lvl="2"/>
            <a:r>
              <a:rPr kumimoji="1" lang="en-US" altLang="ko-KR" dirty="0"/>
              <a:t>Line 211</a:t>
            </a:r>
            <a:r>
              <a:rPr kumimoji="1" lang="ko-KR" altLang="en-US" dirty="0"/>
              <a:t>에서 차례로 받은 </a:t>
            </a:r>
            <a:r>
              <a:rPr kumimoji="1" lang="en-US" altLang="ko-KR" dirty="0"/>
              <a:t>method, </a:t>
            </a:r>
            <a:r>
              <a:rPr kumimoji="1" lang="en-US" altLang="ko-KR" dirty="0" err="1"/>
              <a:t>uri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    version</a:t>
            </a:r>
            <a:r>
              <a:rPr kumimoji="1" lang="ko-KR" altLang="en-US" dirty="0"/>
              <a:t> 중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”REQUEST_METHOD”</a:t>
            </a:r>
          </a:p>
          <a:p>
            <a:pPr marL="914400" lvl="2" indent="0">
              <a:buNone/>
            </a:pPr>
            <a:r>
              <a:rPr kumimoji="1" lang="en-US" altLang="ko-KR" dirty="0"/>
              <a:t>    </a:t>
            </a:r>
            <a:r>
              <a:rPr kumimoji="1" lang="ko-KR" altLang="en-US" dirty="0" err="1"/>
              <a:t>환경변수에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Setenv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저장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56793F6-0D27-B840-B1C1-4753A271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04" y="3429000"/>
            <a:ext cx="5498863" cy="34290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BF59839-F2C1-9042-BB84-7378CB735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04" y="0"/>
            <a:ext cx="5518695" cy="33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1953</Words>
  <Application>Microsoft Macintosh PowerPoint</Application>
  <PresentationFormat>와이드스크린</PresentationFormat>
  <Paragraphs>408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테마</vt:lpstr>
      <vt:lpstr>오픈소스프로젝트 (1단계)</vt:lpstr>
      <vt:lpstr>목차</vt:lpstr>
      <vt:lpstr>개요</vt:lpstr>
      <vt:lpstr>설계</vt:lpstr>
      <vt:lpstr>구현 (1)</vt:lpstr>
      <vt:lpstr>구현 (1)</vt:lpstr>
      <vt:lpstr>구현 (1)</vt:lpstr>
      <vt:lpstr>구현 (2)</vt:lpstr>
      <vt:lpstr>구현 (2)</vt:lpstr>
      <vt:lpstr>구현 (2)</vt:lpstr>
      <vt:lpstr>구현 (3)</vt:lpstr>
      <vt:lpstr>구현 (3)</vt:lpstr>
      <vt:lpstr>구현 (3)</vt:lpstr>
      <vt:lpstr>구현 (3)</vt:lpstr>
      <vt:lpstr>구현상 노하우</vt:lpstr>
      <vt:lpstr>구현상 노하우</vt:lpstr>
      <vt:lpstr>구현상 노하우</vt:lpstr>
      <vt:lpstr>구현상 노하우</vt:lpstr>
      <vt:lpstr>구현상 노하우</vt:lpstr>
      <vt:lpstr>CheckPoint</vt:lpstr>
      <vt:lpstr>CheckPoint</vt:lpstr>
      <vt:lpstr>CheckPoint</vt:lpstr>
      <vt:lpstr>CheckPoint</vt:lpstr>
      <vt:lpstr>CheckPoint</vt:lpstr>
      <vt:lpstr>CheckPoint</vt:lpstr>
      <vt:lpstr>실행 스냅샷</vt:lpstr>
      <vt:lpstr>결론</vt:lpstr>
      <vt:lpstr>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오픈소스프로젝트 (1단계)</dc:title>
  <dc:creator>홍성범</dc:creator>
  <cp:lastModifiedBy>홍성범</cp:lastModifiedBy>
  <cp:revision>14</cp:revision>
  <dcterms:created xsi:type="dcterms:W3CDTF">2021-10-01T03:37:07Z</dcterms:created>
  <dcterms:modified xsi:type="dcterms:W3CDTF">2021-10-01T09:05:32Z</dcterms:modified>
</cp:coreProperties>
</file>