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333" r:id="rId7"/>
    <p:sldId id="330" r:id="rId8"/>
    <p:sldId id="331" r:id="rId9"/>
    <p:sldId id="335" r:id="rId10"/>
    <p:sldId id="334" r:id="rId11"/>
    <p:sldId id="336" r:id="rId12"/>
    <p:sldId id="270" r:id="rId13"/>
    <p:sldId id="291" r:id="rId14"/>
    <p:sldId id="337" r:id="rId15"/>
    <p:sldId id="338" r:id="rId16"/>
    <p:sldId id="339" r:id="rId17"/>
    <p:sldId id="340" r:id="rId18"/>
    <p:sldId id="315" r:id="rId19"/>
    <p:sldId id="324" r:id="rId20"/>
    <p:sldId id="341" r:id="rId21"/>
    <p:sldId id="317" r:id="rId22"/>
    <p:sldId id="281" r:id="rId23"/>
    <p:sldId id="342" r:id="rId24"/>
    <p:sldId id="343" r:id="rId25"/>
    <p:sldId id="344" r:id="rId26"/>
    <p:sldId id="284" r:id="rId27"/>
    <p:sldId id="283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720"/>
  </p:normalViewPr>
  <p:slideViewPr>
    <p:cSldViewPr snapToGrid="0" snapToObjects="1">
      <p:cViewPr varScale="1">
        <p:scale>
          <a:sx n="110" d="100"/>
          <a:sy n="110" d="100"/>
        </p:scale>
        <p:origin x="184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2021. 11. 11.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2021. 11. 11.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asper1030.tistory.com/231" TargetMode="External"/><Relationship Id="rId2" Type="http://schemas.openxmlformats.org/officeDocument/2006/relationships/hyperlink" Target="https://blog.naver.com/PostView.naver?blogId=roboholic84&amp;logNo=220360435768&amp;categoryNo=129&amp;parentCategoryNo=&amp;from=thumbnail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ckdmask.tistory.com/44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오픈소스</a:t>
            </a:r>
            <a:r>
              <a:rPr kumimoji="1" lang="ko-KR" altLang="en-US" dirty="0">
                <a:latin typeface="+mj-ea"/>
              </a:rPr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(6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userTask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clientPost.c</a:t>
            </a:r>
            <a:r>
              <a:rPr kumimoji="1" lang="en-US" altLang="ko-KR" sz="1400" dirty="0"/>
              <a:t> p</a:t>
            </a:r>
            <a:r>
              <a:rPr kumimoji="1" lang="ko-KR" altLang="en-US" sz="1400" dirty="0"/>
              <a:t>에서의 </a:t>
            </a:r>
            <a:r>
              <a:rPr kumimoji="1" lang="en-US" altLang="ko-KR" sz="1400" dirty="0" err="1"/>
              <a:t>userTask</a:t>
            </a:r>
            <a:r>
              <a:rPr kumimoji="1" lang="ko-KR" altLang="en-US" sz="1400" dirty="0"/>
              <a:t>와 비슷하다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이번에는 보내기 전에 </a:t>
            </a:r>
            <a:r>
              <a:rPr kumimoji="1" lang="en-US" altLang="ko-KR" sz="1400" dirty="0"/>
              <a:t>msg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화면에 출력하였다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BFA79D5-CD45-454D-9A77-EB71DBEC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42" y="1533582"/>
            <a:ext cx="6220858" cy="37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1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main </a:t>
            </a:r>
            <a:r>
              <a:rPr kumimoji="1" lang="ko-KR" altLang="en-US" sz="1600" dirty="0"/>
              <a:t>함수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145: </a:t>
            </a:r>
            <a:r>
              <a:rPr kumimoji="1" lang="en-US" altLang="ko-KR" sz="1400" dirty="0" err="1"/>
              <a:t>wiringPiSetup</a:t>
            </a:r>
            <a:r>
              <a:rPr kumimoji="1" lang="en-US" altLang="ko-KR" sz="1400" dirty="0"/>
              <a:t>()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wiringPi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사용할 준비를 한다</a:t>
            </a:r>
            <a:r>
              <a:rPr kumimoji="1" lang="en-US" altLang="ko-KR" sz="1300" dirty="0"/>
              <a:t>.</a:t>
            </a:r>
          </a:p>
          <a:p>
            <a:r>
              <a:rPr kumimoji="1" lang="en-US" altLang="ko-KR" sz="1400" dirty="0"/>
              <a:t>Line 149 ~ 151</a:t>
            </a:r>
          </a:p>
          <a:p>
            <a:pPr lvl="1"/>
            <a:r>
              <a:rPr kumimoji="1" lang="ko-KR" altLang="en-US" sz="1300" dirty="0"/>
              <a:t>사용자가 종료하기 전까지 </a:t>
            </a:r>
            <a:r>
              <a:rPr kumimoji="1" lang="en-US" altLang="ko-KR" sz="1300" dirty="0"/>
              <a:t>read_dht11_dat </a:t>
            </a:r>
            <a:r>
              <a:rPr kumimoji="1" lang="ko-KR" altLang="en-US" sz="1300" dirty="0"/>
              <a:t>함수를 이용하여 </a:t>
            </a:r>
            <a:r>
              <a:rPr kumimoji="1" lang="ko-KR" altLang="en-US" sz="1300" dirty="0" err="1"/>
              <a:t>온습도</a:t>
            </a:r>
            <a:r>
              <a:rPr kumimoji="1" lang="ko-KR" altLang="en-US" sz="1300" dirty="0"/>
              <a:t> 센서로부터 정보를 받아오고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그 정보를 서버로 보내주는 작업을 반복한다</a:t>
            </a:r>
            <a:r>
              <a:rPr kumimoji="1" lang="en-US" altLang="ko-KR" sz="1300" dirty="0"/>
              <a:t>.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1A11261-FC83-9546-973A-9B364224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264" y="1412112"/>
            <a:ext cx="61773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7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단계 구현 중 발휘되었던 노하우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소스코드들을 </a:t>
            </a:r>
            <a:r>
              <a:rPr kumimoji="1" lang="en-US" altLang="ko-KR" dirty="0"/>
              <a:t>client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로 분리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r>
              <a:rPr kumimoji="1" lang="ko-KR" altLang="en-US" dirty="0"/>
              <a:t>을 각각 폴더에 따라 수정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Mkfifo</a:t>
            </a:r>
            <a:r>
              <a:rPr kumimoji="1" lang="en-US" altLang="ko-KR" dirty="0"/>
              <a:t>, Unlink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실행부분</a:t>
            </a:r>
            <a:r>
              <a:rPr kumimoji="1" lang="ko-KR" altLang="en-US" dirty="0"/>
              <a:t> 수정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alarmClient.c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temperature</a:t>
            </a:r>
            <a:r>
              <a:rPr kumimoji="1" lang="ko-KR" altLang="en-US" dirty="0"/>
              <a:t>인지 판별하는 부분 추가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Wifi</a:t>
            </a:r>
            <a:r>
              <a:rPr kumimoji="1" lang="ko-KR" altLang="en-US" dirty="0"/>
              <a:t>로 연결된 두 컴퓨터의 </a:t>
            </a:r>
            <a:r>
              <a:rPr kumimoji="1" lang="en-US" altLang="ko-KR" dirty="0" err="1"/>
              <a:t>ip</a:t>
            </a:r>
            <a:r>
              <a:rPr kumimoji="1" lang="ko-KR" altLang="en-US" dirty="0"/>
              <a:t> 주소를 찾는 방법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소스코드들을 </a:t>
            </a:r>
            <a:r>
              <a:rPr kumimoji="1" lang="en-US" altLang="ko-KR" sz="1800" dirty="0"/>
              <a:t>client</a:t>
            </a:r>
            <a:r>
              <a:rPr kumimoji="1" lang="ko-KR" altLang="en-US" sz="1800" dirty="0"/>
              <a:t>와 </a:t>
            </a:r>
            <a:r>
              <a:rPr kumimoji="1" lang="en-US" altLang="ko-KR" sz="1800" dirty="0"/>
              <a:t>server</a:t>
            </a:r>
            <a:r>
              <a:rPr kumimoji="1" lang="ko-KR" altLang="en-US" sz="1800" dirty="0"/>
              <a:t>로 분리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README.txt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만들어 컴파일하는 방법을 적었다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/>
              <a:t>raspberry pi</a:t>
            </a:r>
            <a:r>
              <a:rPr kumimoji="1" lang="ko-KR" altLang="en-US" sz="1600" dirty="0"/>
              <a:t>에서는 </a:t>
            </a:r>
            <a:r>
              <a:rPr kumimoji="1" lang="en-US" altLang="ko-KR" sz="1600" dirty="0"/>
              <a:t>client</a:t>
            </a:r>
            <a:r>
              <a:rPr kumimoji="1" lang="ko-KR" altLang="en-US" sz="1600" dirty="0"/>
              <a:t> 폴더를 사용한다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source-lv6-client </a:t>
            </a:r>
            <a:r>
              <a:rPr kumimoji="1" lang="ko-KR" altLang="en-US" sz="1600" dirty="0"/>
              <a:t>폴더 내에서 </a:t>
            </a:r>
            <a:r>
              <a:rPr kumimoji="1" lang="en-US" altLang="ko-KR" sz="1600" dirty="0"/>
              <a:t>make </a:t>
            </a:r>
            <a:r>
              <a:rPr kumimoji="1" lang="ko-KR" altLang="en-US" sz="1600" dirty="0"/>
              <a:t>후에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./</a:t>
            </a:r>
            <a:r>
              <a:rPr kumimoji="1" lang="en-US" altLang="ko-KR" sz="1600" dirty="0" err="1"/>
              <a:t>clientGet</a:t>
            </a:r>
            <a:r>
              <a:rPr kumimoji="1" lang="ko-KR" altLang="en-US" sz="1600" dirty="0"/>
              <a:t>을 통해 </a:t>
            </a:r>
            <a:r>
              <a:rPr kumimoji="1" lang="ko-KR" altLang="en-US" sz="1600" dirty="0" err="1"/>
              <a:t>알람을</a:t>
            </a:r>
            <a:r>
              <a:rPr kumimoji="1" lang="ko-KR" altLang="en-US" sz="1600" dirty="0"/>
              <a:t> 받고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./</a:t>
            </a:r>
            <a:r>
              <a:rPr kumimoji="1" lang="en-US" altLang="ko-KR" sz="1600" dirty="0" err="1"/>
              <a:t>clientRPI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통해 온습도센서를 통해 정보를 받고 서버로 전송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sz="1600" dirty="0"/>
              <a:t>서버로 이용할 컴퓨터에서는 </a:t>
            </a:r>
            <a:r>
              <a:rPr kumimoji="1" lang="en-US" altLang="ko-KR" sz="1600" dirty="0"/>
              <a:t>server </a:t>
            </a:r>
            <a:r>
              <a:rPr kumimoji="1" lang="ko-KR" altLang="en-US" sz="1600" dirty="0"/>
              <a:t>폴더를 사용한다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source-lv6-server</a:t>
            </a:r>
            <a:r>
              <a:rPr kumimoji="1" lang="ko-KR" altLang="en-US" sz="1600" dirty="0"/>
              <a:t> 폴더 내에서  </a:t>
            </a:r>
            <a:r>
              <a:rPr kumimoji="1" lang="en-US" altLang="ko-KR" sz="1600" dirty="0"/>
              <a:t>make </a:t>
            </a:r>
            <a:r>
              <a:rPr kumimoji="1" lang="ko-KR" altLang="en-US" sz="1600" dirty="0"/>
              <a:t>후에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./server </a:t>
            </a:r>
            <a:r>
              <a:rPr kumimoji="1" lang="ko-KR" altLang="en-US" sz="1600" dirty="0"/>
              <a:t>실행</a:t>
            </a:r>
            <a:endParaRPr kumimoji="1" lang="en-US" altLang="ko-KR" sz="1600" dirty="0"/>
          </a:p>
          <a:p>
            <a:pPr lvl="1"/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565EA-3C10-A542-9DAD-3DCF02ED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0"/>
            <a:ext cx="5435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source-lv6-client </a:t>
            </a:r>
            <a:r>
              <a:rPr kumimoji="1" lang="ko-KR" altLang="en-US" sz="1800" dirty="0"/>
              <a:t>내부 </a:t>
            </a:r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생성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client</a:t>
            </a:r>
            <a:r>
              <a:rPr kumimoji="1" lang="ko-KR" altLang="en-US" sz="1600" dirty="0"/>
              <a:t>에서 필요한 소스코드만 남겼음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clientGet.c</a:t>
            </a:r>
            <a:r>
              <a:rPr kumimoji="1" lang="en-US" altLang="ko-KR" sz="1600" dirty="0"/>
              <a:t> , config-</a:t>
            </a:r>
            <a:r>
              <a:rPr kumimoji="1" lang="en-US" altLang="ko-KR" sz="1600" dirty="0" err="1"/>
              <a:t>cg.txt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clientRPI.c</a:t>
            </a:r>
            <a:r>
              <a:rPr kumimoji="1" lang="en-US" altLang="ko-KR" sz="1600" dirty="0"/>
              <a:t> , config-</a:t>
            </a:r>
            <a:r>
              <a:rPr kumimoji="1" lang="en-US" altLang="ko-KR" sz="1600" dirty="0" err="1"/>
              <a:t>pi.txt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clientPost.c</a:t>
            </a:r>
            <a:r>
              <a:rPr kumimoji="1" lang="en-US" altLang="ko-KR" sz="1600" dirty="0"/>
              <a:t> , config-</a:t>
            </a:r>
            <a:r>
              <a:rPr kumimoji="1" lang="en-US" altLang="ko-KR" sz="1600" dirty="0" err="1"/>
              <a:t>cp.txt</a:t>
            </a:r>
            <a:r>
              <a:rPr kumimoji="1" lang="en-US" altLang="ko-KR" sz="1600" dirty="0"/>
              <a:t> (</a:t>
            </a:r>
            <a:r>
              <a:rPr kumimoji="1" lang="ko-KR" altLang="en-US" sz="1600" dirty="0"/>
              <a:t>일단 남겨두었음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dirty="0" err="1"/>
              <a:t>alarmServer.c</a:t>
            </a:r>
            <a:r>
              <a:rPr kumimoji="1" lang="en-US" altLang="ko-KR" sz="1600" dirty="0"/>
              <a:t> , config-</a:t>
            </a:r>
            <a:r>
              <a:rPr kumimoji="1" lang="en-US" altLang="ko-KR" sz="1600" dirty="0" err="1"/>
              <a:t>ps.txt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alarm.c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request.c</a:t>
            </a:r>
            <a:r>
              <a:rPr kumimoji="1" lang="en-US" altLang="ko-KR" sz="1600" dirty="0"/>
              <a:t> , </a:t>
            </a:r>
            <a:r>
              <a:rPr kumimoji="1" lang="en-US" altLang="ko-KR" sz="1600" dirty="0" err="1"/>
              <a:t>request.h</a:t>
            </a:r>
            <a:r>
              <a:rPr kumimoji="1" lang="en-US" altLang="ko-KR" sz="1600" dirty="0"/>
              <a:t> (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/>
              <a:t>에서 사용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dirty="0" err="1"/>
              <a:t>stems.c</a:t>
            </a:r>
            <a:r>
              <a:rPr kumimoji="1" lang="en-US" altLang="ko-KR" sz="1600" dirty="0"/>
              <a:t> , </a:t>
            </a:r>
            <a:r>
              <a:rPr kumimoji="1" lang="en-US" altLang="ko-KR" sz="1600" dirty="0" err="1"/>
              <a:t>stems.h</a:t>
            </a:r>
            <a:endParaRPr kumimoji="1" lang="en-US" altLang="ko-KR" sz="1600" dirty="0"/>
          </a:p>
          <a:p>
            <a:pPr lvl="1"/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7" name="그림 6" descr="텍스트, 주차장, 여러개이(가) 표시된 사진&#10;&#10;자동 생성된 설명">
            <a:extLst>
              <a:ext uri="{FF2B5EF4-FFF2-40B4-BE49-F238E27FC236}">
                <a16:creationId xmlns:a16="http://schemas.microsoft.com/office/drawing/2014/main" id="{5F2A8C2B-FA08-2E4C-96C9-49023C5F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820" y="0"/>
            <a:ext cx="57661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5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source-lv6-client </a:t>
            </a:r>
            <a:r>
              <a:rPr kumimoji="1" lang="ko-KR" altLang="en-US" sz="1800" dirty="0"/>
              <a:t>내부 </a:t>
            </a:r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생성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clientRPI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–</a:t>
            </a:r>
            <a:r>
              <a:rPr kumimoji="1" lang="en-US" altLang="ko-KR" sz="1600" dirty="0" err="1"/>
              <a:t>lwiringPi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적어두어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wiringPi</a:t>
            </a:r>
            <a:r>
              <a:rPr kumimoji="1" lang="ko-KR" altLang="en-US" sz="1600" dirty="0"/>
              <a:t> 라이브러리를 사용해달라고 명령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F7E1980-FBF6-F948-B38A-E13F652A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794" y="0"/>
            <a:ext cx="5471206" cy="576419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9AC5FAC-0951-D24C-A2E3-EDCFC3065B4C}"/>
              </a:ext>
            </a:extLst>
          </p:cNvPr>
          <p:cNvSpPr/>
          <p:nvPr/>
        </p:nvSpPr>
        <p:spPr>
          <a:xfrm>
            <a:off x="10313043" y="3148314"/>
            <a:ext cx="810228" cy="28068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8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source-lv6-server </a:t>
            </a:r>
            <a:r>
              <a:rPr kumimoji="1" lang="ko-KR" altLang="en-US" sz="1800" dirty="0"/>
              <a:t>내부 </a:t>
            </a:r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생성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server</a:t>
            </a:r>
            <a:r>
              <a:rPr kumimoji="1" lang="ko-KR" altLang="en-US" sz="1600" dirty="0"/>
              <a:t>에 필요한 소스코드만 남겼음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alarmClient.c</a:t>
            </a:r>
            <a:r>
              <a:rPr kumimoji="1" lang="en-US" altLang="ko-KR" sz="1600" dirty="0"/>
              <a:t> , config-</a:t>
            </a:r>
            <a:r>
              <a:rPr kumimoji="1" lang="en-US" altLang="ko-KR" sz="1600" dirty="0" err="1"/>
              <a:t>pc.txt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server.c</a:t>
            </a:r>
            <a:r>
              <a:rPr kumimoji="1" lang="en-US" altLang="ko-KR" sz="1600" dirty="0"/>
              <a:t> , config-</a:t>
            </a:r>
            <a:r>
              <a:rPr kumimoji="1" lang="en-US" altLang="ko-KR" sz="1600" dirty="0" err="1"/>
              <a:t>ws.txt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dataGet.c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dataPost.c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request.c</a:t>
            </a:r>
            <a:r>
              <a:rPr kumimoji="1" lang="en-US" altLang="ko-KR" sz="1600" dirty="0"/>
              <a:t> , </a:t>
            </a:r>
            <a:r>
              <a:rPr kumimoji="1" lang="en-US" altLang="ko-KR" sz="1600" dirty="0" err="1"/>
              <a:t>request.h</a:t>
            </a:r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stems.c</a:t>
            </a:r>
            <a:r>
              <a:rPr kumimoji="1" lang="en-US" altLang="ko-KR" sz="1600" dirty="0"/>
              <a:t> , </a:t>
            </a:r>
            <a:r>
              <a:rPr kumimoji="1" lang="en-US" altLang="ko-KR" sz="1600" dirty="0" err="1"/>
              <a:t>stems.h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6" name="그림 5" descr="텍스트, 주차장, 여러개이(가) 표시된 사진&#10;&#10;자동 생성된 설명">
            <a:extLst>
              <a:ext uri="{FF2B5EF4-FFF2-40B4-BE49-F238E27FC236}">
                <a16:creationId xmlns:a16="http://schemas.microsoft.com/office/drawing/2014/main" id="{8CC2DBE1-14CD-5043-BC1A-1A6CA25F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34" y="0"/>
            <a:ext cx="6741966" cy="30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source-lv6-client </a:t>
            </a:r>
            <a:r>
              <a:rPr kumimoji="1" lang="ko-KR" altLang="en-US" sz="1800" dirty="0"/>
              <a:t>내부 </a:t>
            </a:r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생성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ko-KR" altLang="en-US" sz="1600" dirty="0"/>
              <a:t>제외된 소스코드에 해당하는 부분은 삭제하고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나머지 부분은 유지하였음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6FC428A-D967-1840-999E-F150E02D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91" y="0"/>
            <a:ext cx="5467109" cy="60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1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Mkfifo</a:t>
            </a:r>
            <a:r>
              <a:rPr kumimoji="1" lang="en-US" altLang="ko-KR" sz="1800" dirty="0"/>
              <a:t>, Unlink</a:t>
            </a:r>
            <a:r>
              <a:rPr kumimoji="1" lang="ko-KR" altLang="en-US" sz="1800" dirty="0"/>
              <a:t> 실행 부분 수정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이전에는 </a:t>
            </a:r>
            <a:r>
              <a:rPr kumimoji="1" lang="en-US" altLang="ko-KR" sz="1600" dirty="0" err="1"/>
              <a:t>Mkfifo</a:t>
            </a:r>
            <a:r>
              <a:rPr kumimoji="1" lang="en-US" altLang="ko-KR" sz="1600" dirty="0"/>
              <a:t>, Unlink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모두 </a:t>
            </a:r>
            <a:r>
              <a:rPr kumimoji="1" lang="en-US" altLang="ko-KR" sz="1600" dirty="0" err="1"/>
              <a:t>clientPost</a:t>
            </a:r>
            <a:r>
              <a:rPr kumimoji="1" lang="ko-KR" altLang="en-US" sz="1600" dirty="0"/>
              <a:t>에서 관리하였다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그러나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client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server</a:t>
            </a:r>
            <a:r>
              <a:rPr kumimoji="1" lang="ko-KR" altLang="en-US" sz="1600" dirty="0"/>
              <a:t>가 분리되는 것을 간과하였음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sz="1600" dirty="0"/>
              <a:t>결국 이 </a:t>
            </a:r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는 </a:t>
            </a:r>
            <a:r>
              <a:rPr kumimoji="1" lang="en-US" altLang="ko-KR" sz="1600" dirty="0" err="1"/>
              <a:t>dataPost.cgi</a:t>
            </a:r>
            <a:r>
              <a:rPr kumimoji="1" lang="ko-KR" altLang="en-US" sz="1600" dirty="0"/>
              <a:t>와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 err="1"/>
              <a:t>와의</a:t>
            </a:r>
            <a:r>
              <a:rPr kumimoji="1" lang="ko-KR" altLang="en-US" sz="1600" dirty="0"/>
              <a:t> 소통을 위해 필요하기 때문에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전적으로 </a:t>
            </a:r>
            <a:r>
              <a:rPr kumimoji="1" lang="en-US" altLang="ko-KR" sz="1600" dirty="0"/>
              <a:t>server</a:t>
            </a:r>
            <a:r>
              <a:rPr kumimoji="1" lang="ko-KR" altLang="en-US" sz="1600" dirty="0"/>
              <a:t> 부분에서 관리되어야 한다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client </a:t>
            </a:r>
            <a:r>
              <a:rPr kumimoji="1" lang="ko-KR" altLang="en-US" sz="1600" dirty="0"/>
              <a:t>부분에 위치하는 </a:t>
            </a:r>
            <a:r>
              <a:rPr kumimoji="1" lang="en-US" altLang="ko-KR" sz="1600" dirty="0" err="1"/>
              <a:t>clientPost</a:t>
            </a:r>
            <a:r>
              <a:rPr kumimoji="1" lang="ko-KR" altLang="en-US" sz="1600" dirty="0"/>
              <a:t>에서 관리하는 것은 옳지 않다</a:t>
            </a:r>
            <a:r>
              <a:rPr kumimoji="1" lang="en-US" altLang="ko-KR" sz="1600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45588F-0E07-1649-A437-D438689E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28" y="0"/>
            <a:ext cx="5728772" cy="152387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3DC3AB2-9755-484A-93E9-2F42ED4E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78" y="1690688"/>
            <a:ext cx="5698022" cy="1003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859505-5B8F-BA40-B0A7-4B057D8E9472}"/>
              </a:ext>
            </a:extLst>
          </p:cNvPr>
          <p:cNvSpPr txBox="1"/>
          <p:nvPr/>
        </p:nvSpPr>
        <p:spPr>
          <a:xfrm>
            <a:off x="7638155" y="2753783"/>
            <a:ext cx="357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단계 </a:t>
            </a:r>
            <a:r>
              <a:rPr kumimoji="1" lang="en-US" altLang="ko-Kore-KR" sz="1400" dirty="0" err="1"/>
              <a:t>clientPost</a:t>
            </a:r>
            <a:r>
              <a:rPr kumimoji="1" lang="ko-KR" altLang="en-US" sz="1400" dirty="0"/>
              <a:t>에서의 </a:t>
            </a:r>
            <a:r>
              <a:rPr kumimoji="1" lang="en-US" altLang="ko-KR" sz="1400" dirty="0" err="1"/>
              <a:t>Mkfifo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Unlink</a:t>
            </a:r>
            <a:r>
              <a:rPr kumimoji="1" lang="ko-KR" altLang="en-US" sz="1400" dirty="0"/>
              <a:t> 위치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48D6819-9F59-A341-AF77-8FD84849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28" y="4618345"/>
            <a:ext cx="5728772" cy="1340064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913D18FF-B5DD-9B46-AEF5-0411EC038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228" y="3121225"/>
            <a:ext cx="5698022" cy="11607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567785-F8C8-684D-80DF-4B9F58568A8B}"/>
              </a:ext>
            </a:extLst>
          </p:cNvPr>
          <p:cNvSpPr txBox="1"/>
          <p:nvPr/>
        </p:nvSpPr>
        <p:spPr>
          <a:xfrm>
            <a:off x="7638155" y="4281933"/>
            <a:ext cx="314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</a:t>
            </a:r>
            <a:r>
              <a:rPr kumimoji="1" lang="en-US" altLang="ko-KR" sz="1400" dirty="0"/>
              <a:t>6</a:t>
            </a:r>
            <a:r>
              <a:rPr kumimoji="1" lang="ko-KR" altLang="en-US" sz="1400" dirty="0"/>
              <a:t>단계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에서의</a:t>
            </a:r>
            <a:r>
              <a:rPr kumimoji="1" lang="en-US" altLang="ko-KR" sz="1400" dirty="0"/>
              <a:t> Unlink</a:t>
            </a:r>
            <a:r>
              <a:rPr kumimoji="1" lang="ko-KR" altLang="en-US" sz="1400" dirty="0"/>
              <a:t> 위치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91023-7106-B141-AFE8-20D8AE06DBE0}"/>
              </a:ext>
            </a:extLst>
          </p:cNvPr>
          <p:cNvSpPr txBox="1"/>
          <p:nvPr/>
        </p:nvSpPr>
        <p:spPr>
          <a:xfrm>
            <a:off x="7638155" y="5984469"/>
            <a:ext cx="3236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&lt;6</a:t>
            </a:r>
            <a:r>
              <a:rPr kumimoji="1" lang="ko-KR" altLang="en-US" sz="1400" dirty="0"/>
              <a:t>단계 </a:t>
            </a:r>
            <a:r>
              <a:rPr kumimoji="1" lang="en-US" altLang="ko-KR" sz="1400" dirty="0" err="1"/>
              <a:t>dataPost.cgi</a:t>
            </a:r>
            <a:r>
              <a:rPr kumimoji="1" lang="ko-KR" altLang="en-US" sz="1400" dirty="0"/>
              <a:t>에서의 </a:t>
            </a:r>
            <a:r>
              <a:rPr kumimoji="1" lang="en-US" altLang="ko-KR" sz="1400" dirty="0" err="1"/>
              <a:t>Mkfifo</a:t>
            </a:r>
            <a:r>
              <a:rPr kumimoji="1" lang="ko-KR" altLang="en-US" sz="1400" dirty="0"/>
              <a:t> 위치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829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1800" dirty="0" err="1"/>
              <a:t>alarmClient.c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temperature</a:t>
            </a:r>
            <a:r>
              <a:rPr kumimoji="1" lang="ko-KR" altLang="en-US" sz="1800" dirty="0"/>
              <a:t>인지 판별하는 부분 추가</a:t>
            </a:r>
            <a:endParaRPr kumimoji="1" lang="en-US" altLang="ko-KR" sz="1800" dirty="0"/>
          </a:p>
          <a:p>
            <a:endParaRPr kumimoji="1" lang="ko-KR" altLang="en-US" sz="1800" dirty="0"/>
          </a:p>
          <a:p>
            <a:pPr lvl="1"/>
            <a:r>
              <a:rPr kumimoji="1" lang="ko-KR" altLang="en-US" sz="1600" dirty="0"/>
              <a:t>이전 단계에서 </a:t>
            </a:r>
            <a:r>
              <a:rPr kumimoji="1" lang="en-US" altLang="ko-KR" sz="1600" dirty="0"/>
              <a:t>threshold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값와</a:t>
            </a:r>
            <a:r>
              <a:rPr kumimoji="1" lang="ko-KR" altLang="en-US" sz="1600" dirty="0"/>
              <a:t> 받아온 </a:t>
            </a:r>
            <a:r>
              <a:rPr kumimoji="1" lang="en-US" altLang="ko-KR" sz="1600" dirty="0"/>
              <a:t>value</a:t>
            </a:r>
            <a:r>
              <a:rPr kumimoji="1" lang="ko-KR" altLang="en-US" sz="1600" dirty="0"/>
              <a:t>값을 비교하였다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그러나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이름도 비교해야 된다는 것을 인지하였음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strcmp</a:t>
            </a:r>
            <a:r>
              <a:rPr kumimoji="1" lang="ko-KR" altLang="en-US" sz="1600" dirty="0"/>
              <a:t>로 비교하는 대신에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strstr</a:t>
            </a:r>
            <a:r>
              <a:rPr kumimoji="1" lang="ko-KR" altLang="en-US" sz="1600" dirty="0"/>
              <a:t>을 이용하여 비교하였음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그 이유는</a:t>
            </a:r>
            <a:r>
              <a:rPr kumimoji="1" lang="en-US" altLang="ko-KR" sz="1600" dirty="0"/>
              <a:t>?</a:t>
            </a:r>
          </a:p>
          <a:p>
            <a:pPr lvl="1"/>
            <a:r>
              <a:rPr kumimoji="1" lang="ko-KR" altLang="en-US" sz="1600" dirty="0"/>
              <a:t>어떤 이름이건 </a:t>
            </a:r>
            <a:r>
              <a:rPr kumimoji="1" lang="en-US" altLang="ko-KR" sz="1600" dirty="0"/>
              <a:t>temperature</a:t>
            </a:r>
            <a:r>
              <a:rPr kumimoji="1" lang="ko-KR" altLang="en-US" sz="1600" dirty="0"/>
              <a:t>가 들어가기만 한다면 온도로 인식하여 비교하기로 하였다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예를 들어 이번 </a:t>
            </a:r>
            <a:r>
              <a:rPr kumimoji="1" lang="en-US" altLang="ko-KR" sz="1600" dirty="0"/>
              <a:t>6</a:t>
            </a:r>
            <a:r>
              <a:rPr kumimoji="1" lang="ko-KR" altLang="en-US" sz="1600" dirty="0"/>
              <a:t>단계에서는 </a:t>
            </a:r>
            <a:r>
              <a:rPr kumimoji="1" lang="en-US" altLang="ko-KR" sz="1600" dirty="0" err="1"/>
              <a:t>temperaturePI</a:t>
            </a:r>
            <a:r>
              <a:rPr kumimoji="1" lang="ko-KR" altLang="en-US" sz="1600" dirty="0"/>
              <a:t>라는 이름으로 </a:t>
            </a:r>
            <a:r>
              <a:rPr kumimoji="1" lang="ko-KR" altLang="en-US" sz="1600" dirty="0" err="1"/>
              <a:t>전송받는데</a:t>
            </a:r>
            <a:r>
              <a:rPr kumimoji="1" lang="en-US" altLang="ko-KR" sz="1600" dirty="0"/>
              <a:t>,</a:t>
            </a:r>
          </a:p>
          <a:p>
            <a:pPr lvl="1"/>
            <a:r>
              <a:rPr kumimoji="1" lang="en-US" altLang="ko-KR" sz="1600" dirty="0"/>
              <a:t>PI</a:t>
            </a:r>
            <a:r>
              <a:rPr kumimoji="1" lang="ko-KR" altLang="en-US" sz="1600" dirty="0"/>
              <a:t>가 들어갔더라도 해당 이름 안에 </a:t>
            </a:r>
            <a:r>
              <a:rPr kumimoji="1" lang="en-US" altLang="ko-KR" sz="1600" dirty="0"/>
              <a:t>temperature</a:t>
            </a:r>
            <a:r>
              <a:rPr kumimoji="1" lang="ko-KR" altLang="en-US" sz="1600" dirty="0"/>
              <a:t>가 들어간다면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strstr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temperaturePI</a:t>
            </a:r>
            <a:r>
              <a:rPr kumimoji="1" lang="en-US" altLang="ko-KR" sz="1600" dirty="0"/>
              <a:t>, temperature)) </a:t>
            </a:r>
            <a:r>
              <a:rPr kumimoji="1" lang="ko-KR" altLang="en-US" sz="1600" dirty="0"/>
              <a:t>온도로 인식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9DE5B5C-90F9-2D43-B461-61165D3B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70" y="0"/>
            <a:ext cx="7423230" cy="16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</a:t>
            </a:r>
            <a:endParaRPr kumimoji="1" lang="en-US" altLang="ko-KR" dirty="0"/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실행 결과</a:t>
            </a:r>
            <a:endParaRPr kumimoji="1" lang="en-US" altLang="ko-KR" dirty="0"/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Wifi</a:t>
            </a:r>
            <a:r>
              <a:rPr kumimoji="1" lang="ko-KR" altLang="en-US" sz="1800" dirty="0"/>
              <a:t>로 연결된 두 컴퓨터의 </a:t>
            </a:r>
            <a:r>
              <a:rPr kumimoji="1" lang="en-US" altLang="ko-KR" sz="1800" dirty="0" err="1"/>
              <a:t>ip</a:t>
            </a:r>
            <a:r>
              <a:rPr kumimoji="1" lang="ko-KR" altLang="en-US" sz="1800" dirty="0"/>
              <a:t> 주소를 찾는 방법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ifconfig</a:t>
            </a:r>
            <a:r>
              <a:rPr kumimoji="1" lang="ko-KR" altLang="en-US" sz="1600" dirty="0"/>
              <a:t>로 </a:t>
            </a:r>
            <a:r>
              <a:rPr kumimoji="1" lang="en-US" altLang="ko-KR" sz="1600" dirty="0" err="1"/>
              <a:t>ip</a:t>
            </a:r>
            <a:r>
              <a:rPr kumimoji="1" lang="ko-KR" altLang="en-US" sz="1600" dirty="0"/>
              <a:t> 주소를 찾았음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D6DFF9-4EBB-F844-99BE-C5568B6E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0"/>
            <a:ext cx="5359400" cy="204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18632-B76E-FF4E-A2BA-921869D0E14C}"/>
              </a:ext>
            </a:extLst>
          </p:cNvPr>
          <p:cNvSpPr txBox="1"/>
          <p:nvPr/>
        </p:nvSpPr>
        <p:spPr>
          <a:xfrm>
            <a:off x="7976462" y="2102048"/>
            <a:ext cx="3071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&lt;MacBook</a:t>
            </a:r>
            <a:r>
              <a:rPr kumimoji="1" lang="ko-KR" altLang="en-US" sz="1400" dirty="0"/>
              <a:t>측에서는 </a:t>
            </a:r>
            <a:r>
              <a:rPr kumimoji="1" lang="en-US" altLang="ko-KR" sz="1400" dirty="0"/>
              <a:t>192.168.0.5 </a:t>
            </a:r>
            <a:r>
              <a:rPr kumimoji="1" lang="ko-KR" altLang="en-US" sz="1400" dirty="0"/>
              <a:t>사용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492419F-4FD3-DB48-B5B5-77AB9A68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59" y="2467173"/>
            <a:ext cx="3543300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3B34D-A25F-DE44-B961-89BEFD28481A}"/>
              </a:ext>
            </a:extLst>
          </p:cNvPr>
          <p:cNvSpPr txBox="1"/>
          <p:nvPr/>
        </p:nvSpPr>
        <p:spPr>
          <a:xfrm>
            <a:off x="7777806" y="3815899"/>
            <a:ext cx="339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&lt;Raspberry Pi</a:t>
            </a:r>
            <a:r>
              <a:rPr kumimoji="1" lang="ko-KR" altLang="en-US" sz="1400" dirty="0"/>
              <a:t>측에서는 </a:t>
            </a:r>
            <a:r>
              <a:rPr kumimoji="1" lang="en-US" altLang="ko-KR" sz="1400" dirty="0"/>
              <a:t>192.168.0.14 </a:t>
            </a:r>
            <a:r>
              <a:rPr kumimoji="1" lang="ko-KR" altLang="en-US" sz="1400" dirty="0"/>
              <a:t>사용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958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Wifi</a:t>
            </a:r>
            <a:r>
              <a:rPr kumimoji="1" lang="ko-KR" altLang="en-US" sz="1800" dirty="0"/>
              <a:t>로 연결된 두 컴퓨터의 </a:t>
            </a:r>
            <a:r>
              <a:rPr kumimoji="1" lang="en-US" altLang="ko-KR" sz="1800" dirty="0" err="1"/>
              <a:t>ip</a:t>
            </a:r>
            <a:r>
              <a:rPr kumimoji="1" lang="ko-KR" altLang="en-US" sz="1800" dirty="0"/>
              <a:t> 주소를 찾는 방법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client </a:t>
            </a:r>
            <a:r>
              <a:rPr kumimoji="1" lang="ko-KR" altLang="en-US" sz="1600" dirty="0"/>
              <a:t>부분에서는 </a:t>
            </a:r>
            <a:r>
              <a:rPr kumimoji="1" lang="en-US" altLang="ko-KR" sz="1600" dirty="0"/>
              <a:t>server</a:t>
            </a:r>
            <a:r>
              <a:rPr kumimoji="1" lang="ko-KR" altLang="en-US" sz="1600" dirty="0"/>
              <a:t>와 통신해야 하기 때문에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192.168.0.5(MacBook</a:t>
            </a:r>
            <a:r>
              <a:rPr kumimoji="1" lang="ko-KR" altLang="en-US" sz="1600" dirty="0"/>
              <a:t>이 </a:t>
            </a:r>
            <a:r>
              <a:rPr kumimoji="1" lang="ko-KR" altLang="en-US" sz="1600" dirty="0" err="1"/>
              <a:t>사용중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로 보내준다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/>
              <a:t>server</a:t>
            </a:r>
            <a:r>
              <a:rPr kumimoji="1" lang="ko-KR" altLang="en-US" sz="1600" dirty="0"/>
              <a:t> 부분에서는 </a:t>
            </a:r>
            <a:r>
              <a:rPr kumimoji="1" lang="en-US" altLang="ko-KR" sz="1600" dirty="0"/>
              <a:t>client</a:t>
            </a:r>
            <a:r>
              <a:rPr kumimoji="1" lang="ko-KR" altLang="en-US" sz="1600" dirty="0"/>
              <a:t>와 통신해야 하기 때문에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192.168.0.14(Raspberry Pi</a:t>
            </a:r>
            <a:r>
              <a:rPr kumimoji="1" lang="ko-KR" altLang="en-US" sz="1600" dirty="0"/>
              <a:t>가 </a:t>
            </a:r>
            <a:r>
              <a:rPr kumimoji="1" lang="ko-KR" altLang="en-US" sz="1600" dirty="0" err="1"/>
              <a:t>사용중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로 보내준다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18632-B76E-FF4E-A2BA-921869D0E14C}"/>
              </a:ext>
            </a:extLst>
          </p:cNvPr>
          <p:cNvSpPr txBox="1"/>
          <p:nvPr/>
        </p:nvSpPr>
        <p:spPr>
          <a:xfrm>
            <a:off x="8826608" y="3568447"/>
            <a:ext cx="296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&lt;client</a:t>
            </a:r>
            <a:r>
              <a:rPr kumimoji="1" lang="ko-KR" altLang="en-US" sz="1400" dirty="0"/>
              <a:t>측에서는 </a:t>
            </a:r>
            <a:r>
              <a:rPr kumimoji="1" lang="en-US" altLang="ko-KR" sz="1400" dirty="0"/>
              <a:t>192.168.0.5</a:t>
            </a:r>
            <a:r>
              <a:rPr kumimoji="1" lang="ko-KR" altLang="en-US" sz="1400" dirty="0"/>
              <a:t>로 변경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3B34D-A25F-DE44-B961-89BEFD28481A}"/>
              </a:ext>
            </a:extLst>
          </p:cNvPr>
          <p:cNvSpPr txBox="1"/>
          <p:nvPr/>
        </p:nvSpPr>
        <p:spPr>
          <a:xfrm>
            <a:off x="8148299" y="5847115"/>
            <a:ext cx="311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&lt;</a:t>
            </a:r>
            <a:r>
              <a:rPr kumimoji="1" lang="en-US" altLang="ko-KR" sz="1400" dirty="0"/>
              <a:t>server</a:t>
            </a:r>
            <a:r>
              <a:rPr kumimoji="1" lang="ko-KR" altLang="en-US" sz="1400" dirty="0"/>
              <a:t>측에서는 </a:t>
            </a:r>
            <a:r>
              <a:rPr kumimoji="1" lang="en-US" altLang="ko-KR" sz="1400" dirty="0"/>
              <a:t>192.168.0.14</a:t>
            </a:r>
            <a:r>
              <a:rPr kumimoji="1" lang="ko-KR" altLang="en-US" sz="1400" dirty="0"/>
              <a:t>로 변경</a:t>
            </a:r>
            <a:r>
              <a:rPr kumimoji="1" lang="en-US" altLang="ko-KR" sz="1400" dirty="0"/>
              <a:t>&gt;</a:t>
            </a:r>
            <a:endParaRPr kumimoji="1" lang="ko-Kore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64FBE9C-9A33-7148-A504-6574E7FE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37" y="30939"/>
            <a:ext cx="3679321" cy="92218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8497F34-CD64-BD4D-8382-6655FE4C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476" y="973379"/>
            <a:ext cx="3688524" cy="132556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D772FBC7-82E0-E245-9733-4C75D0DE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476" y="2307319"/>
            <a:ext cx="3688082" cy="12135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BFF9856-CF9C-5E4C-950D-9DE39A5A7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4119915"/>
            <a:ext cx="4953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+mj-ea"/>
              </a:rPr>
              <a:t>CheckPoint</a:t>
            </a:r>
            <a:r>
              <a:rPr kumimoji="1" lang="en-US" altLang="ko-KR" dirty="0">
                <a:latin typeface="+mj-ea"/>
              </a:rPr>
              <a:t> –</a:t>
            </a:r>
            <a:r>
              <a:rPr kumimoji="1" lang="ko-KR" altLang="en-US" dirty="0">
                <a:latin typeface="+mj-ea"/>
              </a:rPr>
              <a:t> 실행 </a:t>
            </a:r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2484" cy="4895851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이전의 상황</a:t>
            </a:r>
            <a:endParaRPr kumimoji="1" lang="en-US" altLang="ko-KR" sz="1800" dirty="0"/>
          </a:p>
          <a:p>
            <a:r>
              <a:rPr kumimoji="1" lang="en-US" altLang="ko-KR" sz="1800" dirty="0"/>
              <a:t>1.</a:t>
            </a:r>
            <a:r>
              <a:rPr kumimoji="1" lang="ko-KR" altLang="en-US" sz="1800" dirty="0"/>
              <a:t>  </a:t>
            </a:r>
            <a:r>
              <a:rPr kumimoji="1" lang="en-US" altLang="ko-KR" sz="1800" dirty="0"/>
              <a:t>threshold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20</a:t>
            </a:r>
            <a:r>
              <a:rPr kumimoji="1" lang="ko-KR" altLang="en-US" sz="1800" dirty="0" err="1"/>
              <a:t>으로</a:t>
            </a:r>
            <a:r>
              <a:rPr kumimoji="1" lang="ko-KR" altLang="en-US" sz="1800" dirty="0"/>
              <a:t> 수정하였다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dirty="0" err="1"/>
              <a:t>temperaturePI</a:t>
            </a:r>
            <a:r>
              <a:rPr kumimoji="1" lang="ko-KR" altLang="en-US" sz="1800" dirty="0"/>
              <a:t>가 </a:t>
            </a:r>
            <a:r>
              <a:rPr kumimoji="1" lang="en-US" altLang="ko-KR" sz="1800" dirty="0"/>
              <a:t>20</a:t>
            </a:r>
            <a:r>
              <a:rPr kumimoji="1" lang="ko-KR" altLang="en-US" sz="1800" dirty="0"/>
              <a:t> 초과일 때 </a:t>
            </a:r>
            <a:r>
              <a:rPr kumimoji="1" lang="ko-KR" altLang="en-US" sz="1800" dirty="0" err="1"/>
              <a:t>알람이</a:t>
            </a:r>
            <a:r>
              <a:rPr kumimoji="1" lang="ko-KR" altLang="en-US" sz="1800" dirty="0"/>
              <a:t> 올 것이다</a:t>
            </a:r>
            <a:r>
              <a:rPr kumimoji="1" lang="en-US" altLang="ko-KR" sz="1800" dirty="0"/>
              <a:t>.</a:t>
            </a:r>
          </a:p>
          <a:p>
            <a:r>
              <a:rPr kumimoji="1" lang="en-US" altLang="ko-KR" sz="1800" dirty="0"/>
              <a:t>2.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Database </a:t>
            </a:r>
            <a:r>
              <a:rPr kumimoji="1" lang="ko-KR" altLang="en-US" sz="1800" dirty="0"/>
              <a:t>내 </a:t>
            </a:r>
            <a:r>
              <a:rPr kumimoji="1" lang="en-US" altLang="ko-KR" sz="1800" dirty="0"/>
              <a:t>table </a:t>
            </a:r>
            <a:r>
              <a:rPr kumimoji="1" lang="ko-KR" altLang="en-US" sz="1800" dirty="0"/>
              <a:t>상태는 다음과 같다</a:t>
            </a:r>
            <a:r>
              <a:rPr kumimoji="1" lang="en-US" altLang="ko-KR" sz="1800" dirty="0"/>
              <a:t>.</a:t>
            </a:r>
            <a:endParaRPr kumimoji="1" lang="en-US" altLang="ko-KR" sz="2100" dirty="0"/>
          </a:p>
          <a:p>
            <a:pPr lvl="1"/>
            <a:endParaRPr kumimoji="1" lang="en-US" altLang="ko-KR" sz="1600" dirty="0"/>
          </a:p>
          <a:p>
            <a:endParaRPr kumimoji="1" lang="en-US" altLang="ko-KR" sz="11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8C52C17-B800-BF48-B25C-BD965530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0"/>
            <a:ext cx="2425700" cy="2032000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FD85057D-6031-5E48-B8D7-58824651B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45" y="0"/>
            <a:ext cx="4668456" cy="60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+mj-ea"/>
              </a:rPr>
              <a:t>CheckPoint</a:t>
            </a:r>
            <a:r>
              <a:rPr kumimoji="1" lang="en-US" altLang="ko-KR" dirty="0">
                <a:latin typeface="+mj-ea"/>
              </a:rPr>
              <a:t> –</a:t>
            </a:r>
            <a:r>
              <a:rPr kumimoji="1" lang="ko-KR" altLang="en-US" dirty="0">
                <a:latin typeface="+mj-ea"/>
              </a:rPr>
              <a:t> 실행 </a:t>
            </a:r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2484" cy="4895851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이후 상황</a:t>
            </a:r>
            <a:endParaRPr kumimoji="1" lang="en-US" altLang="ko-KR" sz="1800" dirty="0"/>
          </a:p>
          <a:p>
            <a:r>
              <a:rPr kumimoji="1" lang="en-US" altLang="ko-KR" sz="1800" dirty="0"/>
              <a:t>1.</a:t>
            </a:r>
            <a:r>
              <a:rPr kumimoji="1" lang="ko-KR" altLang="en-US" sz="1800" dirty="0"/>
              <a:t>  </a:t>
            </a:r>
            <a:r>
              <a:rPr kumimoji="1" lang="en-US" altLang="ko-KR" sz="1800" dirty="0"/>
              <a:t>4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set (8</a:t>
            </a:r>
            <a:r>
              <a:rPr kumimoji="1" lang="ko-KR" altLang="en-US" sz="1800" dirty="0"/>
              <a:t>회 </a:t>
            </a:r>
            <a:r>
              <a:rPr kumimoji="1" lang="en-US" altLang="ko-KR" sz="1800" dirty="0"/>
              <a:t>POST)</a:t>
            </a:r>
            <a:r>
              <a:rPr kumimoji="1" lang="ko-KR" altLang="en-US" sz="1800" dirty="0"/>
              <a:t> 전송하였음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마지막 </a:t>
            </a:r>
            <a:r>
              <a:rPr kumimoji="1" lang="en-US" altLang="ko-KR" sz="1800" dirty="0" err="1"/>
              <a:t>temperaturePI</a:t>
            </a:r>
            <a:r>
              <a:rPr kumimoji="1" lang="ko-KR" altLang="en-US" sz="1800" dirty="0"/>
              <a:t>가 </a:t>
            </a:r>
            <a:r>
              <a:rPr kumimoji="1" lang="en-US" altLang="ko-KR" sz="1800" dirty="0"/>
              <a:t>22</a:t>
            </a:r>
            <a:r>
              <a:rPr kumimoji="1" lang="ko-KR" altLang="en-US" sz="1800" dirty="0"/>
              <a:t>의 값을 전송</a:t>
            </a:r>
            <a:endParaRPr kumimoji="1" lang="en-US" altLang="ko-KR" sz="1800" dirty="0"/>
          </a:p>
          <a:p>
            <a:r>
              <a:rPr kumimoji="1" lang="en-US" altLang="ko-KR" sz="1800" dirty="0"/>
              <a:t>threshold 20</a:t>
            </a:r>
            <a:r>
              <a:rPr kumimoji="1" lang="ko-KR" altLang="en-US" sz="1800" dirty="0"/>
              <a:t>을 넘었으므로 </a:t>
            </a:r>
            <a:r>
              <a:rPr kumimoji="1" lang="en-US" altLang="ko-KR" sz="1800" dirty="0" err="1"/>
              <a:t>clientGet</a:t>
            </a:r>
            <a:r>
              <a:rPr kumimoji="1" lang="ko-KR" altLang="en-US" sz="1800" dirty="0"/>
              <a:t> 화면 내에 </a:t>
            </a:r>
            <a:r>
              <a:rPr kumimoji="1" lang="en-US" altLang="ko-KR" sz="1800" dirty="0"/>
              <a:t>alarm</a:t>
            </a:r>
            <a:r>
              <a:rPr kumimoji="1" lang="ko-KR" altLang="en-US" sz="1800" dirty="0"/>
              <a:t> 발생</a:t>
            </a:r>
            <a:endParaRPr kumimoji="1" lang="en-US" altLang="ko-KR" sz="1800" dirty="0"/>
          </a:p>
          <a:p>
            <a:r>
              <a:rPr kumimoji="1" lang="en-US" altLang="ko-KR" sz="1800" dirty="0">
                <a:solidFill>
                  <a:prstClr val="black"/>
                </a:solidFill>
              </a:rPr>
              <a:t>2.</a:t>
            </a:r>
            <a:r>
              <a:rPr kumimoji="1" lang="ko-KR" altLang="en-US" sz="1800" dirty="0">
                <a:solidFill>
                  <a:prstClr val="black"/>
                </a:solidFill>
              </a:rPr>
              <a:t> </a:t>
            </a:r>
            <a:r>
              <a:rPr kumimoji="1" lang="en-US" altLang="ko-KR" sz="1800" dirty="0">
                <a:solidFill>
                  <a:prstClr val="black"/>
                </a:solidFill>
              </a:rPr>
              <a:t>server</a:t>
            </a:r>
            <a:r>
              <a:rPr kumimoji="1" lang="ko-KR" altLang="en-US" sz="1800" dirty="0">
                <a:solidFill>
                  <a:prstClr val="black"/>
                </a:solidFill>
              </a:rPr>
              <a:t>측에서도 </a:t>
            </a:r>
            <a:r>
              <a:rPr kumimoji="1" lang="en-US" altLang="ko-KR" sz="1800" dirty="0">
                <a:solidFill>
                  <a:prstClr val="black"/>
                </a:solidFill>
              </a:rPr>
              <a:t>8</a:t>
            </a:r>
            <a:r>
              <a:rPr kumimoji="1" lang="ko-KR" altLang="en-US" sz="1800" dirty="0">
                <a:solidFill>
                  <a:prstClr val="black"/>
                </a:solidFill>
              </a:rPr>
              <a:t>회 </a:t>
            </a:r>
            <a:r>
              <a:rPr kumimoji="1" lang="ko-KR" altLang="en-US" sz="1800" dirty="0" err="1">
                <a:solidFill>
                  <a:prstClr val="black"/>
                </a:solidFill>
              </a:rPr>
              <a:t>전송받았음</a:t>
            </a:r>
            <a:endParaRPr kumimoji="1" lang="en-US" altLang="ko-KR" sz="2100" dirty="0"/>
          </a:p>
          <a:p>
            <a:pPr lvl="1"/>
            <a:endParaRPr kumimoji="1" lang="en-US" altLang="ko-KR" sz="1600" dirty="0"/>
          </a:p>
          <a:p>
            <a:endParaRPr kumimoji="1" lang="en-US" altLang="ko-KR" sz="1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3CB697-0FA0-2842-9921-EB1BED18A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15" b="71295"/>
          <a:stretch/>
        </p:blipFill>
        <p:spPr>
          <a:xfrm>
            <a:off x="8346675" y="1"/>
            <a:ext cx="3845325" cy="97495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8331F1F-6841-A14A-BA84-B34968FBB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72"/>
          <a:stretch/>
        </p:blipFill>
        <p:spPr>
          <a:xfrm>
            <a:off x="8281277" y="974957"/>
            <a:ext cx="3910723" cy="339649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319F42E-1C62-8643-8405-6746AC5A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92" y="4378894"/>
            <a:ext cx="5482143" cy="206924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92D6EE-72CC-8C45-8866-4116FC6A6CC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12467" y="1439242"/>
            <a:ext cx="468810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E022A8-74DC-2F46-B7D4-1D62D7F7471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812467" y="1648140"/>
            <a:ext cx="46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FCFBA3-C067-6042-94E8-5A8CD1BB6C9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754151" y="1751086"/>
            <a:ext cx="527126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C3921B-B206-2B44-B001-D4660E92D550}"/>
              </a:ext>
            </a:extLst>
          </p:cNvPr>
          <p:cNvSpPr txBox="1"/>
          <p:nvPr/>
        </p:nvSpPr>
        <p:spPr>
          <a:xfrm>
            <a:off x="6715692" y="1316131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서버로 보낼 </a:t>
            </a:r>
            <a:r>
              <a:rPr kumimoji="1" lang="en-US" altLang="ko-KR" sz="1000" dirty="0"/>
              <a:t>msg</a:t>
            </a:r>
            <a:endParaRPr kumimoji="1" lang="ko-Kore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87EBF-87B6-894B-97DE-12696B62F598}"/>
              </a:ext>
            </a:extLst>
          </p:cNvPr>
          <p:cNvSpPr txBox="1"/>
          <p:nvPr/>
        </p:nvSpPr>
        <p:spPr>
          <a:xfrm>
            <a:off x="6326163" y="1525029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다시 받아온 </a:t>
            </a:r>
            <a:r>
              <a:rPr kumimoji="1" lang="en-US" altLang="ko-KR" sz="1000" dirty="0"/>
              <a:t>msg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length</a:t>
            </a:r>
            <a:endParaRPr kumimoji="1" lang="ko-Kore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7865C-11CE-2E41-A1FB-385C29391823}"/>
              </a:ext>
            </a:extLst>
          </p:cNvPr>
          <p:cNvSpPr txBox="1"/>
          <p:nvPr/>
        </p:nvSpPr>
        <p:spPr>
          <a:xfrm>
            <a:off x="6657376" y="1751085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다시 받아온 </a:t>
            </a:r>
            <a:r>
              <a:rPr kumimoji="1" lang="en-US" altLang="ko-KR" sz="1000" dirty="0"/>
              <a:t>msg</a:t>
            </a:r>
            <a:endParaRPr kumimoji="1" lang="ko-Kore-KR" altLang="en-US" sz="1000" dirty="0"/>
          </a:p>
        </p:txBody>
      </p:sp>
      <p:sp>
        <p:nvSpPr>
          <p:cNvPr id="32" name="양쪽 중괄호 31">
            <a:extLst>
              <a:ext uri="{FF2B5EF4-FFF2-40B4-BE49-F238E27FC236}">
                <a16:creationId xmlns:a16="http://schemas.microsoft.com/office/drawing/2014/main" id="{6908212A-C3F6-954E-B1FC-116BEDD465F4}"/>
              </a:ext>
            </a:extLst>
          </p:cNvPr>
          <p:cNvSpPr/>
          <p:nvPr/>
        </p:nvSpPr>
        <p:spPr>
          <a:xfrm>
            <a:off x="6266312" y="1363524"/>
            <a:ext cx="1546155" cy="56922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D75180-3FB5-F842-BFB3-669753C4368E}"/>
              </a:ext>
            </a:extLst>
          </p:cNvPr>
          <p:cNvSpPr txBox="1"/>
          <p:nvPr/>
        </p:nvSpPr>
        <p:spPr>
          <a:xfrm>
            <a:off x="5394489" y="146347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POST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0353FF9-95CD-F645-A9D2-2231F5B5828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783309" y="3759557"/>
            <a:ext cx="497968" cy="1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676FF3-71ED-5C49-928D-59C8A3927193}"/>
              </a:ext>
            </a:extLst>
          </p:cNvPr>
          <p:cNvSpPr txBox="1"/>
          <p:nvPr/>
        </p:nvSpPr>
        <p:spPr>
          <a:xfrm>
            <a:off x="6146464" y="3636446"/>
            <a:ext cx="1636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err="1"/>
              <a:t>alarm.cgi</a:t>
            </a:r>
            <a:r>
              <a:rPr kumimoji="1" lang="ko-KR" altLang="en-US" sz="1000" dirty="0"/>
              <a:t>로부터 </a:t>
            </a:r>
            <a:r>
              <a:rPr kumimoji="1" lang="en-US" altLang="ko-KR" sz="1000" dirty="0"/>
              <a:t>ACK </a:t>
            </a:r>
            <a:r>
              <a:rPr kumimoji="1" lang="ko-KR" altLang="en-US" sz="1000" dirty="0"/>
              <a:t>받음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3470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+mj-ea"/>
              </a:rPr>
              <a:t>CheckPoint</a:t>
            </a:r>
            <a:r>
              <a:rPr kumimoji="1" lang="en-US" altLang="ko-KR" dirty="0">
                <a:latin typeface="+mj-ea"/>
              </a:rPr>
              <a:t> –</a:t>
            </a:r>
            <a:r>
              <a:rPr kumimoji="1" lang="ko-KR" altLang="en-US" dirty="0">
                <a:latin typeface="+mj-ea"/>
              </a:rPr>
              <a:t> 실행 </a:t>
            </a:r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2484" cy="4895851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이후 상황</a:t>
            </a:r>
            <a:endParaRPr kumimoji="1" lang="en-US" altLang="ko-KR" sz="1800" dirty="0"/>
          </a:p>
          <a:p>
            <a:r>
              <a:rPr kumimoji="1" lang="en-US" altLang="ko-KR" sz="1800" dirty="0"/>
              <a:t>3.</a:t>
            </a:r>
            <a:r>
              <a:rPr kumimoji="1" lang="ko-KR" altLang="en-US" sz="1800" dirty="0"/>
              <a:t> 실행 이후 </a:t>
            </a:r>
            <a:r>
              <a:rPr kumimoji="1" lang="en-US" altLang="ko-KR" sz="1800" dirty="0"/>
              <a:t>database</a:t>
            </a:r>
            <a:r>
              <a:rPr kumimoji="1" lang="ko-KR" altLang="en-US" sz="1800" dirty="0"/>
              <a:t> 내 </a:t>
            </a:r>
            <a:r>
              <a:rPr kumimoji="1" lang="en-US" altLang="ko-KR" sz="1800" dirty="0"/>
              <a:t>table</a:t>
            </a:r>
            <a:r>
              <a:rPr kumimoji="1" lang="ko-KR" altLang="en-US" sz="1800" dirty="0"/>
              <a:t>은 다음과 같다</a:t>
            </a:r>
            <a:r>
              <a:rPr kumimoji="1" lang="en-US" altLang="ko-KR" sz="1800" dirty="0"/>
              <a:t>.</a:t>
            </a:r>
            <a:endParaRPr kumimoji="1" lang="en-US" altLang="ko-KR" sz="1600" dirty="0"/>
          </a:p>
          <a:p>
            <a:endParaRPr kumimoji="1" lang="en-US" altLang="ko-KR" sz="11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1CCB9CF-1F24-9D40-8EF5-C650551B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16" y="1628964"/>
            <a:ext cx="3325291" cy="522903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CA6B0B2-A728-1E4F-A4DA-9C8AFD4C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47" y="2516273"/>
            <a:ext cx="3325292" cy="4341727"/>
          </a:xfrm>
          <a:prstGeom prst="rect">
            <a:avLst/>
          </a:prstGeom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7DDBA2D9-2134-924F-80D1-4FEAD140E614}"/>
              </a:ext>
            </a:extLst>
          </p:cNvPr>
          <p:cNvSpPr/>
          <p:nvPr/>
        </p:nvSpPr>
        <p:spPr>
          <a:xfrm>
            <a:off x="4886893" y="4335830"/>
            <a:ext cx="823565" cy="423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93F30D4-FF69-8842-B9FA-1F8EC9862134}"/>
              </a:ext>
            </a:extLst>
          </p:cNvPr>
          <p:cNvSpPr/>
          <p:nvPr/>
        </p:nvSpPr>
        <p:spPr>
          <a:xfrm>
            <a:off x="5911796" y="3924047"/>
            <a:ext cx="1707687" cy="545007"/>
          </a:xfrm>
          <a:prstGeom prst="frame">
            <a:avLst>
              <a:gd name="adj1" fmla="val 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8B641C5-A9E2-5246-9AED-BF253E7BB8D4}"/>
              </a:ext>
            </a:extLst>
          </p:cNvPr>
          <p:cNvSpPr/>
          <p:nvPr/>
        </p:nvSpPr>
        <p:spPr>
          <a:xfrm>
            <a:off x="5905835" y="5811343"/>
            <a:ext cx="1707687" cy="545007"/>
          </a:xfrm>
          <a:prstGeom prst="frame">
            <a:avLst>
              <a:gd name="adj1" fmla="val 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CAA14B7-ACCA-E346-847A-5648D3C537A7}"/>
              </a:ext>
            </a:extLst>
          </p:cNvPr>
          <p:cNvSpPr/>
          <p:nvPr/>
        </p:nvSpPr>
        <p:spPr>
          <a:xfrm>
            <a:off x="7278962" y="2132590"/>
            <a:ext cx="1065696" cy="383683"/>
          </a:xfrm>
          <a:prstGeom prst="frame">
            <a:avLst>
              <a:gd name="adj1" fmla="val 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9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>
                <a:latin typeface="+mj-ea"/>
              </a:rPr>
              <a:t>CheckPoint</a:t>
            </a:r>
            <a:r>
              <a:rPr kumimoji="1" lang="en-US" altLang="ko-KR" dirty="0">
                <a:latin typeface="+mj-ea"/>
              </a:rPr>
              <a:t> –</a:t>
            </a:r>
            <a:r>
              <a:rPr kumimoji="1" lang="ko-KR" altLang="en-US" dirty="0">
                <a:latin typeface="+mj-ea"/>
              </a:rPr>
              <a:t> 실행 </a:t>
            </a:r>
            <a:r>
              <a:rPr kumimoji="1" lang="ko-KR" altLang="en-US" dirty="0"/>
              <a:t>결과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2484" cy="4895851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이후의 상황</a:t>
            </a:r>
            <a:endParaRPr kumimoji="1" lang="en-US" altLang="ko-KR" sz="1800" dirty="0"/>
          </a:p>
          <a:p>
            <a:r>
              <a:rPr kumimoji="1" lang="en-US" altLang="ko-KR" sz="1800" dirty="0"/>
              <a:t>4.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clientGet</a:t>
            </a:r>
            <a:r>
              <a:rPr kumimoji="1" lang="ko-KR" altLang="en-US" sz="1800" dirty="0" err="1"/>
              <a:t>으로</a:t>
            </a:r>
            <a:r>
              <a:rPr kumimoji="1" lang="ko-KR" altLang="en-US" sz="1800" dirty="0"/>
              <a:t> 현재 </a:t>
            </a:r>
            <a:r>
              <a:rPr kumimoji="1" lang="en-US" altLang="ko-KR" sz="1800" dirty="0"/>
              <a:t>Database </a:t>
            </a:r>
            <a:r>
              <a:rPr kumimoji="1" lang="ko-KR" altLang="en-US" sz="1800" dirty="0"/>
              <a:t>정보 </a:t>
            </a:r>
            <a:r>
              <a:rPr kumimoji="1" lang="en-US" altLang="ko-KR" sz="1800" dirty="0"/>
              <a:t>GET</a:t>
            </a:r>
          </a:p>
          <a:p>
            <a:r>
              <a:rPr kumimoji="1" lang="en-US" altLang="ko-KR" sz="1800" dirty="0"/>
              <a:t>GET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temperaturePI</a:t>
            </a:r>
            <a:r>
              <a:rPr kumimoji="1" lang="ko-KR" altLang="en-US" sz="1800" dirty="0"/>
              <a:t>에서 마지막 정보를 받아오는데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threshold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넘은 </a:t>
            </a:r>
            <a:r>
              <a:rPr kumimoji="1" lang="en-US" altLang="ko-KR" sz="1800" dirty="0"/>
              <a:t>22</a:t>
            </a:r>
            <a:r>
              <a:rPr kumimoji="1" lang="ko-KR" altLang="en-US" sz="1800" dirty="0"/>
              <a:t>가 출력된 것을 보아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update</a:t>
            </a:r>
            <a:r>
              <a:rPr kumimoji="1" lang="ko-KR" altLang="en-US" sz="1800" dirty="0"/>
              <a:t>된 </a:t>
            </a:r>
            <a:r>
              <a:rPr kumimoji="1" lang="en-US" altLang="ko-KR" sz="1800" dirty="0"/>
              <a:t>database</a:t>
            </a:r>
            <a:r>
              <a:rPr kumimoji="1" lang="ko-KR" altLang="en-US" sz="1800" dirty="0"/>
              <a:t>의 정보가 제대로 </a:t>
            </a:r>
            <a:r>
              <a:rPr kumimoji="1" lang="ko-KR" altLang="en-US" sz="1800" dirty="0" err="1"/>
              <a:t>받아와진다는</a:t>
            </a:r>
            <a:r>
              <a:rPr kumimoji="1" lang="ko-KR" altLang="en-US" sz="1800" dirty="0"/>
              <a:t> 것을 알 수 있음</a:t>
            </a:r>
            <a:endParaRPr kumimoji="1" lang="en-US" altLang="ko-KR" sz="1800" dirty="0"/>
          </a:p>
          <a:p>
            <a:r>
              <a:rPr kumimoji="1" lang="en-US" altLang="ko-KR" sz="1800" dirty="0"/>
              <a:t>server</a:t>
            </a:r>
            <a:r>
              <a:rPr kumimoji="1" lang="ko-KR" altLang="en-US" sz="1800" dirty="0"/>
              <a:t>에서도 명령어에 맞게 </a:t>
            </a:r>
            <a:r>
              <a:rPr kumimoji="1" lang="en-US" altLang="ko-KR" sz="1800" dirty="0"/>
              <a:t>GET</a:t>
            </a:r>
            <a:r>
              <a:rPr kumimoji="1" lang="ko-KR" altLang="en-US" sz="1800" dirty="0"/>
              <a:t>을 잘 받았음</a:t>
            </a:r>
            <a:endParaRPr kumimoji="1" lang="en-US" altLang="ko-KR" sz="1600" dirty="0"/>
          </a:p>
          <a:p>
            <a:endParaRPr kumimoji="1" lang="en-US" altLang="ko-KR" sz="11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AAD815-F498-1549-A862-DBC9080D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90" y="-19050"/>
            <a:ext cx="5185710" cy="53897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3E9D287-909F-3640-BDE4-83B4D1A4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77" y="4018005"/>
            <a:ext cx="5172848" cy="283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10"/>
            <a:ext cx="10515600" cy="5034465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6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/>
              <a:t>Raspberry Pi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센서로부터 정보를 받아와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로 해당 정보를 전송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server</a:t>
            </a:r>
            <a:r>
              <a:rPr kumimoji="1" lang="ko-KR" altLang="en-US" dirty="0"/>
              <a:t> 측에 위치해있는 </a:t>
            </a:r>
            <a:r>
              <a:rPr kumimoji="1" lang="en-US" altLang="ko-KR" dirty="0"/>
              <a:t>database</a:t>
            </a:r>
            <a:r>
              <a:rPr kumimoji="1" lang="ko-KR" altLang="en-US" dirty="0"/>
              <a:t>에 정보 저장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이외의 </a:t>
            </a:r>
            <a:r>
              <a:rPr kumimoji="1" lang="en-US" altLang="ko-KR" dirty="0"/>
              <a:t>server</a:t>
            </a:r>
            <a:r>
              <a:rPr kumimoji="1" lang="ko-KR" altLang="en-US" dirty="0"/>
              <a:t>측과 </a:t>
            </a:r>
            <a:r>
              <a:rPr kumimoji="1" lang="en-US" altLang="ko-KR" dirty="0"/>
              <a:t>client </a:t>
            </a:r>
            <a:r>
              <a:rPr kumimoji="1" lang="ko-KR" altLang="en-US" dirty="0"/>
              <a:t>측과의 원활한 통신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을 구현해보았다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기존의 소스코드를 분할하여 각각 컴퓨터에 따로 실행하여 서로 통신해보면서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ip</a:t>
            </a:r>
            <a:r>
              <a:rPr kumimoji="1" lang="ko-KR" altLang="en-US" dirty="0"/>
              <a:t> 주소와 </a:t>
            </a:r>
            <a:r>
              <a:rPr kumimoji="1" lang="en-US" altLang="ko-KR" dirty="0"/>
              <a:t>port</a:t>
            </a:r>
            <a:r>
              <a:rPr kumimoji="1" lang="ko-KR" altLang="en-US" dirty="0"/>
              <a:t> 번호를 이용한 통신을 직접 체험해볼 수 있었다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교수님 자료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00osp00.pdf</a:t>
            </a:r>
          </a:p>
          <a:p>
            <a:pPr lvl="1"/>
            <a:r>
              <a:rPr kumimoji="1" lang="ko-KR" altLang="en-US" dirty="0" err="1"/>
              <a:t>과제명세서</a:t>
            </a:r>
            <a:r>
              <a:rPr kumimoji="1" lang="en-US" altLang="ko-KR" dirty="0"/>
              <a:t>.pdf</a:t>
            </a:r>
          </a:p>
          <a:p>
            <a:pPr lvl="1"/>
            <a:r>
              <a:rPr kumimoji="1" lang="en-US" altLang="ko-KR" dirty="0"/>
              <a:t>06osp.pdf</a:t>
            </a:r>
          </a:p>
          <a:p>
            <a:r>
              <a:rPr kumimoji="1" lang="ko-KR" altLang="en-US" dirty="0" err="1"/>
              <a:t>온습도</a:t>
            </a:r>
            <a:r>
              <a:rPr kumimoji="1" lang="ko-KR" altLang="en-US" dirty="0"/>
              <a:t> 센서 사용하기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ore-KR" dirty="0">
                <a:hlinkClick r:id="rId2"/>
              </a:rPr>
              <a:t>https://blog.naver.com/PostView.naver?blogId=roboholic84&amp;logNo=220360435768&amp;categoryNo=129&amp;parentCategoryNo=&amp;from=thumbnailList</a:t>
            </a:r>
            <a:endParaRPr kumimoji="1" lang="en" altLang="ko-Kore-KR" dirty="0"/>
          </a:p>
          <a:p>
            <a:r>
              <a:rPr kumimoji="1" lang="en-US" altLang="ko-Kore-KR" dirty="0"/>
              <a:t>uint8,16,32... 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?,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3"/>
              </a:rPr>
              <a:t>https://kasper1030.tistory.com/231</a:t>
            </a:r>
            <a:endParaRPr kumimoji="1" lang="en" altLang="ko-KR" dirty="0"/>
          </a:p>
          <a:p>
            <a:r>
              <a:rPr kumimoji="1" lang="en-US" altLang="ko-Kore-KR" dirty="0" err="1"/>
              <a:t>memset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함수 메모리 초기화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R" dirty="0">
                <a:hlinkClick r:id="rId4"/>
              </a:rPr>
              <a:t>https://blockdmask.tistory.com/441</a:t>
            </a:r>
            <a:endParaRPr kumimoji="1"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ore-KR" altLang="en-US" dirty="0"/>
              <a:t>단계는</a:t>
            </a:r>
            <a:r>
              <a:rPr kumimoji="1" lang="ko-KR" altLang="en-US" dirty="0"/>
              <a:t> 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dirty="0" err="1"/>
              <a:t>라즈베리파이에서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데이터를 서버로 주기적인 </a:t>
            </a:r>
            <a:r>
              <a:rPr kumimoji="1" lang="en-US" altLang="ko-KR" dirty="0"/>
              <a:t>POST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이전에는 한 컴퓨터에서 결과를 도출했지만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이번 단계부터는 </a:t>
            </a:r>
            <a:r>
              <a:rPr kumimoji="1" lang="ko-KR" altLang="en-US" dirty="0" err="1"/>
              <a:t>라즈베리파이와</a:t>
            </a:r>
            <a:r>
              <a:rPr kumimoji="1" lang="ko-KR" altLang="en-US" dirty="0"/>
              <a:t> 기존 컴퓨터 간의 통신을 통해 결과를 도출해본다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 err="1"/>
              <a:t>clientPost</a:t>
            </a:r>
            <a:r>
              <a:rPr kumimoji="1" lang="ko-KR" altLang="en-US" dirty="0"/>
              <a:t>가 했던 역할을 </a:t>
            </a:r>
            <a:r>
              <a:rPr kumimoji="1" lang="en-US" altLang="ko-KR" dirty="0" err="1"/>
              <a:t>clientRPI</a:t>
            </a:r>
            <a:r>
              <a:rPr kumimoji="1" lang="ko-KR" altLang="en-US" dirty="0"/>
              <a:t>로 대체한다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err="1"/>
              <a:t>라즈베리파이에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센서를 연결한다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 err="1"/>
              <a:t>clientRPI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데이터를 서버로 전송한다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단계에서 변경된 부분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3803222" y="2790942"/>
            <a:ext cx="1527061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3803222" y="5973413"/>
            <a:ext cx="1527061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4100679" y="4399113"/>
            <a:ext cx="912542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7140175" y="3304821"/>
            <a:ext cx="1527061" cy="52219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clientRPI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7159616" y="5884840"/>
            <a:ext cx="1436089" cy="50252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013221" y="3565918"/>
            <a:ext cx="2126954" cy="109429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5013221" y="4660210"/>
            <a:ext cx="2146395" cy="147589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556950" y="3313136"/>
            <a:ext cx="9803" cy="10859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56950" y="4921307"/>
            <a:ext cx="9803" cy="105210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330283" y="3052039"/>
            <a:ext cx="1809892" cy="513879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330283" y="6136102"/>
            <a:ext cx="1829333" cy="9840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049437" y="1178401"/>
            <a:ext cx="491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clientPost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clientRPI</a:t>
            </a:r>
            <a:r>
              <a:rPr kumimoji="1" lang="ko-KR" altLang="en-US" dirty="0"/>
              <a:t>로 대체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두 폴더로 나눠서 소스코드를 따로 관리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Makefile</a:t>
            </a:r>
            <a:r>
              <a:rPr kumimoji="1" lang="ko-KR" altLang="en-US" dirty="0"/>
              <a:t>도 각각 따로 지정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 dirty="0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B70D5A8-4288-1448-BEA0-0B0CD358E101}"/>
              </a:ext>
            </a:extLst>
          </p:cNvPr>
          <p:cNvSpPr/>
          <p:nvPr/>
        </p:nvSpPr>
        <p:spPr>
          <a:xfrm>
            <a:off x="572415" y="4382177"/>
            <a:ext cx="1189477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Database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1A3E20-C1EB-554A-8AD9-AE5362F1362D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>
            <a:off x="1761892" y="3052039"/>
            <a:ext cx="2041330" cy="15912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48AFA0-7E0C-8340-AF7A-D3BA7D4D7C75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 flipV="1">
            <a:off x="1761892" y="4643274"/>
            <a:ext cx="2041330" cy="159123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AD162150-9DB3-3C4F-91E8-D9F80363C655}"/>
              </a:ext>
            </a:extLst>
          </p:cNvPr>
          <p:cNvSpPr/>
          <p:nvPr/>
        </p:nvSpPr>
        <p:spPr>
          <a:xfrm>
            <a:off x="9749118" y="4457746"/>
            <a:ext cx="1406584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alarm.cgi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B0FB34B8-C9FD-4D4F-B5CE-04687BAE10F3}"/>
              </a:ext>
            </a:extLst>
          </p:cNvPr>
          <p:cNvSpPr/>
          <p:nvPr/>
        </p:nvSpPr>
        <p:spPr>
          <a:xfrm>
            <a:off x="7130209" y="4399113"/>
            <a:ext cx="1494905" cy="543435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alarmServer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F01C05E2-5A2E-7747-ABEA-B37BAA6EC614}"/>
              </a:ext>
            </a:extLst>
          </p:cNvPr>
          <p:cNvSpPr/>
          <p:nvPr/>
        </p:nvSpPr>
        <p:spPr>
          <a:xfrm>
            <a:off x="2895263" y="3721590"/>
            <a:ext cx="1546985" cy="568293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alarmClient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DECA53F-873C-A041-8C9D-80C06D2793A2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3668756" y="3313136"/>
            <a:ext cx="897997" cy="4084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AC0DAB6-D618-8744-B080-026085E8C8BE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7877661" y="4942548"/>
            <a:ext cx="1" cy="94229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1D787A-4A9A-3E4C-8FC1-03F1E8AFB028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4442248" y="4005737"/>
            <a:ext cx="2687961" cy="66509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A754AF-AD4A-8648-AAD4-406795658444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8625114" y="4670831"/>
            <a:ext cx="1124004" cy="4801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액자 8">
            <a:extLst>
              <a:ext uri="{FF2B5EF4-FFF2-40B4-BE49-F238E27FC236}">
                <a16:creationId xmlns:a16="http://schemas.microsoft.com/office/drawing/2014/main" id="{8A93AE57-30E1-494C-ABFB-BB2A03E0129C}"/>
              </a:ext>
            </a:extLst>
          </p:cNvPr>
          <p:cNvSpPr/>
          <p:nvPr/>
        </p:nvSpPr>
        <p:spPr>
          <a:xfrm>
            <a:off x="231494" y="2500132"/>
            <a:ext cx="5741043" cy="4221343"/>
          </a:xfrm>
          <a:prstGeom prst="frame">
            <a:avLst>
              <a:gd name="adj1" fmla="val 17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B266A4B9-13AD-8F4D-9DF9-6D8E4E89F51C}"/>
              </a:ext>
            </a:extLst>
          </p:cNvPr>
          <p:cNvSpPr/>
          <p:nvPr/>
        </p:nvSpPr>
        <p:spPr>
          <a:xfrm>
            <a:off x="6330801" y="2467337"/>
            <a:ext cx="5741043" cy="4221343"/>
          </a:xfrm>
          <a:prstGeom prst="frame">
            <a:avLst>
              <a:gd name="adj1" fmla="val 17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DFC90-4E40-EA41-8018-C478D23885EB}"/>
              </a:ext>
            </a:extLst>
          </p:cNvPr>
          <p:cNvSpPr txBox="1"/>
          <p:nvPr/>
        </p:nvSpPr>
        <p:spPr>
          <a:xfrm>
            <a:off x="2478119" y="215126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기존 컴퓨터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EF8758-92CD-5D45-9EFA-5A004A06A631}"/>
              </a:ext>
            </a:extLst>
          </p:cNvPr>
          <p:cNvSpPr txBox="1"/>
          <p:nvPr/>
        </p:nvSpPr>
        <p:spPr>
          <a:xfrm>
            <a:off x="8510458" y="2108760"/>
            <a:ext cx="159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&lt;Raspberry Pi&gt;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wiringPi.h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include</a:t>
            </a:r>
          </a:p>
          <a:p>
            <a:pPr lvl="1"/>
            <a:r>
              <a:rPr kumimoji="1" lang="en-US" altLang="ko-KR" sz="1300" dirty="0"/>
              <a:t>GPIO PIN</a:t>
            </a:r>
            <a:r>
              <a:rPr kumimoji="1" lang="ko-KR" altLang="en-US" sz="1300" dirty="0"/>
              <a:t>을 </a:t>
            </a:r>
            <a:r>
              <a:rPr kumimoji="1" lang="en-US" altLang="ko-KR" sz="1300" dirty="0"/>
              <a:t>C</a:t>
            </a:r>
            <a:r>
              <a:rPr kumimoji="1" lang="ko-KR" altLang="en-US" sz="1300" dirty="0"/>
              <a:t>언어로 이용할 수 있도록 해주는 </a:t>
            </a:r>
            <a:r>
              <a:rPr kumimoji="1" lang="ko-KR" altLang="en-US" sz="1300" dirty="0" err="1"/>
              <a:t>헤더파일</a:t>
            </a:r>
            <a:endParaRPr kumimoji="1" lang="en-US" altLang="ko-KR" sz="1300" dirty="0"/>
          </a:p>
          <a:p>
            <a:r>
              <a:rPr kumimoji="1" lang="en-US" altLang="ko-KR" sz="1400" dirty="0" err="1"/>
              <a:t>stdint.h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include</a:t>
            </a:r>
          </a:p>
          <a:p>
            <a:pPr lvl="1"/>
            <a:r>
              <a:rPr kumimoji="1" lang="en-US" altLang="ko-KR" sz="1300" dirty="0"/>
              <a:t>read_dht11_dat()</a:t>
            </a:r>
            <a:r>
              <a:rPr kumimoji="1" lang="ko-KR" altLang="en-US" sz="1300" dirty="0"/>
              <a:t> 함수 내에 </a:t>
            </a:r>
            <a:r>
              <a:rPr kumimoji="1" lang="en-US" altLang="ko-KR" sz="1300" dirty="0"/>
              <a:t>uint8_t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type</a:t>
            </a:r>
            <a:r>
              <a:rPr kumimoji="1" lang="ko-KR" altLang="en-US" sz="1300" dirty="0"/>
              <a:t>을 사용하기 위해</a:t>
            </a:r>
            <a:endParaRPr kumimoji="1" lang="en-US" altLang="ko-KR" sz="1300" dirty="0"/>
          </a:p>
          <a:p>
            <a:r>
              <a:rPr kumimoji="1" lang="en-US" altLang="ko-KR" sz="1400" dirty="0"/>
              <a:t>Line 11, 12</a:t>
            </a:r>
          </a:p>
          <a:p>
            <a:pPr lvl="1"/>
            <a:r>
              <a:rPr kumimoji="1" lang="en-US" altLang="ko-KR" sz="1300" dirty="0"/>
              <a:t>MAXTIMINGS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83</a:t>
            </a:r>
            <a:r>
              <a:rPr kumimoji="1" lang="ko-KR" altLang="en-US" sz="1300" dirty="0"/>
              <a:t> 설정</a:t>
            </a:r>
            <a:endParaRPr kumimoji="1" lang="en-US" altLang="ko-KR" sz="1300" dirty="0"/>
          </a:p>
          <a:p>
            <a:pPr lvl="2"/>
            <a:r>
              <a:rPr kumimoji="1" lang="en-US" altLang="ko-KR" sz="1200" dirty="0"/>
              <a:t>40</a:t>
            </a:r>
            <a:r>
              <a:rPr kumimoji="1" lang="ko-KR" altLang="en-US" sz="1200" dirty="0"/>
              <a:t>개 </a:t>
            </a:r>
            <a:r>
              <a:rPr kumimoji="1" lang="en-US" altLang="ko-KR" sz="1200" dirty="0"/>
              <a:t>Data bit * 2 = 80 (HIGH + LOW)</a:t>
            </a:r>
          </a:p>
          <a:p>
            <a:pPr lvl="2"/>
            <a:r>
              <a:rPr kumimoji="1" lang="en-US" altLang="ko-KR" sz="1200" dirty="0"/>
              <a:t>3</a:t>
            </a:r>
            <a:r>
              <a:rPr kumimoji="1" lang="ko-KR" altLang="en-US" sz="1200" dirty="0"/>
              <a:t>개 </a:t>
            </a:r>
            <a:r>
              <a:rPr kumimoji="1" lang="en-US" altLang="ko-KR" sz="1200" dirty="0"/>
              <a:t>Data bit -&gt; response signal + </a:t>
            </a:r>
            <a:r>
              <a:rPr kumimoji="1" lang="ko-KR" altLang="en-US" sz="1200" dirty="0"/>
              <a:t>앞 뒤 </a:t>
            </a:r>
            <a:r>
              <a:rPr kumimoji="1" lang="en-US" altLang="ko-KR" sz="1200" dirty="0"/>
              <a:t>low signal</a:t>
            </a:r>
          </a:p>
          <a:p>
            <a:r>
              <a:rPr kumimoji="1" lang="en-US" altLang="ko-KR" sz="1400" dirty="0"/>
              <a:t>temperature, humidity</a:t>
            </a:r>
            <a:r>
              <a:rPr kumimoji="1" lang="ko-KR" altLang="en-US" sz="1400" dirty="0"/>
              <a:t> 정보를 저장할 </a:t>
            </a:r>
            <a:r>
              <a:rPr kumimoji="1" lang="en-US" altLang="ko-KR" sz="1400" dirty="0"/>
              <a:t>int</a:t>
            </a:r>
            <a:r>
              <a:rPr kumimoji="1" lang="ko-KR" altLang="en-US" sz="1400" dirty="0"/>
              <a:t>형 배열 선언</a:t>
            </a:r>
            <a:endParaRPr kumimoji="1" lang="en-US" altLang="ko-KR" sz="1400" dirty="0"/>
          </a:p>
          <a:p>
            <a:pPr lvl="1"/>
            <a:r>
              <a:rPr kumimoji="1" lang="en-US" altLang="ko-KR" sz="1300" dirty="0"/>
              <a:t>0, 1</a:t>
            </a:r>
            <a:r>
              <a:rPr kumimoji="1" lang="ko-KR" altLang="en-US" sz="1300" dirty="0"/>
              <a:t>번 원소 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humidity </a:t>
            </a:r>
            <a:r>
              <a:rPr kumimoji="1" lang="ko-KR" altLang="en-US" sz="1300" dirty="0"/>
              <a:t>정수부</a:t>
            </a:r>
            <a:r>
              <a:rPr kumimoji="1" lang="en-US" altLang="ko-KR" sz="1300" dirty="0"/>
              <a:t>, </a:t>
            </a:r>
            <a:r>
              <a:rPr kumimoji="1" lang="ko-KR" altLang="en-US" sz="1300" dirty="0" err="1"/>
              <a:t>소수부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2,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3</a:t>
            </a:r>
            <a:r>
              <a:rPr kumimoji="1" lang="ko-KR" altLang="en-US" sz="1300" dirty="0"/>
              <a:t>번 원소 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temperature </a:t>
            </a:r>
            <a:r>
              <a:rPr kumimoji="1" lang="ko-KR" altLang="en-US" sz="1300" dirty="0"/>
              <a:t>정수부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소수부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4</a:t>
            </a:r>
            <a:r>
              <a:rPr kumimoji="1" lang="ko-KR" altLang="en-US" sz="1300" dirty="0"/>
              <a:t>번 원소 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parity bit (</a:t>
            </a:r>
            <a:r>
              <a:rPr kumimoji="1" lang="ko-KR" altLang="en-US" sz="1300" dirty="0"/>
              <a:t>전송 과정에서 발생될 수 있는 오류 검사</a:t>
            </a:r>
            <a:r>
              <a:rPr kumimoji="1" lang="en-US" altLang="ko-KR" sz="1300" dirty="0"/>
              <a:t>) </a:t>
            </a:r>
          </a:p>
          <a:p>
            <a:pPr lvl="1"/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F15D2A-CC40-6442-9FA1-AD3B698B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539" y="2099791"/>
            <a:ext cx="6226064" cy="43513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F9B6FE-2189-3547-96AB-ECE338F1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38" y="0"/>
            <a:ext cx="6312061" cy="20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getargs_pi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함수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pi.txt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hostname, port, filename, period</a:t>
            </a:r>
            <a:r>
              <a:rPr kumimoji="1" lang="ko-KR" altLang="en-US" sz="1400" dirty="0"/>
              <a:t> 읽어온다</a:t>
            </a:r>
            <a:r>
              <a:rPr kumimoji="1" lang="en-US" altLang="ko-KR" sz="1400" dirty="0"/>
              <a:t>. </a:t>
            </a:r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284D9A7-D6F8-A44F-B281-15960C3E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3517"/>
            <a:ext cx="6096000" cy="39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800" dirty="0"/>
          </a:p>
          <a:p>
            <a:pPr lvl="1"/>
            <a:r>
              <a:rPr kumimoji="1" lang="ko-KR" altLang="en-US" sz="1600" dirty="0" err="1"/>
              <a:t>온습도를</a:t>
            </a:r>
            <a:r>
              <a:rPr kumimoji="1" lang="ko-KR" altLang="en-US" sz="1600" dirty="0"/>
              <a:t> 읽어오는 </a:t>
            </a:r>
            <a:r>
              <a:rPr kumimoji="1" lang="en-US" altLang="ko-KR" sz="1600" dirty="0"/>
              <a:t>read_dht11_dat() </a:t>
            </a:r>
            <a:r>
              <a:rPr kumimoji="1" lang="ko-KR" altLang="en-US" sz="1600" dirty="0"/>
              <a:t>함수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uint8_t type = unsigned 8 bit type = unsigned char = 0 ~ 255</a:t>
            </a:r>
          </a:p>
          <a:p>
            <a:pPr lvl="1"/>
            <a:r>
              <a:rPr kumimoji="1" lang="ko-KR" altLang="en-US" sz="1300" dirty="0"/>
              <a:t> 이유는</a:t>
            </a:r>
            <a:r>
              <a:rPr kumimoji="1" lang="en-US" altLang="ko-KR" sz="1300" dirty="0"/>
              <a:t>?</a:t>
            </a:r>
          </a:p>
          <a:p>
            <a:pPr lvl="1"/>
            <a:r>
              <a:rPr kumimoji="1" lang="en-US" altLang="ko-KR" sz="1300" dirty="0"/>
              <a:t>1. </a:t>
            </a:r>
            <a:r>
              <a:rPr kumimoji="1" lang="ko-KR" altLang="en-US" sz="1300" dirty="0"/>
              <a:t>정의된 변수들이 이후에 음수 사용하지 않음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2.</a:t>
            </a:r>
            <a:r>
              <a:rPr kumimoji="1" lang="ko-KR" altLang="en-US" sz="1300" dirty="0"/>
              <a:t> 효율적인 공간 활용</a:t>
            </a:r>
            <a:endParaRPr kumimoji="1" lang="en-US" altLang="ko-KR" sz="1300" dirty="0"/>
          </a:p>
          <a:p>
            <a:pPr lvl="2"/>
            <a:r>
              <a:rPr kumimoji="1" lang="en-US" altLang="ko-KR" sz="1200" dirty="0"/>
              <a:t>counter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200</a:t>
            </a:r>
            <a:r>
              <a:rPr kumimoji="1" lang="ko-KR" altLang="en-US" sz="1200" dirty="0"/>
              <a:t>까지 활용한다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int8_t</a:t>
            </a:r>
            <a:r>
              <a:rPr kumimoji="1" lang="ko-KR" altLang="en-US" sz="1200" dirty="0"/>
              <a:t>로는 불가능</a:t>
            </a:r>
            <a:r>
              <a:rPr kumimoji="1" lang="en-US" altLang="ko-KR" sz="1200" dirty="0"/>
              <a:t>(-127,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128)</a:t>
            </a:r>
          </a:p>
          <a:p>
            <a:pPr lvl="1"/>
            <a:endParaRPr kumimoji="1" lang="en-US" altLang="ko-KR" sz="1300" dirty="0"/>
          </a:p>
          <a:p>
            <a:r>
              <a:rPr kumimoji="1" lang="en-US" altLang="ko-KR" sz="1400" dirty="0" err="1"/>
              <a:t>memset</a:t>
            </a:r>
            <a:r>
              <a:rPr kumimoji="1" lang="ko-KR" altLang="en-US" sz="1400" dirty="0"/>
              <a:t>을 통해 메모리 내용을 원하는 크기만큼 </a:t>
            </a:r>
            <a:r>
              <a:rPr kumimoji="1" lang="en-US" altLang="ko-KR" sz="1400" dirty="0"/>
              <a:t>dht11_dat</a:t>
            </a:r>
            <a:r>
              <a:rPr kumimoji="1" lang="ko-KR" altLang="en-US" sz="1400" dirty="0"/>
              <a:t>로 세팅</a:t>
            </a:r>
            <a:endParaRPr kumimoji="1" lang="en-US" altLang="ko-KR" sz="1400" dirty="0"/>
          </a:p>
          <a:p>
            <a:r>
              <a:rPr kumimoji="1" lang="en-US" altLang="ko-KR" sz="1400" dirty="0"/>
              <a:t>Line 39 ~ 43: GPIO PIN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start</a:t>
            </a:r>
            <a:r>
              <a:rPr kumimoji="1" lang="ko-KR" altLang="en-US" sz="1400" dirty="0"/>
              <a:t>신호를 보내준다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Line 44: </a:t>
            </a:r>
            <a:r>
              <a:rPr kumimoji="1" lang="ko-KR" altLang="en-US" sz="1400" dirty="0"/>
              <a:t>이제 </a:t>
            </a:r>
            <a:r>
              <a:rPr kumimoji="1" lang="ko-KR" altLang="en-US" sz="1400" dirty="0" err="1"/>
              <a:t>라즈베리파이는</a:t>
            </a:r>
            <a:r>
              <a:rPr kumimoji="1" lang="ko-KR" altLang="en-US" sz="1400" dirty="0"/>
              <a:t> 정보를 </a:t>
            </a:r>
            <a:r>
              <a:rPr kumimoji="1" lang="en-US" altLang="ko-KR" sz="1400" dirty="0"/>
              <a:t>GPIO PIN</a:t>
            </a:r>
            <a:r>
              <a:rPr kumimoji="1" lang="ko-KR" altLang="en-US" sz="1400" dirty="0" err="1"/>
              <a:t>으로부터</a:t>
            </a:r>
            <a:r>
              <a:rPr kumimoji="1" lang="ko-KR" altLang="en-US" sz="1400" dirty="0"/>
              <a:t> 받아오기 때문에 </a:t>
            </a:r>
            <a:r>
              <a:rPr kumimoji="1" lang="en-US" altLang="ko-KR" sz="1400" dirty="0"/>
              <a:t>INPUT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pin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mode </a:t>
            </a:r>
            <a:r>
              <a:rPr kumimoji="1" lang="ko-KR" altLang="en-US" sz="1400" dirty="0"/>
              <a:t>변경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6C215A5-7CC7-A142-9072-F68374FC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4336"/>
            <a:ext cx="6079944" cy="41420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5EF698-8176-C646-B9FF-FD677463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39" y="25239"/>
            <a:ext cx="6312061" cy="20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800" dirty="0"/>
          </a:p>
          <a:p>
            <a:pPr lvl="1"/>
            <a:r>
              <a:rPr kumimoji="1" lang="ko-KR" altLang="en-US" sz="1600" dirty="0" err="1"/>
              <a:t>온습도를</a:t>
            </a:r>
            <a:r>
              <a:rPr kumimoji="1" lang="ko-KR" altLang="en-US" sz="1600" dirty="0"/>
              <a:t> 읽어오는 </a:t>
            </a:r>
            <a:r>
              <a:rPr kumimoji="1" lang="en-US" altLang="ko-KR" sz="1600" dirty="0"/>
              <a:t>read_dht11_dat()</a:t>
            </a:r>
            <a:r>
              <a:rPr kumimoji="1" lang="ko-KR" altLang="en-US" sz="1600" dirty="0"/>
              <a:t> 함수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47 ~ 53 : </a:t>
            </a:r>
            <a:r>
              <a:rPr kumimoji="1" lang="en-US" altLang="ko-KR" sz="1400" dirty="0" err="1"/>
              <a:t>laststate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PIN</a:t>
            </a:r>
            <a:r>
              <a:rPr kumimoji="1" lang="ko-KR" altLang="en-US" sz="1400" dirty="0" err="1"/>
              <a:t>으로부터</a:t>
            </a:r>
            <a:r>
              <a:rPr kumimoji="1" lang="ko-KR" altLang="en-US" sz="1400" dirty="0"/>
              <a:t> 읽어온 값이 같다</a:t>
            </a:r>
            <a:r>
              <a:rPr kumimoji="1" lang="en-US" altLang="ko-KR" sz="1400" dirty="0"/>
              <a:t>?</a:t>
            </a:r>
          </a:p>
          <a:p>
            <a:pPr lvl="1"/>
            <a:r>
              <a:rPr kumimoji="1" lang="en-US" altLang="ko-KR" sz="1300" dirty="0"/>
              <a:t>counter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1us</a:t>
            </a:r>
            <a:r>
              <a:rPr kumimoji="1" lang="ko-KR" altLang="en-US" sz="1300" dirty="0"/>
              <a:t>마다 </a:t>
            </a:r>
            <a:r>
              <a:rPr kumimoji="1" lang="en-US" altLang="ko-KR" sz="1300" dirty="0"/>
              <a:t>1</a:t>
            </a:r>
            <a:r>
              <a:rPr kumimoji="1" lang="ko-KR" altLang="en-US" sz="1300" dirty="0"/>
              <a:t>씩 증가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200us</a:t>
            </a:r>
            <a:r>
              <a:rPr kumimoji="1" lang="ko-KR" altLang="en-US" sz="1300" dirty="0"/>
              <a:t> 경과 시에 에러로 판별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두 번의 </a:t>
            </a:r>
            <a:r>
              <a:rPr kumimoji="1" lang="en-US" altLang="ko-KR" sz="1300" dirty="0"/>
              <a:t>break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for</a:t>
            </a:r>
            <a:r>
              <a:rPr kumimoji="1" lang="ko-KR" altLang="en-US" sz="1300" dirty="0"/>
              <a:t>문 탈출</a:t>
            </a:r>
            <a:endParaRPr kumimoji="1" lang="en-US" altLang="ko-KR" sz="1300" dirty="0"/>
          </a:p>
          <a:p>
            <a:r>
              <a:rPr kumimoji="1" lang="en-US" altLang="ko-KR" sz="1400" dirty="0"/>
              <a:t>Line 54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58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조건 </a:t>
            </a:r>
            <a:r>
              <a:rPr kumimoji="1" lang="en-US" altLang="ko-KR" sz="1300" dirty="0"/>
              <a:t>:</a:t>
            </a:r>
            <a:r>
              <a:rPr kumimoji="1" lang="ko-KR" altLang="en-US" sz="1300" dirty="0"/>
              <a:t> </a:t>
            </a:r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 &gt;= 4 (</a:t>
            </a:r>
            <a:r>
              <a:rPr kumimoji="1" lang="ko-KR" altLang="en-US" sz="1300" dirty="0"/>
              <a:t>앞 </a:t>
            </a:r>
            <a:r>
              <a:rPr kumimoji="1" lang="en-US" altLang="ko-KR" sz="1300" dirty="0"/>
              <a:t>0,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1,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2,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3</a:t>
            </a:r>
            <a:r>
              <a:rPr kumimoji="1" lang="ko-KR" altLang="en-US" sz="1300" dirty="0"/>
              <a:t> 버리기</a:t>
            </a:r>
            <a:r>
              <a:rPr kumimoji="1" lang="en-US" altLang="ko-KR" sz="1300" dirty="0"/>
              <a:t>) &amp;&amp; </a:t>
            </a:r>
            <a:r>
              <a:rPr kumimoji="1" lang="ko-KR" altLang="en-US" sz="1300" dirty="0"/>
              <a:t>짝수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이유</a:t>
            </a:r>
            <a:r>
              <a:rPr kumimoji="1" lang="en-US" altLang="ko-KR" sz="1300" dirty="0"/>
              <a:t>?</a:t>
            </a:r>
          </a:p>
          <a:p>
            <a:pPr lvl="1"/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=0</a:t>
            </a:r>
            <a:r>
              <a:rPr kumimoji="1" lang="ko-KR" altLang="en-US" sz="1300" dirty="0"/>
              <a:t>일 때 </a:t>
            </a:r>
            <a:r>
              <a:rPr kumimoji="1" lang="en-US" altLang="ko-KR" sz="1300" dirty="0"/>
              <a:t>HIGH -&gt; LOW</a:t>
            </a:r>
          </a:p>
          <a:p>
            <a:pPr lvl="1"/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=1</a:t>
            </a:r>
            <a:r>
              <a:rPr kumimoji="1" lang="ko-KR" altLang="en-US" sz="1300" dirty="0"/>
              <a:t>일 때 </a:t>
            </a:r>
            <a:r>
              <a:rPr kumimoji="1" lang="en-US" altLang="ko-KR" sz="1300" dirty="0"/>
              <a:t>LOW -&gt; HIGH</a:t>
            </a:r>
          </a:p>
          <a:p>
            <a:pPr lvl="1"/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=2</a:t>
            </a:r>
            <a:r>
              <a:rPr kumimoji="1" lang="ko-KR" altLang="en-US" sz="1300" dirty="0"/>
              <a:t>일 때 </a:t>
            </a:r>
            <a:r>
              <a:rPr kumimoji="1" lang="en-US" altLang="ko-KR" sz="1300" dirty="0"/>
              <a:t>HIGH -&gt; LOW</a:t>
            </a:r>
          </a:p>
          <a:p>
            <a:pPr lvl="1"/>
            <a:r>
              <a:rPr kumimoji="1" lang="en-US" altLang="ko-KR" sz="1300" dirty="0" err="1"/>
              <a:t>i</a:t>
            </a:r>
            <a:r>
              <a:rPr kumimoji="1" lang="en-US" altLang="ko-KR" sz="1300" dirty="0"/>
              <a:t>=3</a:t>
            </a:r>
            <a:r>
              <a:rPr kumimoji="1" lang="ko-KR" altLang="en-US" sz="1300" dirty="0"/>
              <a:t>일 때 </a:t>
            </a:r>
            <a:r>
              <a:rPr kumimoji="1" lang="en-US" altLang="ko-KR" sz="1300" dirty="0"/>
              <a:t>LOW</a:t>
            </a:r>
            <a:r>
              <a:rPr kumimoji="1" lang="en-US" altLang="ko-KR" sz="1300" dirty="0">
                <a:sym typeface="Wingdings" pitchFamily="2" charset="2"/>
              </a:rPr>
              <a:t> -&gt; HIGH</a:t>
            </a:r>
          </a:p>
          <a:p>
            <a:pPr lvl="1"/>
            <a:r>
              <a:rPr kumimoji="1" lang="ko-KR" altLang="en-US" sz="1300" dirty="0">
                <a:sym typeface="Wingdings" pitchFamily="2" charset="2"/>
              </a:rPr>
              <a:t>이제 </a:t>
            </a:r>
            <a:r>
              <a:rPr kumimoji="1" lang="en-US" altLang="ko-KR" sz="1300" dirty="0" err="1">
                <a:sym typeface="Wingdings" pitchFamily="2" charset="2"/>
              </a:rPr>
              <a:t>i</a:t>
            </a:r>
            <a:r>
              <a:rPr kumimoji="1" lang="en-US" altLang="ko-KR" sz="1300" dirty="0">
                <a:sym typeface="Wingdings" pitchFamily="2" charset="2"/>
              </a:rPr>
              <a:t>=4 </a:t>
            </a:r>
            <a:r>
              <a:rPr kumimoji="1" lang="ko-KR" altLang="en-US" sz="1300" dirty="0" err="1">
                <a:sym typeface="Wingdings" pitchFamily="2" charset="2"/>
              </a:rPr>
              <a:t>부터</a:t>
            </a:r>
            <a:r>
              <a:rPr kumimoji="1" lang="ko-KR" altLang="en-US" sz="1300" dirty="0">
                <a:sym typeface="Wingdings" pitchFamily="2" charset="2"/>
              </a:rPr>
              <a:t> </a:t>
            </a:r>
            <a:r>
              <a:rPr kumimoji="1" lang="en-US" altLang="ko-KR" sz="1300" dirty="0">
                <a:sym typeface="Wingdings" pitchFamily="2" charset="2"/>
              </a:rPr>
              <a:t>Sending 0 </a:t>
            </a:r>
            <a:r>
              <a:rPr kumimoji="1" lang="ko-KR" altLang="en-US" sz="1300" dirty="0">
                <a:sym typeface="Wingdings" pitchFamily="2" charset="2"/>
              </a:rPr>
              <a:t>구간 </a:t>
            </a:r>
            <a:r>
              <a:rPr kumimoji="1" lang="en-US" altLang="ko-KR" sz="1300" dirty="0">
                <a:sym typeface="Wingdings" pitchFamily="2" charset="2"/>
              </a:rPr>
              <a:t>HIGH</a:t>
            </a:r>
            <a:r>
              <a:rPr kumimoji="1" lang="ko-KR" altLang="en-US" sz="1300" dirty="0">
                <a:sym typeface="Wingdings" pitchFamily="2" charset="2"/>
              </a:rPr>
              <a:t>에 다다르게 되고</a:t>
            </a:r>
            <a:r>
              <a:rPr kumimoji="1" lang="en-US" altLang="ko-KR" sz="1300" dirty="0">
                <a:sym typeface="Wingdings" pitchFamily="2" charset="2"/>
              </a:rPr>
              <a:t>,</a:t>
            </a:r>
            <a:r>
              <a:rPr kumimoji="1" lang="ko-KR" altLang="en-US" sz="1300" dirty="0">
                <a:sym typeface="Wingdings" pitchFamily="2" charset="2"/>
              </a:rPr>
              <a:t> 여기서 정보를 받을 수 있다</a:t>
            </a:r>
            <a:r>
              <a:rPr kumimoji="1" lang="en-US" altLang="ko-KR" sz="1300" dirty="0">
                <a:sym typeface="Wingdings" pitchFamily="2" charset="2"/>
              </a:rPr>
              <a:t>.</a:t>
            </a:r>
            <a:endParaRPr kumimoji="1" lang="en-US" altLang="ko-KR" sz="13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916926-72A6-B44E-8F29-B43D6483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58" y="2147210"/>
            <a:ext cx="6077042" cy="3982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90D67A-176E-3B4F-8925-58672D1D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38" y="0"/>
            <a:ext cx="6312061" cy="20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clientRPI.c</a:t>
            </a:r>
            <a:endParaRPr kumimoji="1" lang="en-US" altLang="ko-KR" sz="1800" dirty="0"/>
          </a:p>
          <a:p>
            <a:pPr lvl="1"/>
            <a:r>
              <a:rPr kumimoji="1" lang="ko-KR" altLang="en-US" sz="1600" dirty="0" err="1"/>
              <a:t>온습도를</a:t>
            </a:r>
            <a:r>
              <a:rPr kumimoji="1" lang="ko-KR" altLang="en-US" sz="1600" dirty="0"/>
              <a:t> 읽어오는 </a:t>
            </a:r>
            <a:r>
              <a:rPr kumimoji="1" lang="en-US" altLang="ko-KR" sz="1600" dirty="0"/>
              <a:t>read_dht11_dat()</a:t>
            </a:r>
            <a:r>
              <a:rPr kumimoji="1" lang="ko-KR" altLang="en-US" sz="1600" dirty="0"/>
              <a:t> 함수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60 : j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40</a:t>
            </a:r>
            <a:r>
              <a:rPr kumimoji="1" lang="ko-KR" altLang="en-US" sz="1400" dirty="0"/>
              <a:t> 이상</a:t>
            </a:r>
            <a:r>
              <a:rPr kumimoji="1" lang="en-US" altLang="ko-KR" sz="1400" dirty="0"/>
              <a:t>(dht11_dat</a:t>
            </a:r>
            <a:r>
              <a:rPr kumimoji="1" lang="ko-KR" altLang="en-US" sz="1400" dirty="0"/>
              <a:t>배열에 정보가 충분히 들어감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parity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bit</a:t>
            </a:r>
            <a:r>
              <a:rPr kumimoji="1" lang="ko-KR" altLang="en-US" sz="1400" dirty="0"/>
              <a:t>와 비교하여 오류없이 잘 도착하였는가</a:t>
            </a:r>
            <a:r>
              <a:rPr kumimoji="1" lang="en-US" altLang="ko-KR" sz="1400" dirty="0"/>
              <a:t>?</a:t>
            </a:r>
          </a:p>
          <a:p>
            <a:r>
              <a:rPr kumimoji="1" lang="en-US" altLang="ko-KR" sz="1400" dirty="0"/>
              <a:t>Line 61 ~ 71</a:t>
            </a:r>
          </a:p>
          <a:p>
            <a:pPr lvl="1"/>
            <a:r>
              <a:rPr kumimoji="1" lang="en-US" altLang="ko-KR" sz="1300" dirty="0"/>
              <a:t>dht11_dat</a:t>
            </a:r>
            <a:r>
              <a:rPr kumimoji="1" lang="ko-KR" altLang="en-US" sz="1300" dirty="0"/>
              <a:t>에 있는 정보를 이용해 </a:t>
            </a:r>
            <a:r>
              <a:rPr kumimoji="1" lang="en-US" altLang="ko-KR" sz="1300" dirty="0"/>
              <a:t>humidity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value</a:t>
            </a:r>
            <a:r>
              <a:rPr kumimoji="1" lang="ko-KR" altLang="en-US" sz="1300" dirty="0"/>
              <a:t>에 저장하여 </a:t>
            </a:r>
            <a:r>
              <a:rPr kumimoji="1" lang="en-US" altLang="ko-KR" sz="1300" dirty="0" err="1"/>
              <a:t>userTask</a:t>
            </a:r>
            <a:r>
              <a:rPr kumimoji="1" lang="ko-KR" altLang="en-US" sz="1300" dirty="0"/>
              <a:t> 함수로 적절한 정보를 보내준다</a:t>
            </a:r>
            <a:r>
              <a:rPr kumimoji="1" lang="en-US" altLang="ko-KR" sz="1300" dirty="0"/>
              <a:t>.</a:t>
            </a:r>
          </a:p>
          <a:p>
            <a:pPr lvl="1"/>
            <a:r>
              <a:rPr kumimoji="1" lang="ko-KR" altLang="en-US" sz="1300" dirty="0"/>
              <a:t>받아온 </a:t>
            </a:r>
            <a:r>
              <a:rPr kumimoji="1" lang="en-US" altLang="ko-KR" sz="1300" dirty="0"/>
              <a:t>period(</a:t>
            </a:r>
            <a:r>
              <a:rPr kumimoji="1" lang="ko-KR" altLang="en-US" sz="1300" dirty="0"/>
              <a:t>주기</a:t>
            </a:r>
            <a:r>
              <a:rPr kumimoji="1" lang="en-US" altLang="ko-KR" sz="1300" dirty="0"/>
              <a:t>)</a:t>
            </a:r>
            <a:r>
              <a:rPr kumimoji="1" lang="ko-KR" altLang="en-US" sz="1300" dirty="0"/>
              <a:t>의 절반만큼 </a:t>
            </a:r>
            <a:r>
              <a:rPr kumimoji="1" lang="ko-KR" altLang="en-US" sz="1300" dirty="0" err="1"/>
              <a:t>쉬어준다</a:t>
            </a:r>
            <a:r>
              <a:rPr kumimoji="1" lang="en-US" altLang="ko-KR" sz="1300" dirty="0"/>
              <a:t>.</a:t>
            </a:r>
          </a:p>
          <a:p>
            <a:pPr lvl="1"/>
            <a:r>
              <a:rPr kumimoji="1" lang="ko-KR" altLang="en-US" sz="1300" dirty="0"/>
              <a:t>같은 방식으로 </a:t>
            </a:r>
            <a:r>
              <a:rPr kumimoji="1" lang="en-US" altLang="ko-KR" sz="1300" dirty="0"/>
              <a:t>temperature</a:t>
            </a:r>
            <a:r>
              <a:rPr kumimoji="1" lang="ko-KR" altLang="en-US" sz="1300" dirty="0"/>
              <a:t> 정보를 </a:t>
            </a:r>
            <a:r>
              <a:rPr kumimoji="1" lang="en-US" altLang="ko-KR" sz="1300" dirty="0" err="1"/>
              <a:t>userTask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함수로 보내주고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주기의 절반만큼 </a:t>
            </a:r>
            <a:r>
              <a:rPr kumimoji="1" lang="ko-KR" altLang="en-US" sz="1300" dirty="0" err="1"/>
              <a:t>쉬어준다</a:t>
            </a:r>
            <a:r>
              <a:rPr kumimoji="1" lang="en-US" altLang="ko-KR" sz="1300" dirty="0"/>
              <a:t>.</a:t>
            </a:r>
          </a:p>
          <a:p>
            <a:r>
              <a:rPr kumimoji="1" lang="en-US" altLang="ko-KR" sz="1400" dirty="0"/>
              <a:t>Line 73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76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parity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bit</a:t>
            </a:r>
            <a:r>
              <a:rPr kumimoji="1" lang="ko-KR" altLang="en-US" sz="1300" dirty="0"/>
              <a:t>와 비교를 할 때 오류 부분을 파악했거나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충분한 정보를 </a:t>
            </a:r>
            <a:r>
              <a:rPr kumimoji="1" lang="ko-KR" altLang="en-US" sz="1300" dirty="0" err="1"/>
              <a:t>온습도</a:t>
            </a:r>
            <a:r>
              <a:rPr kumimoji="1" lang="ko-KR" altLang="en-US" sz="1300" dirty="0"/>
              <a:t> 센서로부터 받아오지 못했을 때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에러 문장 출력 후 주기의 절반 </a:t>
            </a:r>
            <a:r>
              <a:rPr kumimoji="1" lang="ko-KR" altLang="en-US" sz="1300" dirty="0" err="1"/>
              <a:t>쉬어준다</a:t>
            </a:r>
            <a:r>
              <a:rPr kumimoji="1" lang="en-US" altLang="ko-KR" sz="1300" dirty="0"/>
              <a:t>.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90D67A-176E-3B4F-8925-58672D1D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154" y="0"/>
            <a:ext cx="5038845" cy="167623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2471EA2-CB60-AF4D-B1EA-AC448007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235" y="1125484"/>
            <a:ext cx="5258766" cy="5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2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1493</Words>
  <Application>Microsoft Macintosh PowerPoint</Application>
  <PresentationFormat>와이드스크린</PresentationFormat>
  <Paragraphs>263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오픈소스프로젝트 (6단계)</vt:lpstr>
      <vt:lpstr>목차</vt:lpstr>
      <vt:lpstr>개요</vt:lpstr>
      <vt:lpstr>설계</vt:lpstr>
      <vt:lpstr>구현</vt:lpstr>
      <vt:lpstr>구현</vt:lpstr>
      <vt:lpstr>구현</vt:lpstr>
      <vt:lpstr>구현</vt:lpstr>
      <vt:lpstr>구현</vt:lpstr>
      <vt:lpstr>구현</vt:lpstr>
      <vt:lpstr>구현</vt:lpstr>
      <vt:lpstr>구현상 노하우</vt:lpstr>
      <vt:lpstr>구현상 노하우(1)</vt:lpstr>
      <vt:lpstr>구현상 노하우(2)</vt:lpstr>
      <vt:lpstr>구현상 노하우(2)</vt:lpstr>
      <vt:lpstr>구현상 노하우(2)</vt:lpstr>
      <vt:lpstr>구현상 노하우(2)</vt:lpstr>
      <vt:lpstr>구현상 노하우(3)</vt:lpstr>
      <vt:lpstr>구현상 노하우</vt:lpstr>
      <vt:lpstr>구현상 노하우</vt:lpstr>
      <vt:lpstr>구현상 노하우</vt:lpstr>
      <vt:lpstr>CheckPoint – 실행 결과</vt:lpstr>
      <vt:lpstr>CheckPoint – 실행 결과</vt:lpstr>
      <vt:lpstr>CheckPoint – 실행 결과</vt:lpstr>
      <vt:lpstr>CheckPoint – 실행 결과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83</cp:revision>
  <dcterms:created xsi:type="dcterms:W3CDTF">2021-10-01T03:37:07Z</dcterms:created>
  <dcterms:modified xsi:type="dcterms:W3CDTF">2021-11-12T09:18:25Z</dcterms:modified>
</cp:coreProperties>
</file>