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308" r:id="rId7"/>
    <p:sldId id="319" r:id="rId8"/>
    <p:sldId id="322" r:id="rId9"/>
    <p:sldId id="323" r:id="rId10"/>
    <p:sldId id="320" r:id="rId11"/>
    <p:sldId id="321" r:id="rId12"/>
    <p:sldId id="270" r:id="rId13"/>
    <p:sldId id="291" r:id="rId14"/>
    <p:sldId id="315" r:id="rId15"/>
    <p:sldId id="324" r:id="rId16"/>
    <p:sldId id="329" r:id="rId17"/>
    <p:sldId id="317" r:id="rId18"/>
    <p:sldId id="281" r:id="rId19"/>
    <p:sldId id="325" r:id="rId20"/>
    <p:sldId id="326" r:id="rId21"/>
    <p:sldId id="327" r:id="rId22"/>
    <p:sldId id="328" r:id="rId23"/>
    <p:sldId id="284" r:id="rId24"/>
    <p:sldId id="283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5"/>
    <p:restoredTop sz="94720"/>
  </p:normalViewPr>
  <p:slideViewPr>
    <p:cSldViewPr snapToGrid="0" snapToObjects="1">
      <p:cViewPr varScale="1">
        <p:scale>
          <a:sx n="111" d="100"/>
          <a:sy n="111" d="100"/>
        </p:scale>
        <p:origin x="224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FA62B-2C50-384F-B9CD-EF4963046E51}" type="datetimeFigureOut">
              <a:rPr kumimoji="1" lang="ko-Kore-KR" altLang="en-US" smtClean="0"/>
              <a:t>2021. 11. 3.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7606-686D-3B48-9F9B-EAF58B373E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67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BABF-9909-F44A-B122-67ED390C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2745F-E2E2-3F45-8814-8E0EFD58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F12C-9798-6A47-9A16-4425155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7B9-6789-C740-ADFB-27055A74F02A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79E9B-3CE0-464B-88C4-4F22CE41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7CECB-3938-FB46-A023-FCBBB5C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0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7886-AD30-F740-AAEA-7C575CE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EC645-7128-4C48-B1F3-99EBBEFE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0E18-3ED2-834D-A940-6824A3E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8E3-D5C8-0248-AEFB-6DF12B95447F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08D18-9560-C34F-A584-8035F40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0E70-0F82-C344-9380-8C06E136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6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BB61B-1C6D-8B40-939E-A83B6838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60D9D-D776-1140-947B-ECB1DE4B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C89BC-DE5E-794F-944A-8B15B87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32AC-E19A-304F-BF63-9A2E83B1B38C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3D2DA-1B5B-504B-B8B6-BDF7A680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D46D-FBD9-594C-B253-DE023FD6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5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7FA6-D06E-E34E-A6EC-3F369129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BF69-BF8C-2144-98FD-786BF796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1ED8-114A-5943-A950-BC63F7C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0C60-00FA-9B46-85E7-AE9937704E42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F06D2-893B-4946-8FDB-7A44FC7E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51969-6CC2-5341-82C1-3EB2F063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8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E0A5-43C3-F14B-95FC-902EDB62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D757-D6C4-4E45-BC77-07EC1725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ED4E-30AA-DE4D-8505-FE35839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F9C-52DD-844E-BD67-7DBBE6D91D4D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20515-A2AE-2C4A-A8A1-5103448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22612-8FD2-C54E-AF1E-71EAD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C18E-9BA6-DC48-A06E-4D0FA74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E637E-F437-4443-B2AA-031A2DB2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2F32-7867-A540-B72E-35C7EC6E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2A4A-5BDD-BA46-B59A-3BBD739D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4DFE-654D-B6D7-322EF5B00240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7FFF-7FD0-6A41-90F6-3CA1BBE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0D3D-8F5C-EB47-878F-767855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3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3F23-A7B3-5F4E-AABA-F9691014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317B-7FE7-9C4A-B844-B816A747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8BCD4-AD05-F84C-BC91-E037EB8B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0D480-9A41-6348-9924-DA1C4510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8B227-0DDE-B142-9A9B-EFC3099FF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B45AC-1F95-1A43-8507-D20342F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EB2-D735-1B4F-982E-35456CA5947C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AF183-5EA8-664F-B0E3-0BA9AD5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F2D8F-AE46-A64F-A2A7-F4803E3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18FE-1901-214B-A729-69717014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E39F-1706-8A49-BE05-F7959B0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297B-2D75-F848-AEAE-AC153CEB9D42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D476-5D4E-3E4E-B47E-B736705E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01AA4-130C-C745-BE30-162097B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F51CB-47F3-2F48-B645-A0183F90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F0A8-36AD-564C-8C0E-2469133452C4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8B89B-A168-C14B-B957-5FB4578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0BE5-8930-C540-A4F4-E1DE56B2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4850-497F-4E4C-B4F5-5ED55C9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50B1F-ACEF-1F4B-A401-20680DB4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D4F4A-239C-FA4E-9AC4-DE1F8EE8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3C061-00C1-6A41-9246-B413E3C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FC3-0002-8F45-9810-6642FA3C6D71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DACCB-9B84-1C49-BBC4-F706982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3638-DD50-D14B-9062-059871E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F8B59-43B4-F441-B782-16C64D6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2AFA-46A2-B84B-8477-3DA045F7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5F9D-3436-FC48-B67C-EC567282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987E3-6384-084B-8792-57F782B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2CEC-290E-2C40-9F2A-621385C0714A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086D5-49D8-F14F-9321-2672922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EAA6E-32D5-C545-87FE-C4402D1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8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F906B-52A8-0941-9EE0-D320F30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645A-DF0E-8D4B-99C5-1CD832D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D912-3637-FA49-A08D-D5B7ECCF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7187-71AC-6B4C-8107-1E8D84053A45}" type="datetime1">
              <a:rPr kumimoji="1" lang="ko-KR" altLang="en-US" smtClean="0"/>
              <a:t>2021. 11. 3.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E10A-D05B-2740-948C-BDBAB6AF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CBA3-1B72-CE4F-8406-173C479F6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E521A-605D-B94C-A88A-D127CD0B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오픈소스</a:t>
            </a:r>
            <a:r>
              <a:rPr kumimoji="1" lang="ko-KR" altLang="en-US" dirty="0">
                <a:latin typeface="+mj-ea"/>
              </a:rPr>
              <a:t>프로젝트</a:t>
            </a:r>
            <a:br>
              <a:rPr kumimoji="1" lang="en-US" altLang="ko-KR" dirty="0"/>
            </a:br>
            <a:r>
              <a:rPr kumimoji="1" lang="en-US" altLang="ko-KR" sz="4000" dirty="0"/>
              <a:t>(5</a:t>
            </a:r>
            <a:r>
              <a:rPr kumimoji="1" lang="ko-KR" altLang="en-US" sz="4000" dirty="0"/>
              <a:t>단계</a:t>
            </a:r>
            <a:r>
              <a:rPr kumimoji="1" lang="en-US" altLang="ko-KR" sz="4000" dirty="0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D9D0D-C32A-2249-ACEC-BF85A0D6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595" y="4987276"/>
            <a:ext cx="3623733" cy="149672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9</a:t>
            </a:r>
            <a:r>
              <a:rPr kumimoji="1" lang="ko-KR" altLang="en-US" dirty="0"/>
              <a:t>조</a:t>
            </a:r>
            <a:endParaRPr kumimoji="1" lang="en-US" altLang="ko-Kore-KR" dirty="0"/>
          </a:p>
          <a:p>
            <a:pPr algn="r"/>
            <a:r>
              <a:rPr kumimoji="1" lang="en-US" altLang="ko-Kore-KR" dirty="0"/>
              <a:t>2</a:t>
            </a:r>
            <a:r>
              <a:rPr kumimoji="1" lang="en-US" altLang="ko-KR" dirty="0"/>
              <a:t>0191255</a:t>
            </a:r>
            <a:r>
              <a:rPr kumimoji="1" lang="ko-KR" altLang="en-US" dirty="0"/>
              <a:t> 홍성범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20160921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이재문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8632E-6B2F-2B4B-939E-814A606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9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(5)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alarmServer.c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server.c</a:t>
            </a:r>
            <a:r>
              <a:rPr kumimoji="1" lang="ko-KR" altLang="en-US" sz="1600" dirty="0"/>
              <a:t>와 코드의 내용이 같다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 err="1"/>
              <a:t>getargs_ps</a:t>
            </a:r>
            <a:r>
              <a:rPr kumimoji="1" lang="ko-KR" altLang="en-US" sz="1600" dirty="0"/>
              <a:t> 부분에서 읽어오는 </a:t>
            </a:r>
            <a:r>
              <a:rPr kumimoji="1" lang="en-US" altLang="ko-KR" sz="1600" dirty="0"/>
              <a:t>txt</a:t>
            </a:r>
            <a:r>
              <a:rPr kumimoji="1" lang="ko-KR" altLang="en-US" sz="1600" dirty="0"/>
              <a:t>파일만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getargs_ps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</a:t>
            </a:r>
            <a:endParaRPr kumimoji="1" lang="en-US" altLang="ko-KR" sz="1400" dirty="0"/>
          </a:p>
          <a:p>
            <a:r>
              <a:rPr kumimoji="1" lang="en-US" altLang="ko-KR" sz="1400" dirty="0"/>
              <a:t>config-</a:t>
            </a:r>
            <a:r>
              <a:rPr kumimoji="1" lang="en-US" altLang="ko-KR" sz="1400" dirty="0" err="1"/>
              <a:t>ps.txt</a:t>
            </a:r>
            <a:r>
              <a:rPr kumimoji="1" lang="ko-KR" altLang="en-US" sz="1400" dirty="0"/>
              <a:t>에 저장되어있는 </a:t>
            </a:r>
            <a:r>
              <a:rPr kumimoji="1" lang="en-US" altLang="ko-KR" sz="1400" dirty="0"/>
              <a:t>port</a:t>
            </a:r>
            <a:r>
              <a:rPr kumimoji="1" lang="ko-KR" altLang="en-US" sz="1400" dirty="0"/>
              <a:t>값을 읽어온다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1234</a:t>
            </a:r>
            <a:r>
              <a:rPr kumimoji="1" lang="ko-KR" altLang="en-US" sz="1400" dirty="0"/>
              <a:t>가 저장되어 있고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이 </a:t>
            </a:r>
            <a:r>
              <a:rPr kumimoji="1" lang="ko-KR" altLang="en-US" sz="1400" dirty="0" err="1"/>
              <a:t>포트번호는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alarmClient</a:t>
            </a:r>
            <a:r>
              <a:rPr kumimoji="1" lang="ko-KR" altLang="en-US" sz="1400" dirty="0"/>
              <a:t>와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소통하기 위한 통로이다</a:t>
            </a:r>
            <a:r>
              <a:rPr kumimoji="1"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9386FDB-3614-DF43-9306-1F2D9C08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04" y="0"/>
            <a:ext cx="5364296" cy="64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(6)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1800" dirty="0" err="1"/>
              <a:t>alarm.c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stdout</a:t>
            </a:r>
            <a:r>
              <a:rPr kumimoji="1" lang="ko-KR" altLang="en-US" sz="1600" dirty="0" err="1"/>
              <a:t>으로는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200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OK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/>
              <a:t>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전송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stderr</a:t>
            </a:r>
            <a:r>
              <a:rPr kumimoji="1" lang="ko-KR" altLang="en-US" sz="1600" dirty="0"/>
              <a:t>로는 </a:t>
            </a:r>
            <a:r>
              <a:rPr kumimoji="1" lang="en-US" altLang="ko-KR" sz="1600" dirty="0"/>
              <a:t>Warning</a:t>
            </a:r>
            <a:r>
              <a:rPr kumimoji="1" lang="ko-KR" altLang="en-US" sz="1600" dirty="0"/>
              <a:t>을 </a:t>
            </a:r>
            <a:r>
              <a:rPr kumimoji="1" lang="en-US" altLang="ko-KR" sz="1600" dirty="0" err="1"/>
              <a:t>alarmServer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화면에 출력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15 ~ 17 : </a:t>
            </a:r>
            <a:r>
              <a:rPr kumimoji="1" lang="en-US" altLang="ko-KR" sz="1400" dirty="0" err="1"/>
              <a:t>alarmServer</a:t>
            </a:r>
            <a:r>
              <a:rPr kumimoji="1" lang="ko-KR" altLang="en-US" sz="1400" dirty="0"/>
              <a:t>에서 환경변수를 받아온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/>
              <a:t>에서는</a:t>
            </a:r>
            <a:r>
              <a:rPr kumimoji="1" lang="en-US" altLang="ko-KR" sz="1400" dirty="0"/>
              <a:t> CONTENT_LENGTH</a:t>
            </a:r>
            <a:r>
              <a:rPr kumimoji="1" lang="ko-KR" altLang="en-US" sz="1400" dirty="0"/>
              <a:t> 환경변수를 받아서 </a:t>
            </a:r>
            <a:r>
              <a:rPr kumimoji="1" lang="en-US" altLang="ko-KR" sz="1400" dirty="0" err="1"/>
              <a:t>contentLength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변수에 저장한다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그 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그 길이만큼 </a:t>
            </a:r>
            <a:r>
              <a:rPr kumimoji="1" lang="en-US" altLang="ko-KR" sz="1400" dirty="0"/>
              <a:t>STDIN</a:t>
            </a:r>
            <a:r>
              <a:rPr kumimoji="1" lang="ko-KR" altLang="en-US" sz="1400" dirty="0"/>
              <a:t>을 통해 읽어온다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이는 </a:t>
            </a:r>
            <a:r>
              <a:rPr kumimoji="1" lang="en-US" altLang="ko-KR" sz="1400" dirty="0" err="1"/>
              <a:t>request.c</a:t>
            </a:r>
            <a:r>
              <a:rPr kumimoji="1" lang="ko-KR" altLang="en-US" sz="1400" dirty="0"/>
              <a:t>에서 구현된 </a:t>
            </a:r>
            <a:r>
              <a:rPr kumimoji="1" lang="en-US" altLang="ko-KR" sz="1400" dirty="0"/>
              <a:t>Redirection</a:t>
            </a:r>
            <a:r>
              <a:rPr kumimoji="1" lang="ko-KR" altLang="en-US" sz="1400" dirty="0"/>
              <a:t>과 관련이 있다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Line 20 ~ 28 : name, time, value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strtok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뽑아내기</a:t>
            </a:r>
            <a:endParaRPr kumimoji="1" lang="en-US" altLang="ko-KR" sz="1400" dirty="0"/>
          </a:p>
          <a:p>
            <a:r>
              <a:rPr kumimoji="1" lang="en-US" altLang="ko-KR" sz="1400" dirty="0"/>
              <a:t>Line 30 ~ 33 : </a:t>
            </a:r>
            <a:r>
              <a:rPr kumimoji="1" lang="en-US" altLang="ko-KR" sz="1400" dirty="0" err="1"/>
              <a:t>ctime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변경하여 문자열 변수에 저장 후 </a:t>
            </a:r>
            <a:r>
              <a:rPr kumimoji="1" lang="ko-KR" altLang="en-US" sz="1400" dirty="0" err="1"/>
              <a:t>개행문자</a:t>
            </a:r>
            <a:r>
              <a:rPr kumimoji="1" lang="ko-KR" altLang="en-US" sz="1400" dirty="0"/>
              <a:t> 삭제</a:t>
            </a:r>
            <a:endParaRPr kumimoji="1" lang="en-US" altLang="ko-KR" sz="1400" dirty="0"/>
          </a:p>
          <a:p>
            <a:r>
              <a:rPr kumimoji="1" lang="en-US" altLang="ko-KR" sz="1400" dirty="0"/>
              <a:t>Line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37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38</a:t>
            </a:r>
          </a:p>
          <a:p>
            <a:pPr lvl="1"/>
            <a:r>
              <a:rPr kumimoji="1" lang="en-US" altLang="ko-KR" sz="1300" dirty="0" err="1"/>
              <a:t>sprintf</a:t>
            </a:r>
            <a:r>
              <a:rPr kumimoji="1" lang="ko-KR" altLang="en-US" sz="1300" dirty="0"/>
              <a:t>로 </a:t>
            </a:r>
            <a:r>
              <a:rPr kumimoji="1" lang="en-US" altLang="ko-KR" sz="1300" dirty="0"/>
              <a:t>Warning </a:t>
            </a:r>
            <a:r>
              <a:rPr kumimoji="1" lang="ko-KR" altLang="en-US" sz="1300" dirty="0"/>
              <a:t>문자열을 완성시키고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그 </a:t>
            </a:r>
            <a:r>
              <a:rPr kumimoji="1" lang="en-US" altLang="ko-KR" sz="1300" dirty="0"/>
              <a:t>msg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STDERR</a:t>
            </a:r>
            <a:r>
              <a:rPr kumimoji="1" lang="ko-KR" altLang="en-US" sz="1300" dirty="0"/>
              <a:t>에 쓴다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그렇게 되면 </a:t>
            </a:r>
            <a:r>
              <a:rPr kumimoji="1" lang="en-US" altLang="ko-KR" sz="1300" dirty="0" err="1"/>
              <a:t>alarmServer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자식프로세스로 생성한 </a:t>
            </a:r>
            <a:r>
              <a:rPr kumimoji="1" lang="en-US" altLang="ko-KR" sz="1300" dirty="0" err="1"/>
              <a:t>clientGet</a:t>
            </a:r>
            <a:r>
              <a:rPr kumimoji="1" lang="en-US" altLang="ko-KR" sz="1300" dirty="0"/>
              <a:t> </a:t>
            </a:r>
            <a:r>
              <a:rPr kumimoji="1" lang="ko-KR" altLang="en-US" sz="1300" dirty="0"/>
              <a:t>화면에 출력될 것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STDOUT</a:t>
            </a:r>
            <a:r>
              <a:rPr kumimoji="1" lang="ko-KR" altLang="en-US" sz="1300" dirty="0"/>
              <a:t>에는 </a:t>
            </a:r>
            <a:r>
              <a:rPr kumimoji="1" lang="en-US" altLang="ko-KR" sz="1300" dirty="0"/>
              <a:t>200 OK </a:t>
            </a:r>
            <a:r>
              <a:rPr kumimoji="1" lang="ko-KR" altLang="en-US" sz="1300" dirty="0"/>
              <a:t>문자열을 </a:t>
            </a:r>
            <a:r>
              <a:rPr kumimoji="1" lang="ko-KR" altLang="en-US" sz="1300" dirty="0" err="1"/>
              <a:t>출력했으므로</a:t>
            </a:r>
            <a:r>
              <a:rPr kumimoji="1" lang="ko-KR" altLang="en-US" sz="1300" dirty="0"/>
              <a:t> </a:t>
            </a:r>
            <a:r>
              <a:rPr kumimoji="1" lang="en-US" altLang="ko-KR" sz="1300" dirty="0" err="1"/>
              <a:t>fflush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보내기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그렇게 되면 </a:t>
            </a:r>
            <a:r>
              <a:rPr kumimoji="1" lang="en-US" altLang="ko-KR" sz="1300" dirty="0"/>
              <a:t>Redirection</a:t>
            </a:r>
            <a:r>
              <a:rPr kumimoji="1" lang="ko-KR" altLang="en-US" sz="1300" dirty="0"/>
              <a:t>을 통해 </a:t>
            </a:r>
            <a:r>
              <a:rPr kumimoji="1" lang="en-US" altLang="ko-KR" sz="1300" dirty="0" err="1"/>
              <a:t>alarmClient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자식프로세스로 생성한 </a:t>
            </a:r>
            <a:r>
              <a:rPr kumimoji="1" lang="en-US" altLang="ko-KR" sz="1300" dirty="0" err="1"/>
              <a:t>clientPost</a:t>
            </a:r>
            <a:r>
              <a:rPr kumimoji="1" lang="en-US" altLang="ko-KR" sz="1300" dirty="0"/>
              <a:t> </a:t>
            </a:r>
            <a:r>
              <a:rPr kumimoji="1" lang="ko-KR" altLang="en-US" sz="1300" dirty="0"/>
              <a:t>화면에 출력될 것</a:t>
            </a:r>
            <a:endParaRPr kumimoji="1" lang="en-US" altLang="ko-KR" sz="13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ABFCAAE-8539-0F45-B817-05CA09E4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70" y="0"/>
            <a:ext cx="481193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단계 구현 중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새로 생성된 부분은</a:t>
            </a:r>
            <a:r>
              <a:rPr kumimoji="1" lang="en-US" altLang="ko-KR" dirty="0"/>
              <a:t>...</a:t>
            </a:r>
          </a:p>
          <a:p>
            <a:pPr lvl="1"/>
            <a:r>
              <a:rPr kumimoji="1" lang="en-US" altLang="ko-KR" dirty="0" err="1"/>
              <a:t>clientPost.c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dataPost.c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clientGet.c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alarmClient.c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alarmServer.c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alarm.c</a:t>
            </a:r>
            <a:endParaRPr kumimoji="1" lang="en-US" altLang="ko-KR" dirty="0"/>
          </a:p>
          <a:p>
            <a:r>
              <a:rPr kumimoji="1" lang="ko-KR" altLang="en-US" dirty="0"/>
              <a:t>각각을 수정할 때의 발휘되었던 노하우를 소개할 부분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Mkfifo</a:t>
            </a:r>
            <a:r>
              <a:rPr kumimoji="1" lang="en-US" altLang="ko-KR" dirty="0"/>
              <a:t>, Unlink</a:t>
            </a:r>
            <a:r>
              <a:rPr kumimoji="1" lang="ko-KR" altLang="en-US" dirty="0"/>
              <a:t> </a:t>
            </a:r>
            <a:r>
              <a:rPr kumimoji="1" lang="en-US" altLang="ko-KR" dirty="0"/>
              <a:t>Wrapper </a:t>
            </a:r>
            <a:r>
              <a:rPr kumimoji="1" lang="ko-KR" altLang="en-US" dirty="0"/>
              <a:t>함수 생성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로 보낼 때의 문자열을 </a:t>
            </a:r>
            <a:r>
              <a:rPr kumimoji="1" lang="en-US" altLang="ko-KR" dirty="0"/>
              <a:t>named pipe</a:t>
            </a:r>
            <a:r>
              <a:rPr kumimoji="1" lang="ko-KR" altLang="en-US" dirty="0"/>
              <a:t>로 보내는 문자열로 쓸 수 없는 이유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named pipe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open</a:t>
            </a:r>
            <a:r>
              <a:rPr kumimoji="1" lang="ko-KR" altLang="en-US" dirty="0"/>
              <a:t>할 때 </a:t>
            </a:r>
            <a:r>
              <a:rPr kumimoji="1" lang="en-US" altLang="ko-KR" dirty="0"/>
              <a:t>RDONLY, WRONLY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RDWR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open</a:t>
            </a:r>
            <a:r>
              <a:rPr kumimoji="1" lang="ko-KR" altLang="en-US" dirty="0"/>
              <a:t>한 이유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clientGet</a:t>
            </a:r>
            <a:r>
              <a:rPr kumimoji="1" lang="en-US" altLang="ko-KR" dirty="0"/>
              <a:t> Shell</a:t>
            </a:r>
            <a:r>
              <a:rPr kumimoji="1" lang="ko-KR" altLang="en-US" dirty="0"/>
              <a:t>을 종료했을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alarmServer</a:t>
            </a:r>
            <a:r>
              <a:rPr kumimoji="1" lang="ko-KR" altLang="en-US" dirty="0"/>
              <a:t>가 종료되지 않는 문제점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Makefile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수정방안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0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Mkfifo</a:t>
            </a:r>
            <a:r>
              <a:rPr kumimoji="1" lang="en-US" altLang="ko-KR" sz="1800" dirty="0"/>
              <a:t>, Unlink Wrapper </a:t>
            </a:r>
            <a:r>
              <a:rPr kumimoji="1" lang="ko-KR" altLang="en-US" sz="1800" dirty="0"/>
              <a:t>함수 생성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stems.c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Mkfifo</a:t>
            </a:r>
            <a:r>
              <a:rPr kumimoji="1" lang="en-US" altLang="ko-KR" sz="1600" dirty="0"/>
              <a:t>, Unlink</a:t>
            </a:r>
            <a:r>
              <a:rPr kumimoji="1" lang="ko-KR" altLang="en-US" sz="1600" dirty="0"/>
              <a:t> 함수를 </a:t>
            </a:r>
            <a:r>
              <a:rPr kumimoji="1" lang="en-US" altLang="ko-KR" sz="1600" dirty="0"/>
              <a:t>Wrapper </a:t>
            </a:r>
            <a:r>
              <a:rPr kumimoji="1" lang="ko-KR" altLang="en-US" sz="1600" dirty="0"/>
              <a:t>함수로 만들어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오류처리를</a:t>
            </a:r>
            <a:r>
              <a:rPr kumimoji="1" lang="ko-KR" altLang="en-US" sz="1600" dirty="0"/>
              <a:t> 해주도록 하였다</a:t>
            </a:r>
            <a:r>
              <a:rPr kumimoji="1" lang="en-US" altLang="ko-KR" sz="1600" dirty="0"/>
              <a:t>.</a:t>
            </a:r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stems.h</a:t>
            </a:r>
            <a:r>
              <a:rPr kumimoji="1" lang="ko-KR" altLang="en-US" sz="1600" dirty="0"/>
              <a:t>에도 꼭 함수 정보를 저장해야 한다는 것을 명심할 것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201FE6-5287-3E49-81C0-12B32365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1964"/>
            <a:ext cx="6096000" cy="27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25029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DB</a:t>
            </a:r>
            <a:r>
              <a:rPr kumimoji="1" lang="ko-KR" altLang="en-US" sz="1800" dirty="0"/>
              <a:t>로 보낼 때의 문자열을 </a:t>
            </a:r>
            <a:r>
              <a:rPr kumimoji="1" lang="en-US" altLang="ko-KR" sz="1800" dirty="0"/>
              <a:t>named pipe</a:t>
            </a:r>
            <a:r>
              <a:rPr kumimoji="1" lang="ko-KR" altLang="en-US" sz="1800" dirty="0"/>
              <a:t>로 보내는 문자열로 쓸 수 없는 이유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DB</a:t>
            </a:r>
            <a:r>
              <a:rPr kumimoji="1" lang="ko-KR" altLang="en-US" sz="1600" dirty="0"/>
              <a:t>로 보낼 때는 </a:t>
            </a:r>
            <a:r>
              <a:rPr kumimoji="1" lang="en-US" altLang="ko-KR" sz="1600" dirty="0"/>
              <a:t>DB</a:t>
            </a:r>
            <a:r>
              <a:rPr kumimoji="1" lang="ko-KR" altLang="en-US" sz="1600" dirty="0"/>
              <a:t>에서 요구하는 명령어에 값을 집어넣어서 보내야 하기 때문에 </a:t>
            </a:r>
            <a:r>
              <a:rPr kumimoji="1" lang="en-US" altLang="ko-KR" sz="1600" dirty="0"/>
              <a:t>msg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strtok</a:t>
            </a:r>
            <a:r>
              <a:rPr kumimoji="1" lang="ko-KR" altLang="en-US" sz="1600" dirty="0"/>
              <a:t>로 쪼개야 한다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Line 130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astr</a:t>
            </a:r>
            <a:r>
              <a:rPr kumimoji="1" lang="ko-KR" altLang="en-US" sz="1600" dirty="0"/>
              <a:t>을 쪼개기 전에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/>
              <a:t>로 보낼 </a:t>
            </a:r>
            <a:r>
              <a:rPr kumimoji="1" lang="en-US" altLang="ko-KR" sz="1600" dirty="0"/>
              <a:t>msg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따로 변수에 </a:t>
            </a:r>
            <a:r>
              <a:rPr kumimoji="1" lang="en-US" altLang="ko-KR" sz="1600" dirty="0"/>
              <a:t>copy</a:t>
            </a:r>
            <a:r>
              <a:rPr kumimoji="1" lang="ko-KR" altLang="en-US" sz="1600" dirty="0"/>
              <a:t>해준다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Line 135 : </a:t>
            </a:r>
            <a:r>
              <a:rPr kumimoji="1" lang="en-US" altLang="ko-KR" sz="1600" dirty="0" err="1"/>
              <a:t>astr</a:t>
            </a:r>
            <a:r>
              <a:rPr kumimoji="1" lang="ko-KR" altLang="en-US" sz="1600" dirty="0"/>
              <a:t>을 마음대로 </a:t>
            </a:r>
            <a:r>
              <a:rPr kumimoji="1" lang="en-US" altLang="ko-KR" sz="1600" dirty="0" err="1"/>
              <a:t>strtok</a:t>
            </a:r>
            <a:r>
              <a:rPr kumimoji="1" lang="ko-KR" altLang="en-US" sz="1600" dirty="0"/>
              <a:t> 해주어도 괜찮다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Line 140 : named pipe</a:t>
            </a:r>
            <a:r>
              <a:rPr kumimoji="1" lang="ko-KR" altLang="en-US" sz="1600" dirty="0"/>
              <a:t>로 보낼 때는 방금 </a:t>
            </a:r>
            <a:r>
              <a:rPr kumimoji="1" lang="en-US" altLang="ko-KR" sz="1600" dirty="0"/>
              <a:t>copy</a:t>
            </a:r>
            <a:r>
              <a:rPr kumimoji="1" lang="ko-KR" altLang="en-US" sz="1600" dirty="0"/>
              <a:t>해두었던 </a:t>
            </a:r>
            <a:r>
              <a:rPr kumimoji="1" lang="en-US" altLang="ko-KR" sz="1600" dirty="0"/>
              <a:t>msg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보내준다</a:t>
            </a:r>
            <a:r>
              <a:rPr kumimoji="1" lang="en-US" altLang="ko-KR" sz="1600" dirty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A7ACB44-D51E-FD4D-8A7F-1BC28EE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12" y="0"/>
            <a:ext cx="5679688" cy="62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25029" cy="4351338"/>
          </a:xfrm>
        </p:spPr>
        <p:txBody>
          <a:bodyPr>
            <a:normAutofit/>
          </a:bodyPr>
          <a:lstStyle/>
          <a:p>
            <a:r>
              <a:rPr kumimoji="1" lang="en" altLang="ko-KR" sz="1800" dirty="0"/>
              <a:t>named pipe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open</a:t>
            </a:r>
            <a:r>
              <a:rPr kumimoji="1" lang="ko-KR" altLang="en-US" sz="1800" dirty="0"/>
              <a:t>할 때 </a:t>
            </a:r>
            <a:r>
              <a:rPr kumimoji="1" lang="en" altLang="ko-KR" sz="1800" dirty="0"/>
              <a:t>RDONLY, WRONLY</a:t>
            </a:r>
            <a:r>
              <a:rPr kumimoji="1" lang="ko-KR" altLang="en-US" sz="1800" dirty="0"/>
              <a:t>가 아닌 </a:t>
            </a:r>
            <a:r>
              <a:rPr kumimoji="1" lang="en" altLang="ko-KR" sz="1800" dirty="0"/>
              <a:t>RDWR</a:t>
            </a:r>
            <a:r>
              <a:rPr kumimoji="1" lang="ko-KR" altLang="en-US" sz="1800" dirty="0"/>
              <a:t>로 </a:t>
            </a:r>
            <a:r>
              <a:rPr kumimoji="1" lang="en" altLang="ko-KR" sz="1800" dirty="0"/>
              <a:t>open</a:t>
            </a:r>
            <a:r>
              <a:rPr kumimoji="1" lang="ko-KR" altLang="en-US" sz="1800" dirty="0"/>
              <a:t>한 이유</a:t>
            </a:r>
            <a:endParaRPr kumimoji="1" lang="en-US" altLang="ko-KR" sz="1800" dirty="0"/>
          </a:p>
          <a:p>
            <a:endParaRPr kumimoji="1" lang="ko-KR" altLang="en-US" sz="1800" dirty="0"/>
          </a:p>
          <a:p>
            <a:pPr lvl="1"/>
            <a:r>
              <a:rPr kumimoji="1" lang="ko-KR" altLang="en-US" sz="1600" dirty="0"/>
              <a:t>초반에는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dataPost</a:t>
            </a:r>
            <a:r>
              <a:rPr kumimoji="1" lang="ko-KR" altLang="en-US" sz="1600" dirty="0"/>
              <a:t>에서는 </a:t>
            </a:r>
            <a:r>
              <a:rPr kumimoji="1" lang="en-US" altLang="ko-KR" sz="1600" dirty="0"/>
              <a:t>Write</a:t>
            </a:r>
            <a:r>
              <a:rPr kumimoji="1" lang="ko-KR" altLang="en-US" sz="1600" dirty="0"/>
              <a:t>만 하기 때문에 </a:t>
            </a:r>
            <a:r>
              <a:rPr kumimoji="1" lang="en-US" altLang="ko-KR" sz="1600" dirty="0"/>
              <a:t>O_WRONLY,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/>
              <a:t>에서는 </a:t>
            </a:r>
            <a:r>
              <a:rPr kumimoji="1" lang="en-US" altLang="ko-KR" sz="1600" dirty="0"/>
              <a:t>Read</a:t>
            </a:r>
            <a:r>
              <a:rPr kumimoji="1" lang="ko-KR" altLang="en-US" sz="1600" dirty="0"/>
              <a:t>만 하기 때문에 </a:t>
            </a:r>
            <a:r>
              <a:rPr kumimoji="1" lang="en-US" altLang="ko-KR" sz="1600" dirty="0"/>
              <a:t>O_RDONLY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해주었음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그러나 </a:t>
            </a:r>
            <a:r>
              <a:rPr kumimoji="1" lang="en-US" altLang="ko-KR" sz="1600" dirty="0" err="1"/>
              <a:t>clientPost</a:t>
            </a:r>
            <a:r>
              <a:rPr kumimoji="1" lang="ko-KR" altLang="en-US" sz="1600" dirty="0"/>
              <a:t>에서 </a:t>
            </a:r>
            <a:r>
              <a:rPr kumimoji="1" lang="ko-KR" altLang="en-US" sz="1600" dirty="0" err="1"/>
              <a:t>임계값이</a:t>
            </a:r>
            <a:r>
              <a:rPr kumimoji="1" lang="ko-KR" altLang="en-US" sz="1600" dirty="0"/>
              <a:t> 넘는 정보를 </a:t>
            </a:r>
            <a:r>
              <a:rPr kumimoji="1" lang="en-US" altLang="ko-KR" sz="1600" dirty="0"/>
              <a:t>send</a:t>
            </a:r>
            <a:r>
              <a:rPr kumimoji="1" lang="ko-KR" altLang="en-US" sz="1600" dirty="0"/>
              <a:t>했더니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프로그램이 멈추었다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1"/>
            <a:r>
              <a:rPr kumimoji="1" lang="ko-KR" altLang="en-US" sz="1600" dirty="0"/>
              <a:t>그 이유가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 부분에서 발생되었다고 생각해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두 곳 모두에서 </a:t>
            </a:r>
            <a:r>
              <a:rPr kumimoji="1" lang="en-US" altLang="ko-KR" sz="1600" dirty="0"/>
              <a:t>O_RDWR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/>
              <a:t>읽기쓰기</a:t>
            </a:r>
            <a:r>
              <a:rPr kumimoji="1" lang="ko-KR" altLang="en-US" sz="1600" dirty="0"/>
              <a:t> 권한을 모두 부여하였다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에러가 해결되었다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그 이유는</a:t>
            </a:r>
            <a:r>
              <a:rPr kumimoji="1" lang="en-US" altLang="ko-KR" sz="1600" dirty="0"/>
              <a:t>?</a:t>
            </a:r>
          </a:p>
          <a:p>
            <a:pPr lvl="1"/>
            <a:r>
              <a:rPr kumimoji="1" lang="ko-KR" altLang="en-US" sz="1600" dirty="0"/>
              <a:t>한 파일을 한 쪽에서는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읽기 전용으로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한 쪽에서는 쓰기 전용으로 여는 부분에서 충돌이 발생한 것으로 생각됨</a:t>
            </a:r>
            <a:r>
              <a:rPr kumimoji="1" lang="en-US" altLang="ko-KR" sz="1600" dirty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A7ACB44-D51E-FD4D-8A7F-1BC28EE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12" y="0"/>
            <a:ext cx="5679688" cy="62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25029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clientGet</a:t>
            </a:r>
            <a:r>
              <a:rPr kumimoji="1" lang="en-US" altLang="ko-KR" sz="1800" dirty="0"/>
              <a:t> Shell</a:t>
            </a:r>
            <a:r>
              <a:rPr kumimoji="1" lang="ko-KR" altLang="en-US" sz="1800" dirty="0"/>
              <a:t>을 종료했을 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alarmServer</a:t>
            </a:r>
            <a:r>
              <a:rPr kumimoji="1" lang="ko-KR" altLang="en-US" sz="1800" dirty="0"/>
              <a:t>가 종료되지 않는 점</a:t>
            </a:r>
            <a:endParaRPr kumimoji="1" lang="en-US" altLang="ko-KR" sz="1800" dirty="0"/>
          </a:p>
          <a:p>
            <a:endParaRPr kumimoji="1" lang="ko-KR" altLang="en-US" sz="1800" dirty="0"/>
          </a:p>
          <a:p>
            <a:pPr lvl="1"/>
            <a:r>
              <a:rPr kumimoji="1" lang="ko-KR" altLang="en-US" sz="1600" dirty="0"/>
              <a:t>수정 전에는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clientGet</a:t>
            </a:r>
            <a:r>
              <a:rPr kumimoji="1" lang="ko-KR" altLang="en-US" sz="1600" dirty="0"/>
              <a:t>을 종료하고 다시 </a:t>
            </a:r>
            <a:r>
              <a:rPr kumimoji="1" lang="en-US" altLang="ko-KR" sz="1600" dirty="0" err="1"/>
              <a:t>clientGet</a:t>
            </a:r>
            <a:r>
              <a:rPr kumimoji="1" lang="ko-KR" altLang="en-US" sz="1600" dirty="0"/>
              <a:t>을 실행할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다시 </a:t>
            </a:r>
            <a:r>
              <a:rPr kumimoji="1" lang="en-US" altLang="ko-KR" sz="1600" dirty="0" err="1"/>
              <a:t>alarmServer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Execve</a:t>
            </a:r>
            <a:r>
              <a:rPr kumimoji="1" lang="ko-KR" altLang="en-US" sz="1600" dirty="0"/>
              <a:t>하게 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부분에서 </a:t>
            </a:r>
            <a:r>
              <a:rPr kumimoji="1" lang="ko-KR" altLang="en-US" sz="1600" dirty="0" err="1"/>
              <a:t>포트번호가</a:t>
            </a:r>
            <a:r>
              <a:rPr kumimoji="1" lang="ko-KR" altLang="en-US" sz="1600" dirty="0"/>
              <a:t> 겹쳐버려서 </a:t>
            </a:r>
            <a:r>
              <a:rPr kumimoji="1" lang="en-US" altLang="ko-KR" sz="1600" dirty="0"/>
              <a:t>Bind Failed</a:t>
            </a:r>
          </a:p>
          <a:p>
            <a:pPr lvl="1"/>
            <a:r>
              <a:rPr kumimoji="1" lang="ko-KR" altLang="en-US" sz="1600" dirty="0"/>
              <a:t>그러면 이 부분을 어떻게 해결해야 할까</a:t>
            </a:r>
            <a:r>
              <a:rPr kumimoji="1" lang="en-US" altLang="ko-KR" sz="1600" dirty="0"/>
              <a:t>?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QUIT, EXIT</a:t>
            </a:r>
            <a:r>
              <a:rPr kumimoji="1" lang="ko-KR" altLang="en-US" sz="1600" dirty="0"/>
              <a:t>을 할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자식 프로세스인 </a:t>
            </a:r>
            <a:r>
              <a:rPr kumimoji="1" lang="en-US" altLang="ko-KR" sz="1600" dirty="0" err="1"/>
              <a:t>alarmServer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kill</a:t>
            </a:r>
            <a:r>
              <a:rPr kumimoji="1" lang="ko-KR" altLang="en-US" sz="1600" dirty="0"/>
              <a:t>해주면 될 것이다</a:t>
            </a:r>
            <a:r>
              <a:rPr kumimoji="1" lang="en-US" altLang="ko-KR" sz="1600" dirty="0"/>
              <a:t>.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6B4257A-96FC-BF49-8A45-72028846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1322"/>
            <a:ext cx="12192000" cy="17605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163C59-8F5F-9D44-A9D2-7D6431FB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1907"/>
            <a:ext cx="7607300" cy="5715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55C6C7CA-2973-614F-80CF-869D255FEA45}"/>
              </a:ext>
            </a:extLst>
          </p:cNvPr>
          <p:cNvSpPr/>
          <p:nvPr/>
        </p:nvSpPr>
        <p:spPr>
          <a:xfrm>
            <a:off x="10984375" y="11907"/>
            <a:ext cx="914400" cy="5715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98F6A5D-5A93-9047-A6DD-457C88C765B6}"/>
              </a:ext>
            </a:extLst>
          </p:cNvPr>
          <p:cNvSpPr/>
          <p:nvPr/>
        </p:nvSpPr>
        <p:spPr>
          <a:xfrm>
            <a:off x="1969625" y="5522119"/>
            <a:ext cx="3123235" cy="4619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3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수정 방안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1. –</a:t>
            </a:r>
            <a:r>
              <a:rPr kumimoji="1" lang="en-US" altLang="ko-KR" sz="1600" dirty="0" err="1"/>
              <a:t>lmysqlclient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LIBS</a:t>
            </a:r>
            <a:r>
              <a:rPr kumimoji="1" lang="ko-KR" altLang="en-US" sz="1600" dirty="0"/>
              <a:t>에 넣어주었다</a:t>
            </a:r>
            <a:r>
              <a:rPr kumimoji="1" lang="en-US" altLang="ko-KR" sz="1600" dirty="0"/>
              <a:t>.(</a:t>
            </a:r>
            <a:r>
              <a:rPr kumimoji="1" lang="ko-KR" altLang="en-US" sz="1600" dirty="0"/>
              <a:t>다른 조의 노하우를 참고하였음</a:t>
            </a:r>
            <a:r>
              <a:rPr kumimoji="1" lang="en-US" altLang="ko-KR" sz="1600" dirty="0"/>
              <a:t>)</a:t>
            </a:r>
          </a:p>
          <a:p>
            <a:pPr lvl="2"/>
            <a:r>
              <a:rPr kumimoji="1" lang="en-US" altLang="ko-KR" sz="1400" dirty="0" err="1"/>
              <a:t>mysql</a:t>
            </a:r>
            <a:r>
              <a:rPr kumimoji="1" lang="ko-KR" altLang="en-US" sz="1400" dirty="0"/>
              <a:t>을 쓴 곳에다가 따로 </a:t>
            </a:r>
            <a:r>
              <a:rPr kumimoji="1" lang="en-US" altLang="ko-KR" sz="1400" dirty="0"/>
              <a:t>–</a:t>
            </a:r>
            <a:r>
              <a:rPr kumimoji="1" lang="en-US" altLang="ko-KR" sz="1400" dirty="0" err="1"/>
              <a:t>lmysqlclient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붙여주었으나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깔끔하게 정리하기 위해 </a:t>
            </a:r>
            <a:r>
              <a:rPr kumimoji="1" lang="en-US" altLang="ko-KR" sz="1400" dirty="0"/>
              <a:t>LIBS </a:t>
            </a:r>
            <a:r>
              <a:rPr kumimoji="1" lang="ko-KR" altLang="en-US" sz="1400" dirty="0"/>
              <a:t>변수에 넣어주고 필요한 곳에 적절히 </a:t>
            </a:r>
            <a:r>
              <a:rPr kumimoji="1" lang="en-US" altLang="ko-KR" sz="1400" dirty="0"/>
              <a:t>$(LIBS)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넣어주었음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en-US" altLang="ko-KR" sz="1600" dirty="0"/>
              <a:t>2.</a:t>
            </a:r>
            <a:r>
              <a:rPr kumimoji="1" lang="ko-KR" altLang="en-US" sz="1600" dirty="0"/>
              <a:t> 새로이 만든 </a:t>
            </a:r>
            <a:r>
              <a:rPr kumimoji="1" lang="en-US" altLang="ko-KR" sz="1600" dirty="0" err="1"/>
              <a:t>alarmClient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alarmServer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alarm.cgi</a:t>
            </a:r>
            <a:r>
              <a:rPr kumimoji="1" lang="ko-KR" altLang="en-US" sz="1600" dirty="0"/>
              <a:t>에 대한 </a:t>
            </a:r>
            <a:r>
              <a:rPr kumimoji="1" lang="en-US" altLang="ko-KR" sz="1600" dirty="0" err="1"/>
              <a:t>gcc</a:t>
            </a:r>
            <a:r>
              <a:rPr kumimoji="1" lang="ko-KR" altLang="en-US" sz="1600" dirty="0"/>
              <a:t> 명령어 생성</a:t>
            </a:r>
            <a:endParaRPr kumimoji="1" lang="en-US" altLang="ko-KR" sz="1600" dirty="0"/>
          </a:p>
          <a:p>
            <a:pPr lvl="2"/>
            <a:r>
              <a:rPr kumimoji="1" lang="en-US" altLang="ko-KR" sz="1500" dirty="0"/>
              <a:t>push alarm</a:t>
            </a:r>
            <a:r>
              <a:rPr kumimoji="1" lang="ko-KR" altLang="en-US" sz="1500" dirty="0"/>
              <a:t>을 구현한 부분에서 </a:t>
            </a:r>
            <a:r>
              <a:rPr kumimoji="1" lang="en-US" altLang="ko-KR" sz="1500" dirty="0" err="1"/>
              <a:t>alarmClient</a:t>
            </a:r>
            <a:r>
              <a:rPr kumimoji="1" lang="ko-KR" altLang="en-US" sz="1500" dirty="0"/>
              <a:t>는 </a:t>
            </a:r>
            <a:r>
              <a:rPr kumimoji="1" lang="en-US" altLang="ko-KR" sz="1500" dirty="0" err="1"/>
              <a:t>clientGet</a:t>
            </a:r>
            <a:r>
              <a:rPr kumimoji="1" lang="ko-KR" altLang="en-US" sz="1500" dirty="0"/>
              <a:t>과  비슷한 역할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alarmServer</a:t>
            </a:r>
            <a:r>
              <a:rPr kumimoji="1" lang="ko-KR" altLang="en-US" sz="1500" dirty="0"/>
              <a:t>는 </a:t>
            </a:r>
            <a:r>
              <a:rPr kumimoji="1" lang="en-US" altLang="ko-KR" sz="1500" dirty="0"/>
              <a:t>server</a:t>
            </a:r>
            <a:r>
              <a:rPr kumimoji="1" lang="ko-KR" altLang="en-US" sz="1500" dirty="0"/>
              <a:t>와 비슷한 역할이기 때문에 해당된 </a:t>
            </a:r>
            <a:r>
              <a:rPr kumimoji="1" lang="en-US" altLang="ko-KR" sz="1500" dirty="0" err="1"/>
              <a:t>gcc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명령어들을 가져왔음</a:t>
            </a:r>
            <a:endParaRPr kumimoji="1" lang="en-US" altLang="ko-KR" sz="1500" dirty="0"/>
          </a:p>
          <a:p>
            <a:pPr lvl="2"/>
            <a:r>
              <a:rPr kumimoji="1" lang="en-US" altLang="ko-KR" sz="1500" dirty="0" err="1"/>
              <a:t>alarm.cgi</a:t>
            </a:r>
            <a:r>
              <a:rPr kumimoji="1" lang="ko-KR" altLang="en-US" sz="1500" dirty="0"/>
              <a:t>는 다른 </a:t>
            </a:r>
            <a:r>
              <a:rPr kumimoji="1" lang="en-US" altLang="ko-KR" sz="1500" dirty="0" err="1"/>
              <a:t>cgi</a:t>
            </a:r>
            <a:r>
              <a:rPr kumimoji="1" lang="ko-KR" altLang="en-US" sz="1500" dirty="0"/>
              <a:t>파일을 만들 때와 같은 명령어를 부여</a:t>
            </a:r>
            <a:endParaRPr kumimoji="1" lang="en-US" altLang="ko-KR" sz="1500" dirty="0"/>
          </a:p>
          <a:p>
            <a:pPr lvl="2"/>
            <a:r>
              <a:rPr kumimoji="1" lang="ko-KR" altLang="en-US" sz="1400" dirty="0"/>
              <a:t>밑 부분에 </a:t>
            </a:r>
            <a:r>
              <a:rPr kumimoji="1" lang="en-US" altLang="ko-KR" sz="1400" dirty="0"/>
              <a:t>header file </a:t>
            </a:r>
            <a:r>
              <a:rPr kumimoji="1" lang="ko-KR" altLang="en-US" sz="1400" dirty="0"/>
              <a:t>선언과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clean</a:t>
            </a:r>
            <a:r>
              <a:rPr kumimoji="1" lang="ko-KR" altLang="en-US" sz="1400" dirty="0"/>
              <a:t> 파트에도 </a:t>
            </a:r>
            <a:r>
              <a:rPr kumimoji="1" lang="en-US" altLang="ko-KR" sz="1400" dirty="0" err="1"/>
              <a:t>alarmClient</a:t>
            </a:r>
            <a:r>
              <a:rPr kumimoji="1" lang="en-US" altLang="ko-KR" sz="1400" dirty="0"/>
              <a:t>, </a:t>
            </a:r>
            <a:r>
              <a:rPr kumimoji="1" lang="en-US" altLang="ko-KR" sz="1400" dirty="0" err="1"/>
              <a:t>alarmServer</a:t>
            </a:r>
            <a:r>
              <a:rPr kumimoji="1" lang="en-US" altLang="ko-KR" sz="1400" dirty="0"/>
              <a:t>,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넣어주었음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3BDFD82-8D02-5448-AADC-85E74D13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28" y="0"/>
            <a:ext cx="5728772" cy="62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 (1)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52932" cy="4895851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Named pipe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누가 생성하고 누가 제거할 것인가</a:t>
            </a:r>
            <a:r>
              <a:rPr kumimoji="1" lang="en-US" altLang="ko-KR" sz="1800" dirty="0"/>
              <a:t>?</a:t>
            </a:r>
          </a:p>
          <a:p>
            <a:r>
              <a:rPr kumimoji="1" lang="en-US" altLang="ko-KR" sz="1800" dirty="0"/>
              <a:t>A. </a:t>
            </a:r>
            <a:r>
              <a:rPr kumimoji="1" lang="ko-KR" altLang="en-US" sz="1800" dirty="0"/>
              <a:t>생성과 제거 모두 </a:t>
            </a:r>
            <a:r>
              <a:rPr kumimoji="1" lang="en-US" altLang="ko-KR" sz="1800" dirty="0" err="1"/>
              <a:t>clientPost</a:t>
            </a:r>
            <a:r>
              <a:rPr kumimoji="1" lang="ko-KR" altLang="en-US" sz="1800" dirty="0"/>
              <a:t>에서 담당하도록 하였다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이유</a:t>
            </a:r>
            <a:endParaRPr kumimoji="1" lang="en-US" altLang="ko-KR" sz="1800" dirty="0"/>
          </a:p>
          <a:p>
            <a:pPr lvl="1"/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의 역할은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Database</a:t>
            </a:r>
            <a:r>
              <a:rPr kumimoji="1" lang="ko-KR" altLang="en-US" sz="1700" dirty="0"/>
              <a:t>로 정보를 전송하고 싶을 때에 실행되는 프로그램</a:t>
            </a:r>
            <a:endParaRPr kumimoji="1" lang="en-US" altLang="ko-KR" sz="1700" dirty="0"/>
          </a:p>
          <a:p>
            <a:pPr lvl="1"/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가 실행 될 그때부터 </a:t>
            </a:r>
            <a:r>
              <a:rPr kumimoji="1" lang="en-US" altLang="ko-KR" sz="1700" dirty="0"/>
              <a:t>Named pipe</a:t>
            </a:r>
            <a:r>
              <a:rPr kumimoji="1" lang="ko-KR" altLang="en-US" sz="1700" dirty="0"/>
              <a:t>가 필요한 상황이 올 것이다</a:t>
            </a:r>
            <a:r>
              <a:rPr kumimoji="1" lang="en-US" altLang="ko-KR" sz="1700" dirty="0"/>
              <a:t>.</a:t>
            </a:r>
          </a:p>
          <a:p>
            <a:pPr lvl="1"/>
            <a:r>
              <a:rPr kumimoji="1" lang="ko-KR" altLang="en-US" sz="1700" dirty="0"/>
              <a:t>그래서 </a:t>
            </a:r>
            <a:r>
              <a:rPr kumimoji="1" lang="en-US" altLang="ko-KR" sz="1700" dirty="0" err="1"/>
              <a:t>Mkfifo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에서 담당한다</a:t>
            </a:r>
            <a:r>
              <a:rPr kumimoji="1" lang="en-US" altLang="ko-KR" sz="1700" dirty="0"/>
              <a:t>.</a:t>
            </a:r>
          </a:p>
          <a:p>
            <a:pPr lvl="1"/>
            <a:r>
              <a:rPr kumimoji="1" lang="ko-KR" altLang="en-US" sz="1700" dirty="0"/>
              <a:t>정확히는 </a:t>
            </a:r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가</a:t>
            </a:r>
            <a:r>
              <a:rPr kumimoji="1" lang="en-US" altLang="ko-KR" sz="1700" dirty="0"/>
              <a:t> </a:t>
            </a:r>
            <a:r>
              <a:rPr kumimoji="1" lang="ko-KR" altLang="en-US" sz="1700" dirty="0"/>
              <a:t>실행되는 그 순간에 바로 </a:t>
            </a:r>
            <a:r>
              <a:rPr kumimoji="1" lang="en-US" altLang="ko-KR" sz="1700" dirty="0" err="1"/>
              <a:t>Mkfifo</a:t>
            </a:r>
            <a:r>
              <a:rPr kumimoji="1" lang="en-US" altLang="ko-KR" sz="1700" dirty="0"/>
              <a:t> </a:t>
            </a:r>
            <a:r>
              <a:rPr kumimoji="1" lang="ko-KR" altLang="en-US" sz="1700" dirty="0"/>
              <a:t>실행</a:t>
            </a:r>
            <a:endParaRPr kumimoji="1" lang="en-US" altLang="ko-KR" sz="1700" dirty="0"/>
          </a:p>
          <a:p>
            <a:pPr lvl="1"/>
            <a:endParaRPr kumimoji="1" lang="en-US" altLang="ko-KR" sz="1700" dirty="0"/>
          </a:p>
          <a:p>
            <a:pPr lvl="1"/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가 종료되면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그 이후로 정보를 보낼 일이 없으므로 </a:t>
            </a:r>
            <a:r>
              <a:rPr kumimoji="1" lang="en-US" altLang="ko-KR" sz="1700" dirty="0"/>
              <a:t>named pipe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쓸 일도 없어진다</a:t>
            </a:r>
            <a:r>
              <a:rPr kumimoji="1" lang="en-US" altLang="ko-KR" sz="1700" dirty="0"/>
              <a:t>.</a:t>
            </a:r>
          </a:p>
          <a:p>
            <a:pPr lvl="1"/>
            <a:r>
              <a:rPr kumimoji="1" lang="ko-KR" altLang="en-US" sz="1700" dirty="0"/>
              <a:t>그래서 </a:t>
            </a:r>
            <a:r>
              <a:rPr kumimoji="1" lang="en-US" altLang="ko-KR" sz="1700" dirty="0"/>
              <a:t>Unlink</a:t>
            </a:r>
            <a:r>
              <a:rPr kumimoji="1" lang="ko-KR" altLang="en-US" sz="1700" dirty="0"/>
              <a:t> 또한 </a:t>
            </a:r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에서 담당한다</a:t>
            </a:r>
            <a:r>
              <a:rPr kumimoji="1" lang="en-US" altLang="ko-KR" sz="1700" dirty="0"/>
              <a:t>.</a:t>
            </a:r>
          </a:p>
          <a:p>
            <a:pPr lvl="1"/>
            <a:r>
              <a:rPr kumimoji="1" lang="ko-KR" altLang="en-US" sz="1700" dirty="0"/>
              <a:t>정확히는 </a:t>
            </a:r>
            <a:r>
              <a:rPr kumimoji="1" lang="en-US" altLang="ko-KR" sz="1700" dirty="0"/>
              <a:t>quit</a:t>
            </a:r>
            <a:r>
              <a:rPr kumimoji="1" lang="ko-KR" altLang="en-US" sz="1700" dirty="0"/>
              <a:t> 명령어를 통한 종료 직전에 </a:t>
            </a:r>
            <a:r>
              <a:rPr kumimoji="1" lang="en-US" altLang="ko-KR" sz="1700" dirty="0"/>
              <a:t>Unlink</a:t>
            </a:r>
            <a:r>
              <a:rPr kumimoji="1" lang="ko-KR" altLang="en-US" sz="1700" dirty="0"/>
              <a:t> 실행</a:t>
            </a:r>
            <a:endParaRPr kumimoji="1" lang="en-US" altLang="ko-KR" sz="1700" dirty="0"/>
          </a:p>
          <a:p>
            <a:r>
              <a:rPr kumimoji="1" lang="en-US" altLang="ko-KR" sz="1800" dirty="0"/>
              <a:t>Named pipe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통해 받는 값의 길이는 어떻게 아는가</a:t>
            </a:r>
            <a:r>
              <a:rPr kumimoji="1" lang="en-US" altLang="ko-KR" sz="1800" dirty="0"/>
              <a:t>?</a:t>
            </a:r>
          </a:p>
          <a:p>
            <a:r>
              <a:rPr kumimoji="1" lang="en-US" altLang="ko-KR" sz="1800" dirty="0"/>
              <a:t>A. </a:t>
            </a:r>
            <a:r>
              <a:rPr kumimoji="1" lang="ko-KR" altLang="en-US" sz="1800" dirty="0"/>
              <a:t>길이를 먼저 </a:t>
            </a:r>
            <a:r>
              <a:rPr kumimoji="1" lang="en-US" altLang="ko-KR" sz="1800" dirty="0"/>
              <a:t>Write</a:t>
            </a:r>
            <a:r>
              <a:rPr kumimoji="1" lang="ko-KR" altLang="en-US" sz="1800" dirty="0"/>
              <a:t>하고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그 후에 </a:t>
            </a:r>
            <a:r>
              <a:rPr kumimoji="1" lang="en-US" altLang="ko-KR" sz="1800" dirty="0"/>
              <a:t>msg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전송하므로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수신자 측에서는 </a:t>
            </a:r>
            <a:r>
              <a:rPr kumimoji="1" lang="en-US" altLang="ko-KR" sz="1800" dirty="0"/>
              <a:t>FIFO</a:t>
            </a:r>
            <a:r>
              <a:rPr kumimoji="1" lang="ko-KR" altLang="en-US" sz="1800" dirty="0"/>
              <a:t>에 의거하여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먼저 </a:t>
            </a:r>
            <a:r>
              <a:rPr kumimoji="1" lang="en-US" altLang="ko-KR" sz="1800" dirty="0"/>
              <a:t>Read</a:t>
            </a:r>
            <a:r>
              <a:rPr kumimoji="1" lang="ko-KR" altLang="en-US" sz="1800" dirty="0"/>
              <a:t>하는 것이 길이일 것이고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그 길이를 토대로 </a:t>
            </a:r>
            <a:r>
              <a:rPr kumimoji="1" lang="en-US" altLang="ko-KR" sz="1800" dirty="0"/>
              <a:t>msg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Read</a:t>
            </a:r>
            <a:r>
              <a:rPr kumimoji="1" lang="ko-KR" altLang="en-US" sz="1800" dirty="0"/>
              <a:t>하면 될 것이다</a:t>
            </a:r>
            <a:r>
              <a:rPr kumimoji="1" lang="en-US" altLang="ko-KR" sz="1800" dirty="0"/>
              <a:t>.</a:t>
            </a:r>
          </a:p>
          <a:p>
            <a:endParaRPr kumimoji="1" lang="en-US" altLang="ko-KR" sz="2100" dirty="0"/>
          </a:p>
          <a:p>
            <a:pPr lvl="1"/>
            <a:endParaRPr kumimoji="1" lang="en-US" altLang="ko-KR" sz="1600" dirty="0"/>
          </a:p>
          <a:p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7627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 (2)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52932" cy="4895851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alarmClient</a:t>
            </a:r>
            <a:r>
              <a:rPr kumimoji="1" lang="en-US" altLang="ko-KR" sz="1800" dirty="0"/>
              <a:t>, </a:t>
            </a:r>
            <a:r>
              <a:rPr kumimoji="1" lang="en-US" altLang="ko-KR" sz="1800" dirty="0" err="1"/>
              <a:t>alarmServer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누가 생성하는가</a:t>
            </a:r>
            <a:r>
              <a:rPr kumimoji="1" lang="en-US" altLang="ko-KR" sz="1800" dirty="0"/>
              <a:t>?</a:t>
            </a:r>
          </a:p>
          <a:p>
            <a:r>
              <a:rPr kumimoji="1" lang="en-US" altLang="ko-KR" sz="1800" dirty="0"/>
              <a:t>A. </a:t>
            </a:r>
            <a:r>
              <a:rPr kumimoji="1" lang="en-US" altLang="ko-KR" sz="1800" dirty="0" err="1"/>
              <a:t>alarmClient</a:t>
            </a:r>
            <a:r>
              <a:rPr kumimoji="1" lang="ko-KR" altLang="en-US" sz="1800" dirty="0"/>
              <a:t>는 </a:t>
            </a:r>
            <a:r>
              <a:rPr kumimoji="1" lang="en-US" altLang="ko-KR" sz="1800" dirty="0" err="1"/>
              <a:t>dataPost.cgi</a:t>
            </a:r>
            <a:r>
              <a:rPr kumimoji="1" lang="ko-KR" altLang="en-US" sz="1800" dirty="0"/>
              <a:t>에서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alarmServer</a:t>
            </a:r>
            <a:r>
              <a:rPr kumimoji="1" lang="ko-KR" altLang="en-US" sz="1800" dirty="0"/>
              <a:t>는 </a:t>
            </a:r>
            <a:r>
              <a:rPr kumimoji="1" lang="en-US" altLang="ko-KR" sz="1800" dirty="0" err="1"/>
              <a:t>clientGet</a:t>
            </a:r>
            <a:r>
              <a:rPr kumimoji="1" lang="ko-KR" altLang="en-US" sz="1800" dirty="0"/>
              <a:t>에서 생성된다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이유</a:t>
            </a:r>
            <a:endParaRPr kumimoji="1" lang="en-US" altLang="ko-KR" sz="1800" dirty="0"/>
          </a:p>
          <a:p>
            <a:pPr lvl="1"/>
            <a:r>
              <a:rPr kumimoji="1" lang="en-US" altLang="ko-KR" sz="1700" dirty="0" err="1"/>
              <a:t>dataPost.cgi</a:t>
            </a:r>
            <a:r>
              <a:rPr kumimoji="1" lang="ko-KR" altLang="en-US" sz="1700" dirty="0"/>
              <a:t>가 실행되는 그 순간은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에서 어떠한 정보를 </a:t>
            </a:r>
            <a:r>
              <a:rPr kumimoji="1" lang="en-US" altLang="ko-KR" sz="1700" dirty="0"/>
              <a:t>server</a:t>
            </a:r>
            <a:r>
              <a:rPr kumimoji="1" lang="ko-KR" altLang="en-US" sz="1700" dirty="0"/>
              <a:t>로 보낸 상황</a:t>
            </a:r>
            <a:endParaRPr kumimoji="1" lang="en-US" altLang="ko-KR" sz="1700" dirty="0"/>
          </a:p>
          <a:p>
            <a:pPr lvl="1"/>
            <a:r>
              <a:rPr kumimoji="1" lang="ko-KR" altLang="en-US" sz="1700" dirty="0"/>
              <a:t>그렇다면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dataPost.cgi</a:t>
            </a:r>
            <a:r>
              <a:rPr kumimoji="1" lang="ko-KR" altLang="en-US" sz="1700" dirty="0"/>
              <a:t>에서는 </a:t>
            </a:r>
            <a:r>
              <a:rPr kumimoji="1" lang="en-US" altLang="ko-KR" sz="1700" dirty="0"/>
              <a:t>2</a:t>
            </a:r>
            <a:r>
              <a:rPr kumimoji="1" lang="ko-KR" altLang="en-US" sz="1700" dirty="0"/>
              <a:t>가지 일을 한다</a:t>
            </a:r>
            <a:r>
              <a:rPr kumimoji="1" lang="en-US" altLang="ko-KR" sz="1700" dirty="0"/>
              <a:t>.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DB</a:t>
            </a:r>
            <a:r>
              <a:rPr kumimoji="1" lang="ko-KR" altLang="en-US" sz="1700" dirty="0"/>
              <a:t>로 정보 전송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alarmClient</a:t>
            </a:r>
            <a:r>
              <a:rPr kumimoji="1" lang="ko-KR" altLang="en-US" sz="1700" dirty="0"/>
              <a:t>로 정보 전송</a:t>
            </a:r>
            <a:r>
              <a:rPr kumimoji="1" lang="en-US" altLang="ko-KR" sz="1700" dirty="0"/>
              <a:t>...</a:t>
            </a:r>
          </a:p>
          <a:p>
            <a:pPr lvl="1"/>
            <a:r>
              <a:rPr kumimoji="1" lang="ko-KR" altLang="en-US" sz="1700" dirty="0"/>
              <a:t>그러면 </a:t>
            </a:r>
            <a:r>
              <a:rPr kumimoji="1" lang="en-US" altLang="ko-KR" sz="1700" dirty="0" err="1"/>
              <a:t>alarmClient</a:t>
            </a:r>
            <a:r>
              <a:rPr kumimoji="1" lang="ko-KR" altLang="en-US" sz="1700" dirty="0"/>
              <a:t>로 전송하기 전에 </a:t>
            </a:r>
            <a:r>
              <a:rPr kumimoji="1" lang="en-US" altLang="ko-KR" sz="1700" dirty="0"/>
              <a:t>named pipe</a:t>
            </a:r>
            <a:r>
              <a:rPr kumimoji="1" lang="ko-KR" altLang="en-US" sz="1700" dirty="0"/>
              <a:t>로 정보를 쓸 것이고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그 후에 </a:t>
            </a:r>
            <a:r>
              <a:rPr kumimoji="1" lang="en-US" altLang="ko-KR" sz="1700" dirty="0" err="1"/>
              <a:t>alarmClient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실행하게 되면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alarmClient</a:t>
            </a:r>
            <a:r>
              <a:rPr kumimoji="1" lang="ko-KR" altLang="en-US" sz="1700" dirty="0"/>
              <a:t> 측에서 </a:t>
            </a:r>
            <a:r>
              <a:rPr kumimoji="1" lang="en-US" altLang="ko-KR" sz="1700" dirty="0"/>
              <a:t>named pipe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통해 정보를 읽을 것이다</a:t>
            </a:r>
            <a:r>
              <a:rPr kumimoji="1" lang="en-US" altLang="ko-KR" sz="1700" dirty="0"/>
              <a:t>.</a:t>
            </a:r>
          </a:p>
          <a:p>
            <a:pPr lvl="1"/>
            <a:endParaRPr kumimoji="1" lang="en-US" altLang="ko-KR" sz="1700" dirty="0"/>
          </a:p>
          <a:p>
            <a:pPr lvl="1"/>
            <a:r>
              <a:rPr kumimoji="1" lang="en-US" altLang="ko-KR" sz="1700" dirty="0" err="1"/>
              <a:t>clientGet</a:t>
            </a:r>
            <a:r>
              <a:rPr kumimoji="1" lang="ko-KR" altLang="en-US" sz="1700" dirty="0"/>
              <a:t>에서 </a:t>
            </a:r>
            <a:r>
              <a:rPr kumimoji="1" lang="en-US" altLang="ko-KR" sz="1700" dirty="0" err="1"/>
              <a:t>alarmServer</a:t>
            </a:r>
            <a:r>
              <a:rPr kumimoji="1" lang="ko-KR" altLang="en-US" sz="1700" dirty="0"/>
              <a:t>가 실행되는 이유는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clientGet</a:t>
            </a:r>
            <a:r>
              <a:rPr kumimoji="1" lang="ko-KR" altLang="en-US" sz="1700" dirty="0"/>
              <a:t>을 실행하는 터미널 화면을 사용자측 화면이라 가정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alarm</a:t>
            </a:r>
            <a:r>
              <a:rPr kumimoji="1" lang="ko-KR" altLang="en-US" sz="1700" dirty="0"/>
              <a:t>이 울리면 </a:t>
            </a:r>
            <a:r>
              <a:rPr kumimoji="1" lang="en-US" altLang="ko-KR" sz="1700" dirty="0" err="1"/>
              <a:t>clientGet</a:t>
            </a:r>
            <a:r>
              <a:rPr kumimoji="1" lang="ko-KR" altLang="en-US" sz="1700" dirty="0"/>
              <a:t>측 터미널에서 </a:t>
            </a:r>
            <a:r>
              <a:rPr kumimoji="1" lang="en-US" altLang="ko-KR" sz="1700" dirty="0"/>
              <a:t>Warning message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확인하기 위함</a:t>
            </a:r>
            <a:r>
              <a:rPr kumimoji="1" lang="en-US" altLang="ko-KR" sz="1700" dirty="0"/>
              <a:t>.</a:t>
            </a:r>
            <a:endParaRPr kumimoji="1" lang="en-US" altLang="ko-KR" sz="1600" dirty="0"/>
          </a:p>
          <a:p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477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en-US" altLang="ko-KR" dirty="0"/>
          </a:p>
          <a:p>
            <a:r>
              <a:rPr kumimoji="1" lang="ko-KR" altLang="en-US" dirty="0"/>
              <a:t>설계</a:t>
            </a:r>
            <a:endParaRPr kumimoji="1" lang="en-US" altLang="ko-KR" dirty="0"/>
          </a:p>
          <a:p>
            <a:r>
              <a:rPr kumimoji="1" lang="ko-KR" altLang="en-US" dirty="0"/>
              <a:t>구현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(6)</a:t>
            </a:r>
          </a:p>
          <a:p>
            <a:r>
              <a:rPr kumimoji="1" lang="ko-KR" altLang="en-US" dirty="0"/>
              <a:t>구현상 노하우</a:t>
            </a:r>
            <a:endParaRPr kumimoji="1" lang="en-US" altLang="ko-KR" dirty="0"/>
          </a:p>
          <a:p>
            <a:r>
              <a:rPr kumimoji="1" lang="en-US" altLang="ko-KR" dirty="0" err="1"/>
              <a:t>CheckPoint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(4)</a:t>
            </a:r>
          </a:p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r>
              <a:rPr kumimoji="1" lang="ko-KR" altLang="en-US" dirty="0"/>
              <a:t>참고문헌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D324-153D-984F-B6CC-BEFE598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6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 (3)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52932" cy="4895851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더 나은 </a:t>
            </a:r>
            <a:r>
              <a:rPr kumimoji="1" lang="en-US" altLang="ko-KR" sz="1800" dirty="0"/>
              <a:t>push alarm </a:t>
            </a:r>
            <a:r>
              <a:rPr kumimoji="1" lang="ko-KR" altLang="en-US" sz="1800" dirty="0"/>
              <a:t>방법</a:t>
            </a:r>
            <a:r>
              <a:rPr kumimoji="1" lang="en-US" altLang="ko-KR" sz="1800" dirty="0"/>
              <a:t>?</a:t>
            </a:r>
          </a:p>
          <a:p>
            <a:r>
              <a:rPr kumimoji="1" lang="en-US" altLang="ko-KR" sz="1800" dirty="0"/>
              <a:t>A. </a:t>
            </a:r>
            <a:r>
              <a:rPr kumimoji="1" lang="ko-KR" altLang="en-US" sz="1800" dirty="0"/>
              <a:t>지금까지 구현을 해본 결과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구조 상의 문제점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보완점을 느끼지는 못했다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구조적으로 현재로서도 </a:t>
            </a:r>
            <a:r>
              <a:rPr kumimoji="1" lang="ko-KR" altLang="en-US" sz="1800" dirty="0" err="1"/>
              <a:t>완성적이라</a:t>
            </a:r>
            <a:r>
              <a:rPr kumimoji="1" lang="ko-KR" altLang="en-US" sz="1800" dirty="0"/>
              <a:t> 생각된다</a:t>
            </a:r>
            <a:r>
              <a:rPr kumimoji="1"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84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(4)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1945154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실행 스냅샷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1. </a:t>
            </a:r>
            <a:r>
              <a:rPr kumimoji="1" lang="ko-KR" altLang="en-US" sz="1600" dirty="0" err="1"/>
              <a:t>임계값</a:t>
            </a:r>
            <a:r>
              <a:rPr kumimoji="1" lang="ko-KR" altLang="en-US" sz="1600" dirty="0"/>
              <a:t> 이하의 값이 전송될 때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server </a:t>
            </a:r>
            <a:r>
              <a:rPr kumimoji="1" lang="ko-KR" altLang="en-US" sz="1400" dirty="0"/>
              <a:t>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POST</a:t>
            </a:r>
            <a:r>
              <a:rPr kumimoji="1" lang="ko-KR" altLang="en-US" sz="1400" dirty="0"/>
              <a:t>로 받았음</a:t>
            </a:r>
            <a:endParaRPr kumimoji="1" lang="en-US" altLang="ko-KR" sz="1400" dirty="0"/>
          </a:p>
          <a:p>
            <a:pPr lvl="2"/>
            <a:r>
              <a:rPr kumimoji="1" lang="en-US" altLang="ko-KR" sz="1400" dirty="0" err="1"/>
              <a:t>clientGet</a:t>
            </a:r>
            <a:r>
              <a:rPr kumimoji="1" lang="ko-KR" altLang="en-US" sz="1400" dirty="0"/>
              <a:t> 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임계값</a:t>
            </a:r>
            <a:r>
              <a:rPr kumimoji="1" lang="ko-KR" altLang="en-US" sz="1400" dirty="0"/>
              <a:t> 이하의 값이므로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/>
              <a:t>가 실행되지 않았을 것이고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Warning message</a:t>
            </a:r>
            <a:r>
              <a:rPr kumimoji="1" lang="ko-KR" altLang="en-US" sz="1400" dirty="0"/>
              <a:t>도 출력되지 않았다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en-US" altLang="ko-KR" sz="1400" dirty="0" err="1"/>
              <a:t>clientPost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Database</a:t>
            </a:r>
            <a:r>
              <a:rPr kumimoji="1" lang="ko-KR" altLang="en-US" sz="1400" dirty="0"/>
              <a:t>로 전송 완료되었음을 표시하였다</a:t>
            </a:r>
            <a:r>
              <a:rPr kumimoji="1" lang="en-US" altLang="ko-KR" sz="1400" dirty="0"/>
              <a:t>.</a:t>
            </a:r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AE55D7-6360-5746-8E01-D199E0D7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0779"/>
            <a:ext cx="12192000" cy="25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9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(4)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0163" cy="1900704"/>
          </a:xfrm>
        </p:spPr>
        <p:txBody>
          <a:bodyPr>
            <a:normAutofit fontScale="92500"/>
          </a:bodyPr>
          <a:lstStyle/>
          <a:p>
            <a:r>
              <a:rPr kumimoji="1" lang="ko-KR" altLang="en-US" sz="1800" dirty="0"/>
              <a:t>실행 스냅샷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1. </a:t>
            </a:r>
            <a:r>
              <a:rPr kumimoji="1" lang="ko-KR" altLang="en-US" sz="1600" dirty="0" err="1"/>
              <a:t>임계값을</a:t>
            </a:r>
            <a:r>
              <a:rPr kumimoji="1" lang="ko-KR" altLang="en-US" sz="1600" dirty="0"/>
              <a:t> 초과한 값이 전송될 때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server </a:t>
            </a:r>
            <a:r>
              <a:rPr kumimoji="1" lang="ko-KR" altLang="en-US" sz="1400" dirty="0"/>
              <a:t>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POST</a:t>
            </a:r>
            <a:r>
              <a:rPr kumimoji="1" lang="ko-KR" altLang="en-US" sz="1400" dirty="0"/>
              <a:t>로 받았음</a:t>
            </a:r>
            <a:endParaRPr kumimoji="1" lang="en-US" altLang="ko-KR" sz="1400" dirty="0"/>
          </a:p>
          <a:p>
            <a:pPr lvl="2"/>
            <a:r>
              <a:rPr kumimoji="1" lang="en-US" altLang="ko-KR" sz="1400" dirty="0" err="1"/>
              <a:t>clientGet</a:t>
            </a:r>
            <a:r>
              <a:rPr kumimoji="1" lang="ko-KR" altLang="en-US" sz="1400" dirty="0"/>
              <a:t> 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임계값을</a:t>
            </a:r>
            <a:r>
              <a:rPr kumimoji="1" lang="ko-KR" altLang="en-US" sz="1400" dirty="0"/>
              <a:t> 초과했으므로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/>
              <a:t>가 실행되었을 것이고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Warning message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STDERR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출력되었음을 알 수 있다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en-US" altLang="ko-KR" sz="1400" dirty="0" err="1"/>
              <a:t>clientPost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Database</a:t>
            </a:r>
            <a:r>
              <a:rPr kumimoji="1" lang="ko-KR" altLang="en-US" sz="1400" dirty="0"/>
              <a:t>로 전송 완료되었음을 표시하였다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그리고 여기서 중요한 점은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Sending Completed</a:t>
            </a:r>
            <a:r>
              <a:rPr kumimoji="1" lang="ko-KR" altLang="en-US" sz="1400" dirty="0"/>
              <a:t> 이전에 출력된 </a:t>
            </a:r>
            <a:r>
              <a:rPr kumimoji="1" lang="en-US" altLang="ko-KR" sz="1400" dirty="0"/>
              <a:t>200 OK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주목해야 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이 것은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/>
              <a:t>에서 잘 받았음을 </a:t>
            </a:r>
            <a:r>
              <a:rPr kumimoji="1" lang="en-US" altLang="ko-KR" sz="1400" dirty="0" err="1"/>
              <a:t>alarmClient</a:t>
            </a:r>
            <a:r>
              <a:rPr kumimoji="1" lang="ko-KR" altLang="en-US" sz="1400" dirty="0"/>
              <a:t>로 보낸 것이고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그것이 출력된 것이다</a:t>
            </a:r>
            <a:r>
              <a:rPr kumimoji="1" lang="en-US" altLang="ko-KR" sz="1400" dirty="0"/>
              <a:t>.</a:t>
            </a:r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BDABA64-3CFE-CF4B-A4E5-ED93397E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6329"/>
            <a:ext cx="12192000" cy="25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이번 </a:t>
            </a:r>
            <a:r>
              <a:rPr kumimoji="1" lang="en-US" altLang="ko-KR" dirty="0"/>
              <a:t>5</a:t>
            </a:r>
            <a:r>
              <a:rPr kumimoji="1" lang="ko-KR" altLang="en-US" dirty="0"/>
              <a:t>단계 과제를 통해 우리는</a:t>
            </a:r>
            <a:r>
              <a:rPr kumimoji="1" lang="en-US" altLang="ko-KR" dirty="0"/>
              <a:t>…</a:t>
            </a:r>
          </a:p>
          <a:p>
            <a:pPr lvl="1"/>
            <a:r>
              <a:rPr kumimoji="1" lang="en-US" altLang="ko-KR" dirty="0"/>
              <a:t>push alarm </a:t>
            </a:r>
            <a:r>
              <a:rPr kumimoji="1" lang="ko-KR" altLang="en-US" dirty="0"/>
              <a:t>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을 구현해보았다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원래 있는 프로그램 구조에서 </a:t>
            </a:r>
            <a:r>
              <a:rPr kumimoji="1" lang="en-US" altLang="ko-KR" dirty="0" err="1"/>
              <a:t>alarmClient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alarmServer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alarm.cgi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탑재하면서 </a:t>
            </a:r>
            <a:r>
              <a:rPr kumimoji="1" lang="en-US" altLang="ko-KR" dirty="0"/>
              <a:t>alarm</a:t>
            </a:r>
            <a:r>
              <a:rPr kumimoji="1" lang="ko-KR" altLang="en-US" dirty="0"/>
              <a:t> 기능이 구현된 프로그램으로 발전할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6</a:t>
            </a:r>
            <a:r>
              <a:rPr kumimoji="1" lang="ko-KR" altLang="en-US" dirty="0"/>
              <a:t>단계에서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온습도</a:t>
            </a:r>
            <a:r>
              <a:rPr kumimoji="1" lang="ko-KR" altLang="en-US" dirty="0"/>
              <a:t> 센서를 통해 전송된 값을 </a:t>
            </a:r>
            <a:r>
              <a:rPr kumimoji="1" lang="ko-KR" altLang="en-US" dirty="0" err="1"/>
              <a:t>임계값</a:t>
            </a:r>
            <a:r>
              <a:rPr kumimoji="1" lang="ko-KR" altLang="en-US" dirty="0"/>
              <a:t> 기준으로 </a:t>
            </a:r>
            <a:r>
              <a:rPr kumimoji="1" lang="en-US" altLang="ko-KR" dirty="0"/>
              <a:t>alarm </a:t>
            </a:r>
            <a:r>
              <a:rPr kumimoji="1" lang="ko-KR" altLang="en-US" dirty="0"/>
              <a:t>전송 유무를 파악할 수 있는 토대를 마련하였다</a:t>
            </a:r>
            <a:r>
              <a:rPr kumimoji="1" lang="en-US" altLang="ko-KR" dirty="0"/>
              <a:t>.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98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교수님 자료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00osp00.pdf</a:t>
            </a:r>
          </a:p>
          <a:p>
            <a:pPr lvl="1"/>
            <a:r>
              <a:rPr kumimoji="1" lang="ko-KR" altLang="en-US" dirty="0" err="1"/>
              <a:t>과제명세서</a:t>
            </a:r>
            <a:r>
              <a:rPr kumimoji="1" lang="en-US" altLang="ko-KR" dirty="0"/>
              <a:t>.pdf</a:t>
            </a:r>
          </a:p>
          <a:p>
            <a:pPr lvl="1"/>
            <a:r>
              <a:rPr kumimoji="1" lang="en-US" altLang="ko-KR" dirty="0"/>
              <a:t>05osp.pdf</a:t>
            </a:r>
          </a:p>
          <a:p>
            <a:r>
              <a:rPr kumimoji="1" lang="en" altLang="ko-Kore-KR" dirty="0"/>
              <a:t>named pipe </a:t>
            </a:r>
            <a:r>
              <a:rPr kumimoji="1" lang="ko-KR" altLang="en-US" dirty="0"/>
              <a:t>사용법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unabated.tistory.com</a:t>
            </a:r>
            <a:r>
              <a:rPr kumimoji="1" lang="en" altLang="ko-Kore-KR" dirty="0"/>
              <a:t>/entry/IPC-</a:t>
            </a:r>
            <a:r>
              <a:rPr kumimoji="1" lang="ko-KR" altLang="en-US" dirty="0"/>
              <a:t>리눅스</a:t>
            </a:r>
            <a:r>
              <a:rPr kumimoji="1" lang="en-US" altLang="ko-KR" dirty="0"/>
              <a:t>-</a:t>
            </a:r>
            <a:r>
              <a:rPr kumimoji="1" lang="en" altLang="ko-Kore-KR" dirty="0"/>
              <a:t>Named-PIPE-</a:t>
            </a:r>
            <a:r>
              <a:rPr kumimoji="1" lang="ko-KR" altLang="en-US" dirty="0"/>
              <a:t>사용법</a:t>
            </a:r>
            <a:r>
              <a:rPr kumimoji="1" lang="en-US" altLang="ko-KR" dirty="0"/>
              <a:t>-</a:t>
            </a:r>
            <a:r>
              <a:rPr kumimoji="1" lang="en" altLang="ko-Kore-KR" dirty="0"/>
              <a:t>FIFO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2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단계는</a:t>
            </a:r>
            <a:r>
              <a:rPr kumimoji="1" lang="ko-KR" altLang="en-US" dirty="0"/>
              <a:t> 다음과 같은 기능을 구현한다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Push alarm </a:t>
            </a:r>
            <a:r>
              <a:rPr kumimoji="1" lang="ko-KR" altLang="en-US" dirty="0"/>
              <a:t>구현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dataPost.cgi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query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받게 되면 </a:t>
            </a:r>
            <a:r>
              <a:rPr kumimoji="1" lang="en-US" altLang="ko-KR" dirty="0"/>
              <a:t>named pipe</a:t>
            </a:r>
            <a:r>
              <a:rPr kumimoji="1" lang="ko-KR" altLang="en-US" dirty="0"/>
              <a:t>에 전달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alarm client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named pipe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전달받음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threshold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비교해서 </a:t>
            </a:r>
            <a:r>
              <a:rPr kumimoji="1" lang="en-US" altLang="ko-KR" dirty="0"/>
              <a:t>threshold</a:t>
            </a:r>
            <a:r>
              <a:rPr kumimoji="1" lang="ko-KR" altLang="en-US" dirty="0"/>
              <a:t>보다 큰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가 들어오면 </a:t>
            </a:r>
            <a:r>
              <a:rPr kumimoji="1" lang="en-US" altLang="ko-KR" dirty="0"/>
              <a:t>alarm server</a:t>
            </a:r>
            <a:r>
              <a:rPr kumimoji="1" lang="ko-KR" altLang="en-US" dirty="0"/>
              <a:t>로 전달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alarm server</a:t>
            </a:r>
            <a:r>
              <a:rPr kumimoji="1" lang="ko-KR" altLang="en-US" dirty="0"/>
              <a:t> 측에서 </a:t>
            </a:r>
            <a:r>
              <a:rPr kumimoji="1" lang="en-US" altLang="ko-KR" dirty="0"/>
              <a:t>request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받으면 </a:t>
            </a:r>
            <a:r>
              <a:rPr kumimoji="1" lang="en-US" altLang="ko-KR" dirty="0" err="1"/>
              <a:t>alarm.cgi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4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단계에서 변경된 부분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3803222" y="2790942"/>
            <a:ext cx="1527061" cy="522194"/>
          </a:xfrm>
          <a:prstGeom prst="fra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dataPost.cgi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3803222" y="5973413"/>
            <a:ext cx="1527061" cy="522194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dataGet.cgi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4100679" y="4399113"/>
            <a:ext cx="912542" cy="5221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7175610" y="2806933"/>
            <a:ext cx="1527061" cy="522194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clientPost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2DD333C-1650-7F41-9291-331A91FE7D47}"/>
              </a:ext>
            </a:extLst>
          </p:cNvPr>
          <p:cNvSpPr/>
          <p:nvPr/>
        </p:nvSpPr>
        <p:spPr>
          <a:xfrm>
            <a:off x="7185662" y="5993083"/>
            <a:ext cx="1436089" cy="502524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clientGet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C85502-48DD-BC4F-A39E-04B2D5B2933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013221" y="3068030"/>
            <a:ext cx="2162389" cy="159218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D7C376-CF09-344E-84EC-EC6F4778054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5013221" y="4660210"/>
            <a:ext cx="2172441" cy="15841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556950" y="3313136"/>
            <a:ext cx="9803" cy="108597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556950" y="4921307"/>
            <a:ext cx="9803" cy="105210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330283" y="3052039"/>
            <a:ext cx="1845327" cy="1599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36280E-14FC-734C-9661-3EC1C0E3E48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30283" y="6234510"/>
            <a:ext cx="1855379" cy="983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6338BF-5279-2C4F-85A0-64E6E0CD3EC9}"/>
              </a:ext>
            </a:extLst>
          </p:cNvPr>
          <p:cNvSpPr txBox="1"/>
          <p:nvPr/>
        </p:nvSpPr>
        <p:spPr>
          <a:xfrm>
            <a:off x="7098794" y="136525"/>
            <a:ext cx="491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clientPost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Mkfifo</a:t>
            </a:r>
            <a:r>
              <a:rPr kumimoji="1" lang="en-US" altLang="ko-KR" dirty="0"/>
              <a:t>, Unlink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dataPost.cgi</a:t>
            </a:r>
            <a:r>
              <a:rPr kumimoji="1" lang="en-US" altLang="ko-KR" dirty="0"/>
              <a:t> : named pipe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Write </a:t>
            </a:r>
            <a:r>
              <a:rPr kumimoji="1" lang="ko-KR" altLang="en-US" dirty="0"/>
              <a:t>및 </a:t>
            </a:r>
            <a:r>
              <a:rPr kumimoji="1" lang="en-US" altLang="ko-KR" dirty="0" err="1"/>
              <a:t>alarmClient</a:t>
            </a:r>
            <a:r>
              <a:rPr kumimoji="1" lang="ko-KR" altLang="en-US" dirty="0"/>
              <a:t> 생성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clientGet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alarmServer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alarmClient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alarmServer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새로 작성</a:t>
            </a:r>
            <a:endParaRPr kumimoji="1" lang="en-US" altLang="ko-KR" dirty="0"/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B70D5A8-4288-1448-BEA0-0B0CD358E101}"/>
              </a:ext>
            </a:extLst>
          </p:cNvPr>
          <p:cNvSpPr/>
          <p:nvPr/>
        </p:nvSpPr>
        <p:spPr>
          <a:xfrm>
            <a:off x="572415" y="4382177"/>
            <a:ext cx="1189477" cy="522194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Database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1A3E20-C1EB-554A-8AD9-AE5362F1362D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flipH="1">
            <a:off x="1761892" y="3052039"/>
            <a:ext cx="2041330" cy="159123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48AFA0-7E0C-8340-AF7A-D3BA7D4D7C75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 flipV="1">
            <a:off x="1761892" y="4643274"/>
            <a:ext cx="2041330" cy="159123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id="{AD162150-9DB3-3C4F-91E8-D9F80363C655}"/>
              </a:ext>
            </a:extLst>
          </p:cNvPr>
          <p:cNvSpPr/>
          <p:nvPr/>
        </p:nvSpPr>
        <p:spPr>
          <a:xfrm>
            <a:off x="9749118" y="4457746"/>
            <a:ext cx="1406584" cy="522194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alarm.cgi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B0FB34B8-C9FD-4D4F-B5CE-04687BAE10F3}"/>
              </a:ext>
            </a:extLst>
          </p:cNvPr>
          <p:cNvSpPr/>
          <p:nvPr/>
        </p:nvSpPr>
        <p:spPr>
          <a:xfrm>
            <a:off x="7175610" y="4876683"/>
            <a:ext cx="1494905" cy="543435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alarmServer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F01C05E2-5A2E-7747-ABEA-B37BAA6EC614}"/>
              </a:ext>
            </a:extLst>
          </p:cNvPr>
          <p:cNvSpPr/>
          <p:nvPr/>
        </p:nvSpPr>
        <p:spPr>
          <a:xfrm>
            <a:off x="7155686" y="3839530"/>
            <a:ext cx="1546985" cy="568293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alarmClient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DECA53F-873C-A041-8C9D-80C06D2793A2}"/>
              </a:ext>
            </a:extLst>
          </p:cNvPr>
          <p:cNvCxnSpPr>
            <a:cxnSpLocks/>
            <a:stCxn id="4" idx="2"/>
            <a:endCxn id="27" idx="1"/>
          </p:cNvCxnSpPr>
          <p:nvPr/>
        </p:nvCxnSpPr>
        <p:spPr>
          <a:xfrm>
            <a:off x="4566753" y="3313136"/>
            <a:ext cx="2588933" cy="81054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AC0DAB6-D618-8744-B080-026085E8C8BE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7903707" y="5420118"/>
            <a:ext cx="19356" cy="572965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E1D787A-4A9A-3E4C-8FC1-03F1E8AFB028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flipH="1">
            <a:off x="7923063" y="4407823"/>
            <a:ext cx="6116" cy="46886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BA754AF-AD4A-8648-AAD4-406795658444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8670515" y="4718843"/>
            <a:ext cx="1078603" cy="429558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clientPost.c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named pipe </a:t>
            </a:r>
            <a:r>
              <a:rPr kumimoji="1" lang="ko-KR" altLang="en-US" sz="1600" dirty="0"/>
              <a:t>생성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삭제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Mkfifo</a:t>
            </a:r>
            <a:r>
              <a:rPr kumimoji="1" lang="en-US" altLang="ko-KR" sz="1600" dirty="0"/>
              <a:t>, Unlink)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clientPost</a:t>
            </a:r>
            <a:r>
              <a:rPr kumimoji="1" lang="ko-KR" altLang="en-US" sz="1400" dirty="0"/>
              <a:t>가 실행이 되자마자 </a:t>
            </a:r>
            <a:r>
              <a:rPr kumimoji="1" lang="en-US" altLang="ko-KR" sz="1400" dirty="0" err="1"/>
              <a:t>Mkfifo</a:t>
            </a:r>
            <a:r>
              <a:rPr kumimoji="1" lang="ko-KR" altLang="en-US" sz="1400" dirty="0"/>
              <a:t>가 실행되도록</a:t>
            </a:r>
            <a:endParaRPr kumimoji="1" lang="en-US" altLang="ko-KR" sz="1400" dirty="0"/>
          </a:p>
          <a:p>
            <a:pPr lvl="1"/>
            <a:r>
              <a:rPr kumimoji="1" lang="ko-KR" altLang="en-US" sz="1300" dirty="0"/>
              <a:t>이유는</a:t>
            </a:r>
            <a:r>
              <a:rPr kumimoji="1" lang="en-US" altLang="ko-KR" sz="1300" dirty="0"/>
              <a:t>?</a:t>
            </a:r>
            <a:r>
              <a:rPr kumimoji="1" lang="ko-KR" altLang="en-US" sz="1300" dirty="0"/>
              <a:t> </a:t>
            </a:r>
            <a:endParaRPr kumimoji="1" lang="en-US" altLang="ko-KR" sz="1300" dirty="0"/>
          </a:p>
          <a:p>
            <a:pPr lvl="1"/>
            <a:r>
              <a:rPr kumimoji="1" lang="en-US" altLang="ko-KR" sz="1300" dirty="0" err="1"/>
              <a:t>clientPost</a:t>
            </a:r>
            <a:r>
              <a:rPr kumimoji="1" lang="ko-KR" altLang="en-US" sz="1300" dirty="0"/>
              <a:t>가 실행된다는 것은 </a:t>
            </a:r>
            <a:r>
              <a:rPr kumimoji="1" lang="en-US" altLang="ko-KR" sz="1300" dirty="0"/>
              <a:t>server</a:t>
            </a:r>
            <a:r>
              <a:rPr kumimoji="1" lang="ko-KR" altLang="en-US" sz="1300" dirty="0"/>
              <a:t>로 </a:t>
            </a:r>
            <a:r>
              <a:rPr kumimoji="1" lang="en-US" altLang="ko-KR" sz="1300" dirty="0"/>
              <a:t>send</a:t>
            </a:r>
            <a:r>
              <a:rPr kumimoji="1" lang="ko-KR" altLang="en-US" sz="1300" dirty="0"/>
              <a:t>할 가능성이 생긴다는 뜻이기 때문에</a:t>
            </a:r>
            <a:r>
              <a:rPr kumimoji="1" lang="en-US" altLang="ko-KR" sz="1300" dirty="0"/>
              <a:t>.</a:t>
            </a:r>
          </a:p>
          <a:p>
            <a:r>
              <a:rPr kumimoji="1" lang="en-US" altLang="ko-KR" sz="1400" dirty="0" err="1"/>
              <a:t>clientPost</a:t>
            </a:r>
            <a:r>
              <a:rPr kumimoji="1" lang="en-US" altLang="ko-KR" sz="1400" dirty="0"/>
              <a:t> shell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quit </a:t>
            </a:r>
            <a:r>
              <a:rPr kumimoji="1" lang="ko-KR" altLang="en-US" sz="1400" dirty="0"/>
              <a:t>명령어를 받으면 </a:t>
            </a:r>
            <a:r>
              <a:rPr kumimoji="1" lang="en-US" altLang="ko-KR" sz="1400" dirty="0"/>
              <a:t>Unlink</a:t>
            </a:r>
            <a:r>
              <a:rPr kumimoji="1" lang="ko-KR" altLang="en-US" sz="1400" dirty="0"/>
              <a:t>가 실행되도록</a:t>
            </a:r>
            <a:endParaRPr kumimoji="1" lang="en-US" altLang="ko-KR" sz="1400" dirty="0"/>
          </a:p>
          <a:p>
            <a:pPr lvl="1"/>
            <a:r>
              <a:rPr kumimoji="1" lang="ko-KR" altLang="en-US" sz="1300" dirty="0"/>
              <a:t>이유는</a:t>
            </a:r>
            <a:r>
              <a:rPr kumimoji="1" lang="en-US" altLang="ko-KR" sz="1300" dirty="0"/>
              <a:t>?</a:t>
            </a:r>
          </a:p>
          <a:p>
            <a:pPr lvl="1"/>
            <a:r>
              <a:rPr kumimoji="1" lang="en-US" altLang="ko-KR" sz="1300" dirty="0"/>
              <a:t>quit</a:t>
            </a:r>
            <a:r>
              <a:rPr kumimoji="1" lang="ko-KR" altLang="en-US" sz="1300" dirty="0"/>
              <a:t>가 되면 새로운 정보가 </a:t>
            </a:r>
            <a:r>
              <a:rPr kumimoji="1" lang="en-US" altLang="ko-KR" sz="1300" dirty="0"/>
              <a:t>send</a:t>
            </a:r>
            <a:r>
              <a:rPr kumimoji="1" lang="ko-KR" altLang="en-US" sz="1300" dirty="0"/>
              <a:t>될 일이 없기 때문에 </a:t>
            </a:r>
            <a:r>
              <a:rPr kumimoji="1" lang="en-US" altLang="ko-KR" sz="1300" dirty="0"/>
              <a:t>named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pipe</a:t>
            </a:r>
            <a:r>
              <a:rPr kumimoji="1" lang="ko-KR" altLang="en-US" sz="1300" dirty="0"/>
              <a:t>로 </a:t>
            </a:r>
            <a:r>
              <a:rPr kumimoji="1" lang="en-US" altLang="ko-KR" sz="1300" dirty="0" err="1"/>
              <a:t>datePost.cgi</a:t>
            </a:r>
            <a:r>
              <a:rPr kumimoji="1" lang="ko-KR" altLang="en-US" sz="1300" dirty="0"/>
              <a:t>가 </a:t>
            </a:r>
            <a:r>
              <a:rPr kumimoji="1" lang="en-US" altLang="ko-KR" sz="1300" dirty="0" err="1"/>
              <a:t>alarmClient</a:t>
            </a:r>
            <a:r>
              <a:rPr kumimoji="1" lang="ko-KR" altLang="en-US" sz="1300" dirty="0"/>
              <a:t>로 정보를 보낼 일이 없어진다</a:t>
            </a:r>
            <a:r>
              <a:rPr kumimoji="1" lang="en-US" altLang="ko-KR" sz="1300" dirty="0"/>
              <a:t>.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CF3C40E-EDB1-6243-9FC6-6828C1F7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032" y="1027906"/>
            <a:ext cx="6127968" cy="274637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8455CDC-2574-4844-8658-C2EC5309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706" y="4437063"/>
            <a:ext cx="6113294" cy="9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dataPost.c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named pipe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msg</a:t>
            </a:r>
            <a:r>
              <a:rPr kumimoji="1" lang="ko-KR" altLang="en-US" sz="1600" dirty="0"/>
              <a:t> 쓰기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Fork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통한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/>
              <a:t> 생성</a:t>
            </a:r>
            <a:r>
              <a:rPr kumimoji="1" lang="en-US" altLang="ko-KR" sz="1600" dirty="0"/>
              <a:t> 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main </a:t>
            </a:r>
            <a:r>
              <a:rPr kumimoji="1" lang="ko-KR" altLang="en-US" sz="1400" dirty="0"/>
              <a:t>함수 내에서 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msg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전송한 후에 </a:t>
            </a:r>
            <a:r>
              <a:rPr kumimoji="1" lang="en-US" altLang="ko-KR" sz="1400" dirty="0"/>
              <a:t>named pipe</a:t>
            </a:r>
            <a:r>
              <a:rPr kumimoji="1" lang="ko-KR" altLang="en-US" sz="1400" dirty="0"/>
              <a:t>로 전송할 준비를 하도록 함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137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145</a:t>
            </a:r>
          </a:p>
          <a:p>
            <a:pPr lvl="1"/>
            <a:r>
              <a:rPr kumimoji="1" lang="en-US" altLang="ko-KR" sz="1300" dirty="0" err="1"/>
              <a:t>clientPost</a:t>
            </a:r>
            <a:r>
              <a:rPr kumimoji="1" lang="ko-KR" altLang="en-US" sz="1300" dirty="0"/>
              <a:t>에서 만든 </a:t>
            </a:r>
            <a:r>
              <a:rPr kumimoji="1" lang="en-US" altLang="ko-KR" sz="1300" dirty="0" err="1"/>
              <a:t>fifo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Open(Read &amp; Write </a:t>
            </a:r>
            <a:r>
              <a:rPr kumimoji="1" lang="ko-KR" altLang="en-US" sz="1300" dirty="0"/>
              <a:t>모드로</a:t>
            </a:r>
            <a:r>
              <a:rPr kumimoji="1" lang="en-US" altLang="ko-KR" sz="1300" dirty="0"/>
              <a:t>)</a:t>
            </a:r>
          </a:p>
          <a:p>
            <a:pPr lvl="1"/>
            <a:r>
              <a:rPr kumimoji="1" lang="ko-KR" altLang="en-US" sz="1300" dirty="0"/>
              <a:t>먼저 보낼 </a:t>
            </a:r>
            <a:r>
              <a:rPr kumimoji="1" lang="en-US" altLang="ko-KR" sz="1300" dirty="0"/>
              <a:t>msg</a:t>
            </a:r>
            <a:r>
              <a:rPr kumimoji="1" lang="ko-KR" altLang="en-US" sz="1300" dirty="0"/>
              <a:t>의 길이를 </a:t>
            </a:r>
            <a:r>
              <a:rPr kumimoji="1" lang="en-US" altLang="ko-KR" sz="1300" dirty="0"/>
              <a:t>int</a:t>
            </a:r>
            <a:r>
              <a:rPr kumimoji="1" lang="ko-KR" altLang="en-US" sz="1300" dirty="0"/>
              <a:t>형 길이만큼 쓰기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msg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msg</a:t>
            </a:r>
            <a:r>
              <a:rPr kumimoji="1" lang="ko-KR" altLang="en-US" sz="1300" dirty="0"/>
              <a:t>의 길이만큼 쓰기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Fork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자식 프로세스 생성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자식 프로세스에서 </a:t>
            </a:r>
            <a:r>
              <a:rPr kumimoji="1" lang="en-US" altLang="ko-KR" sz="1300" dirty="0" err="1"/>
              <a:t>Execve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</a:t>
            </a:r>
            <a:r>
              <a:rPr kumimoji="1" lang="en-US" altLang="ko-KR" sz="1300" dirty="0" err="1"/>
              <a:t>alarmClient</a:t>
            </a:r>
            <a:r>
              <a:rPr kumimoji="1" lang="ko-KR" altLang="en-US" sz="1300" dirty="0"/>
              <a:t> 실행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D60D66-E489-4846-8E58-EBF8DEB9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12" y="0"/>
            <a:ext cx="5679688" cy="62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clientGet.c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alarmServer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실행</a:t>
            </a:r>
            <a:endParaRPr kumimoji="1" lang="en-US" altLang="ko-KR" sz="1600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r>
              <a:rPr kumimoji="1" lang="en-US" altLang="ko-KR" sz="1400" dirty="0"/>
              <a:t>Line 165 ~ 168 : Fork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자식프로세스를 생성하고 </a:t>
            </a:r>
            <a:r>
              <a:rPr kumimoji="1" lang="en-US" altLang="ko-KR" sz="1400" dirty="0" err="1"/>
              <a:t>alarmServer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실행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alarmServer</a:t>
            </a:r>
            <a:r>
              <a:rPr kumimoji="1" lang="ko-KR" altLang="en-US" sz="1400" dirty="0"/>
              <a:t>와 </a:t>
            </a:r>
            <a:r>
              <a:rPr kumimoji="1" lang="en-US" altLang="ko-KR" sz="1400" dirty="0" err="1"/>
              <a:t>alarmClient</a:t>
            </a:r>
            <a:r>
              <a:rPr kumimoji="1" lang="ko-KR" altLang="en-US" sz="1400" dirty="0"/>
              <a:t>가 각각의 프로그램에서 생성된 이유 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CheckPoint</a:t>
            </a:r>
            <a:r>
              <a:rPr kumimoji="1" lang="ko-KR" altLang="en-US" sz="1400" dirty="0"/>
              <a:t>에서 설명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A9DEE2-43D9-7946-9E20-C19B2E36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36" y="936702"/>
            <a:ext cx="6087364" cy="47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0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(4)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alarmClient.c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named pipe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msg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읽어오기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threshold</a:t>
            </a:r>
            <a:r>
              <a:rPr kumimoji="1" lang="ko-KR" altLang="en-US" sz="1600" dirty="0"/>
              <a:t>와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비교 후 </a:t>
            </a:r>
            <a:r>
              <a:rPr kumimoji="1" lang="ko-KR" altLang="en-US" sz="1600" dirty="0" err="1"/>
              <a:t>임계값</a:t>
            </a:r>
            <a:r>
              <a:rPr kumimoji="1" lang="ko-KR" altLang="en-US" sz="1600" dirty="0"/>
              <a:t> 초과 시에 </a:t>
            </a:r>
            <a:r>
              <a:rPr kumimoji="1" lang="en-US" altLang="ko-KR" sz="1600" dirty="0" err="1"/>
              <a:t>alarmServer</a:t>
            </a:r>
            <a:r>
              <a:rPr kumimoji="1" lang="ko-KR" altLang="en-US" sz="1600" dirty="0"/>
              <a:t>로 전송</a:t>
            </a:r>
            <a:r>
              <a:rPr kumimoji="1" lang="en-US" altLang="ko-KR" sz="1600" dirty="0"/>
              <a:t> 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getargs_pc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다른 </a:t>
            </a:r>
            <a:r>
              <a:rPr kumimoji="1" lang="en-US" altLang="ko-KR" sz="1400" dirty="0" err="1"/>
              <a:t>getargs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함수와 같으나 여기서는 </a:t>
            </a:r>
            <a:r>
              <a:rPr kumimoji="1" lang="en-US" altLang="ko-KR" sz="1400" dirty="0"/>
              <a:t>config-</a:t>
            </a:r>
            <a:r>
              <a:rPr kumimoji="1" lang="en-US" altLang="ko-KR" sz="1400" dirty="0" err="1"/>
              <a:t>pc.txt</a:t>
            </a:r>
            <a:r>
              <a:rPr kumimoji="1" lang="ko-KR" altLang="en-US" sz="1400" dirty="0"/>
              <a:t>에 맞는 </a:t>
            </a:r>
            <a:r>
              <a:rPr kumimoji="1" lang="en-US" altLang="ko-KR" sz="1400" dirty="0"/>
              <a:t>format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받는다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이와 같이 </a:t>
            </a:r>
            <a:r>
              <a:rPr kumimoji="1" lang="en-US" altLang="ko-KR" sz="1400" dirty="0"/>
              <a:t>config-</a:t>
            </a:r>
            <a:r>
              <a:rPr kumimoji="1" lang="en-US" altLang="ko-KR" sz="1400" dirty="0" err="1"/>
              <a:t>pc.txt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직접 생성</a:t>
            </a:r>
            <a:endParaRPr kumimoji="1" lang="en-US" altLang="ko-KR" sz="1400" dirty="0"/>
          </a:p>
          <a:p>
            <a:r>
              <a:rPr kumimoji="1" lang="ko-KR" altLang="en-US" sz="1400" dirty="0"/>
              <a:t>위에서부터 </a:t>
            </a:r>
            <a:r>
              <a:rPr kumimoji="1" lang="en-US" altLang="ko-KR" sz="1400" dirty="0" err="1"/>
              <a:t>ip</a:t>
            </a:r>
            <a:r>
              <a:rPr kumimoji="1" lang="ko-KR" altLang="en-US" sz="1400" dirty="0"/>
              <a:t>주소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port</a:t>
            </a:r>
            <a:r>
              <a:rPr kumimoji="1" lang="ko-KR" altLang="en-US" sz="1400" dirty="0"/>
              <a:t>번호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filename, </a:t>
            </a:r>
            <a:r>
              <a:rPr kumimoji="1" lang="en-US" altLang="ko-KR" sz="1400" dirty="0" err="1"/>
              <a:t>sensorname</a:t>
            </a:r>
            <a:r>
              <a:rPr kumimoji="1" lang="en-US" altLang="ko-KR" sz="1400" dirty="0"/>
              <a:t>, threshold</a:t>
            </a:r>
          </a:p>
          <a:p>
            <a:r>
              <a:rPr kumimoji="1" lang="en-US" altLang="ko-KR" sz="1400" dirty="0"/>
              <a:t>8080 </a:t>
            </a:r>
            <a:r>
              <a:rPr kumimoji="1" lang="ko-KR" altLang="en-US" sz="1400" dirty="0"/>
              <a:t>이외의 포트번호를 사용해야 한다는 점이 중요하다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그래서 </a:t>
            </a:r>
            <a:r>
              <a:rPr kumimoji="1" lang="en-US" altLang="ko-KR" sz="1400" dirty="0"/>
              <a:t>8080</a:t>
            </a:r>
            <a:r>
              <a:rPr kumimoji="1" lang="ko-KR" altLang="en-US" sz="1400" dirty="0"/>
              <a:t>포트가 아닌 임의로 정한 </a:t>
            </a:r>
            <a:r>
              <a:rPr kumimoji="1" lang="en-US" altLang="ko-KR" sz="1400" dirty="0"/>
              <a:t>1234</a:t>
            </a:r>
            <a:r>
              <a:rPr kumimoji="1" lang="ko-KR" altLang="en-US" sz="1400" dirty="0"/>
              <a:t> 포트번호를 사용하였다</a:t>
            </a:r>
            <a:r>
              <a:rPr kumimoji="1"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D81D259-19A8-1241-8495-D2F63819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740" y="0"/>
            <a:ext cx="5869259" cy="34705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624B221-2C48-6D45-B953-A70F1C89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41" y="3470575"/>
            <a:ext cx="5869259" cy="29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7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(4)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5014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alarmClient.c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named pipe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msg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읽어오기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threshold</a:t>
            </a:r>
            <a:r>
              <a:rPr kumimoji="1" lang="ko-KR" altLang="en-US" sz="1600" dirty="0"/>
              <a:t>와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비교 후 </a:t>
            </a:r>
            <a:r>
              <a:rPr kumimoji="1" lang="ko-KR" altLang="en-US" sz="1600" dirty="0" err="1"/>
              <a:t>임계값</a:t>
            </a:r>
            <a:r>
              <a:rPr kumimoji="1" lang="ko-KR" altLang="en-US" sz="1600" dirty="0"/>
              <a:t> 초과 시에 </a:t>
            </a:r>
            <a:r>
              <a:rPr kumimoji="1" lang="en-US" altLang="ko-KR" sz="1600" dirty="0" err="1"/>
              <a:t>alarmServer</a:t>
            </a:r>
            <a:r>
              <a:rPr kumimoji="1" lang="ko-KR" altLang="en-US" sz="1600" dirty="0"/>
              <a:t>로 전송</a:t>
            </a:r>
            <a:r>
              <a:rPr kumimoji="1" lang="en-US" altLang="ko-KR" sz="1600" dirty="0"/>
              <a:t> 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clientSend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함수와 </a:t>
            </a:r>
            <a:r>
              <a:rPr kumimoji="1" lang="en-US" altLang="ko-KR" sz="1400" dirty="0" err="1"/>
              <a:t>clientPrint</a:t>
            </a:r>
            <a:r>
              <a:rPr kumimoji="1" lang="ko-KR" altLang="en-US" sz="1400" dirty="0"/>
              <a:t>함수는 </a:t>
            </a:r>
            <a:r>
              <a:rPr kumimoji="1" lang="en-US" altLang="ko-KR" sz="1400" dirty="0" err="1"/>
              <a:t>clientSend.c</a:t>
            </a:r>
            <a:r>
              <a:rPr kumimoji="1" lang="ko-KR" altLang="en-US" sz="1400" dirty="0"/>
              <a:t>에서 가져왔기 때문에 생략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main </a:t>
            </a:r>
            <a:r>
              <a:rPr kumimoji="1" lang="ko-KR" altLang="en-US" sz="1400" dirty="0"/>
              <a:t>함수 내 변경 설명</a:t>
            </a:r>
            <a:endParaRPr kumimoji="1" lang="en-US" altLang="ko-KR" sz="1400" dirty="0"/>
          </a:p>
          <a:p>
            <a:pPr lvl="1"/>
            <a:r>
              <a:rPr kumimoji="1" lang="en-US" altLang="ko-KR" sz="1300" dirty="0" err="1"/>
              <a:t>fifo</a:t>
            </a:r>
            <a:r>
              <a:rPr kumimoji="1" lang="en-US" altLang="ko-KR" sz="1300" dirty="0"/>
              <a:t> named pipe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RDWR</a:t>
            </a:r>
            <a:r>
              <a:rPr kumimoji="1" lang="ko-KR" altLang="en-US" sz="1300" dirty="0"/>
              <a:t>로 </a:t>
            </a:r>
            <a:r>
              <a:rPr kumimoji="1" lang="en-US" altLang="ko-KR" sz="1300" dirty="0"/>
              <a:t>open</a:t>
            </a:r>
          </a:p>
          <a:p>
            <a:pPr lvl="1"/>
            <a:r>
              <a:rPr kumimoji="1" lang="en-US" altLang="ko-KR" sz="1300" dirty="0"/>
              <a:t>First In First Out </a:t>
            </a:r>
            <a:r>
              <a:rPr kumimoji="1" lang="ko-KR" altLang="en-US" sz="1300" dirty="0"/>
              <a:t>방식이므로 </a:t>
            </a:r>
            <a:r>
              <a:rPr kumimoji="1" lang="en-US" altLang="ko-KR" sz="1300" dirty="0" err="1"/>
              <a:t>dataPost.cgi</a:t>
            </a:r>
            <a:r>
              <a:rPr kumimoji="1" lang="ko-KR" altLang="en-US" sz="1300" dirty="0"/>
              <a:t>에서 </a:t>
            </a:r>
            <a:r>
              <a:rPr kumimoji="1" lang="en-US" altLang="ko-KR" sz="1300" dirty="0"/>
              <a:t>named pipe</a:t>
            </a:r>
            <a:r>
              <a:rPr kumimoji="1" lang="ko-KR" altLang="en-US" sz="1300" dirty="0"/>
              <a:t>에 </a:t>
            </a:r>
            <a:r>
              <a:rPr kumimoji="1" lang="en-US" altLang="ko-KR" sz="1300" dirty="0"/>
              <a:t>Write</a:t>
            </a:r>
            <a:r>
              <a:rPr kumimoji="1" lang="ko-KR" altLang="en-US" sz="1300" dirty="0"/>
              <a:t>한 순서대로 </a:t>
            </a:r>
            <a:r>
              <a:rPr kumimoji="1" lang="en-US" altLang="ko-KR" sz="1300" dirty="0" err="1"/>
              <a:t>alarmClient</a:t>
            </a:r>
            <a:r>
              <a:rPr kumimoji="1" lang="ko-KR" altLang="en-US" sz="1300" dirty="0"/>
              <a:t>에서 </a:t>
            </a:r>
            <a:r>
              <a:rPr kumimoji="1" lang="en-US" altLang="ko-KR" sz="1300" dirty="0"/>
              <a:t>Read</a:t>
            </a:r>
            <a:r>
              <a:rPr kumimoji="1" lang="ko-KR" altLang="en-US" sz="1300" dirty="0"/>
              <a:t>하면 될 것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순서대로 </a:t>
            </a:r>
            <a:r>
              <a:rPr kumimoji="1" lang="en-US" altLang="ko-KR" sz="1300" dirty="0"/>
              <a:t>int</a:t>
            </a:r>
            <a:r>
              <a:rPr kumimoji="1" lang="ko-KR" altLang="en-US" sz="1300" dirty="0"/>
              <a:t>형 길이의 </a:t>
            </a:r>
            <a:r>
              <a:rPr kumimoji="1" lang="en-US" altLang="ko-KR" sz="1300" dirty="0"/>
              <a:t>msg </a:t>
            </a:r>
            <a:r>
              <a:rPr kumimoji="1" lang="ko-KR" altLang="en-US" sz="1300" dirty="0"/>
              <a:t>길이를 읽어서 </a:t>
            </a:r>
            <a:r>
              <a:rPr kumimoji="1" lang="en-US" altLang="ko-KR" sz="1300" dirty="0" err="1"/>
              <a:t>contentLength</a:t>
            </a:r>
            <a:r>
              <a:rPr kumimoji="1" lang="ko-KR" altLang="en-US" sz="1300" dirty="0"/>
              <a:t> 변수에 저장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그 다음 </a:t>
            </a:r>
            <a:r>
              <a:rPr kumimoji="1" lang="en-US" altLang="ko-KR" sz="1300" dirty="0"/>
              <a:t>msg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읽어서 </a:t>
            </a:r>
            <a:r>
              <a:rPr kumimoji="1" lang="en-US" altLang="ko-KR" sz="1300" dirty="0"/>
              <a:t>msg</a:t>
            </a:r>
            <a:r>
              <a:rPr kumimoji="1" lang="ko-KR" altLang="en-US" sz="1300" dirty="0"/>
              <a:t> 변수에 저장</a:t>
            </a:r>
            <a:endParaRPr kumimoji="1" lang="en-US" altLang="ko-KR" sz="1300" dirty="0"/>
          </a:p>
          <a:p>
            <a:pPr lvl="1"/>
            <a:r>
              <a:rPr kumimoji="1" lang="en-US" altLang="ko-KR" sz="1300" dirty="0" err="1"/>
              <a:t>strtok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</a:t>
            </a:r>
            <a:r>
              <a:rPr kumimoji="1" lang="en-US" altLang="ko-KR" sz="1300" dirty="0"/>
              <a:t>msg </a:t>
            </a:r>
            <a:r>
              <a:rPr kumimoji="1" lang="ko-KR" altLang="en-US" sz="1300" dirty="0"/>
              <a:t>내에 </a:t>
            </a:r>
            <a:r>
              <a:rPr kumimoji="1" lang="en-US" altLang="ko-KR" sz="1300" dirty="0"/>
              <a:t>value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뽑아오기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threshold</a:t>
            </a:r>
            <a:r>
              <a:rPr kumimoji="1" lang="ko-KR" altLang="en-US" sz="1300" dirty="0"/>
              <a:t>와</a:t>
            </a:r>
            <a:r>
              <a:rPr kumimoji="1" lang="en-US" altLang="ko-KR" sz="1300" dirty="0"/>
              <a:t> </a:t>
            </a:r>
            <a:r>
              <a:rPr kumimoji="1" lang="ko-KR" altLang="en-US" sz="1300" dirty="0"/>
              <a:t>비교하여 </a:t>
            </a:r>
            <a:r>
              <a:rPr kumimoji="1" lang="en-US" altLang="ko-KR" sz="1300" dirty="0"/>
              <a:t>threshold</a:t>
            </a:r>
            <a:r>
              <a:rPr kumimoji="1" lang="ko-KR" altLang="en-US" sz="1300" dirty="0"/>
              <a:t>보다 클 시에 </a:t>
            </a:r>
            <a:r>
              <a:rPr kumimoji="1" lang="en-US" altLang="ko-KR" sz="1300" dirty="0" err="1"/>
              <a:t>alarm.cgi</a:t>
            </a:r>
            <a:r>
              <a:rPr kumimoji="1" lang="ko-KR" altLang="en-US" sz="1300" dirty="0"/>
              <a:t>로 전송하고 </a:t>
            </a:r>
            <a:r>
              <a:rPr kumimoji="1" lang="en-US" altLang="ko-KR" sz="1300" dirty="0" err="1"/>
              <a:t>alarm.cgi</a:t>
            </a:r>
            <a:r>
              <a:rPr kumimoji="1" lang="ko-KR" altLang="en-US" sz="1300" dirty="0"/>
              <a:t>로부터 받아온 값 </a:t>
            </a:r>
            <a:r>
              <a:rPr kumimoji="1" lang="en-US" altLang="ko-KR" sz="1300" dirty="0"/>
              <a:t>Print, </a:t>
            </a:r>
            <a:r>
              <a:rPr kumimoji="1" lang="ko-KR" altLang="en-US" sz="1300" dirty="0"/>
              <a:t>그 후 </a:t>
            </a:r>
            <a:r>
              <a:rPr kumimoji="1" lang="en-US" altLang="ko-KR" sz="1300" dirty="0"/>
              <a:t>Close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pic>
        <p:nvPicPr>
          <p:cNvPr id="7" name="그림 6" descr="텍스트, 명판, 스크린샷이(가) 표시된 사진&#10;&#10;자동 생성된 설명">
            <a:extLst>
              <a:ext uri="{FF2B5EF4-FFF2-40B4-BE49-F238E27FC236}">
                <a16:creationId xmlns:a16="http://schemas.microsoft.com/office/drawing/2014/main" id="{AEA210AF-AF91-C54A-A9FB-DC30C184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214" y="0"/>
            <a:ext cx="613878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4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1727</Words>
  <Application>Microsoft Macintosh PowerPoint</Application>
  <PresentationFormat>와이드스크린</PresentationFormat>
  <Paragraphs>234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오픈소스프로젝트 (5단계)</vt:lpstr>
      <vt:lpstr>목차</vt:lpstr>
      <vt:lpstr>개요</vt:lpstr>
      <vt:lpstr>설계</vt:lpstr>
      <vt:lpstr>구현 (1)</vt:lpstr>
      <vt:lpstr>구현 (2)</vt:lpstr>
      <vt:lpstr>구현 (3)</vt:lpstr>
      <vt:lpstr>구현 (4)</vt:lpstr>
      <vt:lpstr>구현 (4)</vt:lpstr>
      <vt:lpstr>구현 (5)</vt:lpstr>
      <vt:lpstr>구현 (6)</vt:lpstr>
      <vt:lpstr>구현상 노하우</vt:lpstr>
      <vt:lpstr>구현상 노하우</vt:lpstr>
      <vt:lpstr>구현상 노하우</vt:lpstr>
      <vt:lpstr>구현상 노하우</vt:lpstr>
      <vt:lpstr>구현상 노하우</vt:lpstr>
      <vt:lpstr>구현상 노하우</vt:lpstr>
      <vt:lpstr>CheckPoint (1)</vt:lpstr>
      <vt:lpstr>CheckPoint (2)</vt:lpstr>
      <vt:lpstr>CheckPoint (3)</vt:lpstr>
      <vt:lpstr>CheckPoint(4)</vt:lpstr>
      <vt:lpstr>CheckPoint(4)</vt:lpstr>
      <vt:lpstr>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오픈소스프로젝트 (1단계)</dc:title>
  <dc:creator>홍성범</dc:creator>
  <cp:lastModifiedBy>홍성범</cp:lastModifiedBy>
  <cp:revision>65</cp:revision>
  <dcterms:created xsi:type="dcterms:W3CDTF">2021-10-01T03:37:07Z</dcterms:created>
  <dcterms:modified xsi:type="dcterms:W3CDTF">2021-11-03T06:47:22Z</dcterms:modified>
</cp:coreProperties>
</file>