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5" r:id="rId6"/>
    <p:sldId id="260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70" r:id="rId15"/>
    <p:sldId id="291" r:id="rId16"/>
    <p:sldId id="315" r:id="rId17"/>
    <p:sldId id="316" r:id="rId18"/>
    <p:sldId id="317" r:id="rId19"/>
    <p:sldId id="281" r:id="rId20"/>
    <p:sldId id="318" r:id="rId21"/>
    <p:sldId id="284" r:id="rId22"/>
    <p:sldId id="283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2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216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2021. 10. 28.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오픈소스</a:t>
            </a:r>
            <a:r>
              <a:rPr kumimoji="1" lang="ko-KR" altLang="en-US" dirty="0">
                <a:latin typeface="+mj-ea"/>
              </a:rPr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(4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895850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dataGet.cgi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Uri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읽어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와 소통하기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textReturn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77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80 :</a:t>
            </a:r>
            <a:r>
              <a:rPr kumimoji="1" lang="ko-KR" altLang="en-US" sz="1400" dirty="0"/>
              <a:t> 앞에서 변수로 설정한</a:t>
            </a:r>
            <a:r>
              <a:rPr kumimoji="1" lang="en-US" altLang="ko-KR" sz="1400" dirty="0"/>
              <a:t> server </a:t>
            </a:r>
            <a:r>
              <a:rPr kumimoji="1" lang="en-US" altLang="ko-KR" sz="1400" dirty="0" err="1"/>
              <a:t>ip</a:t>
            </a:r>
            <a:r>
              <a:rPr kumimoji="1" lang="en-US" altLang="ko-KR" sz="1400" dirty="0"/>
              <a:t>, user </a:t>
            </a:r>
            <a:r>
              <a:rPr kumimoji="1" lang="ko-KR" altLang="en-US" sz="1400" dirty="0"/>
              <a:t>이름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비밀번호를 이용해 </a:t>
            </a:r>
            <a:r>
              <a:rPr kumimoji="1" lang="en-US" altLang="ko-KR" sz="1400" dirty="0"/>
              <a:t>MySQL(MariaDB)</a:t>
            </a:r>
            <a:r>
              <a:rPr kumimoji="1" lang="ko-KR" altLang="en-US" sz="1400" dirty="0"/>
              <a:t>와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연결</a:t>
            </a:r>
            <a:endParaRPr kumimoji="1" lang="en-US" altLang="ko-KR" sz="1400" dirty="0"/>
          </a:p>
          <a:p>
            <a:r>
              <a:rPr kumimoji="1" lang="en-US" altLang="ko-KR" sz="1400" dirty="0"/>
              <a:t>Line 81 ~ 84 : </a:t>
            </a:r>
            <a:r>
              <a:rPr kumimoji="1" lang="ko-KR" altLang="en-US" sz="1400" dirty="0"/>
              <a:t>특정한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선택</a:t>
            </a:r>
            <a:endParaRPr kumimoji="1" lang="en-US" altLang="ko-KR" sz="1400" dirty="0"/>
          </a:p>
          <a:p>
            <a:r>
              <a:rPr kumimoji="1" lang="en-US" altLang="ko-KR" sz="1400" dirty="0"/>
              <a:t>Line 86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QUERY_STRING</a:t>
            </a:r>
            <a:r>
              <a:rPr kumimoji="1" lang="ko-KR" altLang="en-US" sz="1400" dirty="0"/>
              <a:t> 환경변수를 통해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로부터 </a:t>
            </a:r>
            <a:r>
              <a:rPr kumimoji="1" lang="en-US" altLang="ko-KR" sz="1400" dirty="0"/>
              <a:t>URI</a:t>
            </a:r>
            <a:r>
              <a:rPr kumimoji="1" lang="ko-KR" altLang="en-US" sz="1400" dirty="0"/>
              <a:t> 내에 있었던 </a:t>
            </a:r>
            <a:r>
              <a:rPr kumimoji="1" lang="en-US" altLang="ko-KR" sz="1400" dirty="0"/>
              <a:t>query </a:t>
            </a:r>
            <a:r>
              <a:rPr kumimoji="1" lang="ko-KR" altLang="en-US" sz="1400" dirty="0"/>
              <a:t>받아오기</a:t>
            </a:r>
            <a:endParaRPr kumimoji="1" lang="en-US" altLang="ko-KR" sz="1400" dirty="0"/>
          </a:p>
          <a:p>
            <a:r>
              <a:rPr kumimoji="1" lang="en-US" altLang="ko-KR" sz="1400" dirty="0"/>
              <a:t>Line 88 :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/>
              <a:t>을 통해</a:t>
            </a:r>
            <a:r>
              <a:rPr kumimoji="1" lang="en-US" altLang="ko-KR" sz="1400" dirty="0"/>
              <a:t> </a:t>
            </a:r>
            <a:r>
              <a:rPr kumimoji="1" lang="ko-KR" altLang="en-US" sz="1400" dirty="0" err="1"/>
              <a:t>변수명</a:t>
            </a:r>
            <a:r>
              <a:rPr kumimoji="1" lang="ko-KR" altLang="en-US" sz="1400" dirty="0"/>
              <a:t> 받아오기</a:t>
            </a:r>
            <a:endParaRPr kumimoji="1" lang="en-US" altLang="ko-KR" sz="1400" dirty="0"/>
          </a:p>
          <a:p>
            <a:r>
              <a:rPr kumimoji="1" lang="en-US" altLang="ko-KR" sz="1400" dirty="0"/>
              <a:t>Line 90 : </a:t>
            </a:r>
            <a:r>
              <a:rPr kumimoji="1" lang="ko-KR" altLang="en-US" sz="1400" dirty="0" err="1"/>
              <a:t>변수명이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command</a:t>
            </a:r>
            <a:r>
              <a:rPr kumimoji="1" lang="ko-KR" altLang="en-US" sz="1400" dirty="0"/>
              <a:t>이라면 </a:t>
            </a:r>
            <a:r>
              <a:rPr kumimoji="1" lang="en-US" altLang="ko-KR" sz="1400" dirty="0"/>
              <a:t>LIST, INFO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에 해당</a:t>
            </a:r>
            <a:endParaRPr kumimoji="1" lang="en-US" altLang="ko-KR" sz="1300" dirty="0"/>
          </a:p>
          <a:p>
            <a:r>
              <a:rPr kumimoji="1" lang="en-US" altLang="ko-KR" sz="1400" dirty="0"/>
              <a:t>Line 91 ~ 105</a:t>
            </a:r>
          </a:p>
          <a:p>
            <a:pPr lvl="1"/>
            <a:r>
              <a:rPr kumimoji="1" lang="ko-KR" altLang="en-US" sz="1300" dirty="0"/>
              <a:t>다시 </a:t>
            </a:r>
            <a:r>
              <a:rPr kumimoji="1" lang="en-US" altLang="ko-KR" sz="1300" dirty="0" err="1"/>
              <a:t>strtok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&amp;</a:t>
            </a:r>
            <a:r>
              <a:rPr kumimoji="1" lang="ko-KR" altLang="en-US" sz="1300" dirty="0"/>
              <a:t>전까지 </a:t>
            </a:r>
            <a:r>
              <a:rPr kumimoji="1" lang="ko-KR" altLang="en-US" sz="1300" dirty="0" err="1"/>
              <a:t>받아옴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command</a:t>
            </a:r>
            <a:r>
              <a:rPr kumimoji="1" lang="ko-KR" altLang="en-US" sz="1300" dirty="0"/>
              <a:t> 값이 </a:t>
            </a:r>
            <a:r>
              <a:rPr kumimoji="1" lang="en-US" altLang="ko-KR" sz="1300" dirty="0"/>
              <a:t>LIST</a:t>
            </a:r>
            <a:r>
              <a:rPr kumimoji="1" lang="ko-KR" altLang="en-US" sz="1300" dirty="0"/>
              <a:t>였다면</a:t>
            </a:r>
            <a:r>
              <a:rPr kumimoji="1" lang="en-US" altLang="ko-KR" sz="1300" dirty="0"/>
              <a:t>,</a:t>
            </a:r>
          </a:p>
          <a:p>
            <a:pPr lvl="1"/>
            <a:r>
              <a:rPr kumimoji="1" lang="en-US" altLang="ko-KR" sz="1300" dirty="0"/>
              <a:t>select name from </a:t>
            </a:r>
            <a:r>
              <a:rPr kumimoji="1" lang="en-US" altLang="ko-KR" sz="1300" dirty="0" err="1"/>
              <a:t>sensorList</a:t>
            </a:r>
            <a:r>
              <a:rPr kumimoji="1" lang="en-US" altLang="ko-KR" sz="1300" dirty="0"/>
              <a:t>; 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/>
              <a:t>DB</a:t>
            </a:r>
            <a:r>
              <a:rPr kumimoji="1" lang="ko-KR" altLang="en-US" sz="1300" dirty="0"/>
              <a:t>에서 이름들을 출력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mysql_store_result</a:t>
            </a:r>
            <a:r>
              <a:rPr kumimoji="1" lang="en-US" altLang="ko-KR" sz="1300" dirty="0"/>
              <a:t>, </a:t>
            </a:r>
            <a:r>
              <a:rPr kumimoji="1" lang="en-US" altLang="ko-KR" sz="1300" dirty="0" err="1"/>
              <a:t>mysql_fetch_row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결과값을 </a:t>
            </a:r>
            <a:r>
              <a:rPr kumimoji="1" lang="en-US" altLang="ko-KR" sz="1300" dirty="0"/>
              <a:t>res</a:t>
            </a:r>
            <a:r>
              <a:rPr kumimoji="1" lang="ko-KR" altLang="en-US" sz="1300" dirty="0"/>
              <a:t>에 저장해 </a:t>
            </a:r>
            <a:r>
              <a:rPr kumimoji="1" lang="en-US" altLang="ko-KR" sz="1300" dirty="0"/>
              <a:t>res</a:t>
            </a:r>
            <a:r>
              <a:rPr kumimoji="1" lang="ko-KR" altLang="en-US" sz="1300" dirty="0"/>
              <a:t>에 </a:t>
            </a:r>
            <a:r>
              <a:rPr kumimoji="1" lang="en-US" altLang="ko-KR" sz="1300" dirty="0"/>
              <a:t>row</a:t>
            </a:r>
            <a:r>
              <a:rPr kumimoji="1" lang="ko-KR" altLang="en-US" sz="1300" dirty="0"/>
              <a:t> 하나씩 차례로 탐색하도록 한다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en-US" altLang="ko-KR" sz="1300" dirty="0"/>
              <a:t>else </a:t>
            </a:r>
            <a:r>
              <a:rPr kumimoji="1" lang="ko-KR" altLang="en-US" sz="1300" dirty="0"/>
              <a:t>파트에서 이름을 순서대로 출력할 수 있도록 함</a:t>
            </a:r>
            <a:r>
              <a:rPr kumimoji="1" lang="en-US" altLang="ko-KR" sz="1300" dirty="0"/>
              <a:t>.</a:t>
            </a:r>
          </a:p>
          <a:p>
            <a:pPr lvl="1"/>
            <a:endParaRPr kumimoji="1" lang="en-US" altLang="ko-KR" sz="1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161116D-B552-624B-A396-45574CAF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71" y="0"/>
            <a:ext cx="5936829" cy="59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64297" cy="4895850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dataGet.cgi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Uri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읽어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와 소통하기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textReturn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105 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LIST</a:t>
            </a:r>
            <a:r>
              <a:rPr kumimoji="1" lang="ko-KR" altLang="en-US" sz="1400" dirty="0"/>
              <a:t>가 아닌 경우의 </a:t>
            </a:r>
            <a:r>
              <a:rPr kumimoji="1" lang="en-US" altLang="ko-KR" sz="1400" dirty="0"/>
              <a:t>else </a:t>
            </a:r>
            <a:r>
              <a:rPr kumimoji="1" lang="ko-KR" altLang="en-US" sz="1400" dirty="0"/>
              <a:t>파트인 </a:t>
            </a:r>
            <a:r>
              <a:rPr kumimoji="1" lang="en-US" altLang="ko-KR" sz="1400" dirty="0"/>
              <a:t>INFO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 처리</a:t>
            </a:r>
            <a:endParaRPr kumimoji="1" lang="en-US" altLang="ko-KR" sz="1400" dirty="0"/>
          </a:p>
          <a:p>
            <a:r>
              <a:rPr kumimoji="1" lang="en-US" altLang="ko-KR" sz="1400" dirty="0"/>
              <a:t>Line 106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109 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회 실행하여 </a:t>
            </a:r>
            <a:r>
              <a:rPr kumimoji="1" lang="en-US" altLang="ko-KR" sz="1400" dirty="0"/>
              <a:t>argument</a:t>
            </a:r>
            <a:r>
              <a:rPr kumimoji="1" lang="ko-KR" altLang="en-US" sz="1400" dirty="0"/>
              <a:t>인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을 받아서 </a:t>
            </a:r>
            <a:r>
              <a:rPr kumimoji="1" lang="en-US" altLang="ko-KR" sz="1400" dirty="0" err="1"/>
              <a:t>sprintf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명령어에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을 넣어주고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 문자열을 </a:t>
            </a:r>
            <a:r>
              <a:rPr kumimoji="1" lang="en-US" altLang="ko-KR" sz="1400" dirty="0" err="1"/>
              <a:t>mysql_query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</a:t>
            </a:r>
            <a:r>
              <a:rPr kumimoji="1" lang="en-US" altLang="ko-KR" sz="1400" dirty="0"/>
              <a:t> DB</a:t>
            </a:r>
            <a:r>
              <a:rPr kumimoji="1" lang="ko-KR" altLang="en-US" sz="1400" dirty="0"/>
              <a:t>로 전송</a:t>
            </a:r>
            <a:endParaRPr kumimoji="1" lang="en-US" altLang="ko-KR" sz="1400" dirty="0"/>
          </a:p>
          <a:p>
            <a:r>
              <a:rPr kumimoji="1" lang="en-US" altLang="ko-KR" sz="1400" dirty="0"/>
              <a:t>Line 110,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111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res</a:t>
            </a:r>
            <a:r>
              <a:rPr kumimoji="1" lang="ko-KR" altLang="en-US" sz="1400" dirty="0"/>
              <a:t>에 결과값을 받아와 </a:t>
            </a:r>
            <a:r>
              <a:rPr kumimoji="1" lang="en-US" altLang="ko-KR" sz="1400" dirty="0" err="1"/>
              <a:t>fetch_row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단별로 차례대로 탐색</a:t>
            </a:r>
            <a:endParaRPr kumimoji="1" lang="en-US" altLang="ko-KR" sz="1400" dirty="0"/>
          </a:p>
          <a:p>
            <a:r>
              <a:rPr kumimoji="1" lang="en-US" altLang="ko-KR" sz="1400" dirty="0"/>
              <a:t>Line 112,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113 : 1</a:t>
            </a:r>
            <a:r>
              <a:rPr kumimoji="1" lang="ko-KR" altLang="en-US" sz="1400" dirty="0"/>
              <a:t>개의 단으로 이루어져 있기 때문에 </a:t>
            </a:r>
            <a:r>
              <a:rPr kumimoji="1" lang="en-US" altLang="ko-KR" sz="1400" dirty="0" err="1"/>
              <a:t>fetch_row</a:t>
            </a:r>
            <a:r>
              <a:rPr kumimoji="1" lang="en-US" altLang="ko-KR" sz="1400" dirty="0"/>
              <a:t> 1</a:t>
            </a:r>
            <a:r>
              <a:rPr kumimoji="1" lang="ko-KR" altLang="en-US" sz="1400" dirty="0"/>
              <a:t>회 실시했을 때 값이 없다면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 이름을 가지고 있는 정보가 없으므로 에러 출력</a:t>
            </a:r>
            <a:endParaRPr kumimoji="1" lang="en-US" altLang="ko-KR" sz="1400" dirty="0"/>
          </a:p>
          <a:p>
            <a:r>
              <a:rPr kumimoji="1" lang="en-US" altLang="ko-KR" sz="1400" dirty="0"/>
              <a:t>Line 114,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115 : </a:t>
            </a:r>
            <a:r>
              <a:rPr kumimoji="1" lang="ko-KR" altLang="en-US" sz="1400" dirty="0"/>
              <a:t>발견되었다면 해당 </a:t>
            </a:r>
            <a:r>
              <a:rPr kumimoji="1" lang="en-US" altLang="ko-KR" sz="1400" dirty="0"/>
              <a:t>sensor name, count, average </a:t>
            </a:r>
            <a:r>
              <a:rPr kumimoji="1" lang="ko-KR" altLang="en-US" sz="1400" dirty="0"/>
              <a:t>출력</a:t>
            </a:r>
            <a:endParaRPr kumimoji="1" lang="en-US" altLang="ko-KR" sz="1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EBED0A-41F0-9D4F-B65B-ED3ECC8B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7" y="1770944"/>
            <a:ext cx="5989504" cy="33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8301" cy="4895850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dataGet.cgi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Uri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읽어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와 소통하기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textReturn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118 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변수명이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command</a:t>
            </a:r>
            <a:r>
              <a:rPr kumimoji="1" lang="ko-KR" altLang="en-US" sz="1400" dirty="0"/>
              <a:t>가 아니었다면 </a:t>
            </a:r>
            <a:r>
              <a:rPr kumimoji="1" lang="en-US" altLang="ko-KR" sz="1400" dirty="0"/>
              <a:t>(GET ~ </a:t>
            </a:r>
            <a:r>
              <a:rPr kumimoji="1" lang="ko-KR" altLang="en-US" sz="1400" dirty="0"/>
              <a:t>확정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Line 119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124 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GET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의 경우에는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을 </a:t>
            </a:r>
            <a:r>
              <a:rPr kumimoji="1" lang="en-US" altLang="ko-KR" sz="1400" dirty="0"/>
              <a:t>name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num</a:t>
            </a:r>
            <a:r>
              <a:rPr kumimoji="1" lang="ko-KR" altLang="en-US" sz="1400" dirty="0"/>
              <a:t>에 넣어주고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GET </a:t>
            </a:r>
            <a:r>
              <a:rPr kumimoji="1" lang="en-US" altLang="ko-KR" sz="1400" dirty="0" err="1"/>
              <a:t>sname</a:t>
            </a:r>
            <a:r>
              <a:rPr kumimoji="1" lang="en-US" altLang="ko-KR" sz="1400" dirty="0"/>
              <a:t> n</a:t>
            </a:r>
            <a:r>
              <a:rPr kumimoji="1" lang="ko-KR" altLang="en-US" sz="1400" dirty="0"/>
              <a:t>의 경우에는 </a:t>
            </a:r>
            <a:r>
              <a:rPr kumimoji="1" lang="en-US" altLang="ko-KR" sz="1400" dirty="0" err="1"/>
              <a:t>sname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n</a:t>
            </a:r>
            <a:r>
              <a:rPr kumimoji="1" lang="ko-KR" altLang="en-US" sz="1400" dirty="0"/>
              <a:t>을 </a:t>
            </a:r>
            <a:r>
              <a:rPr kumimoji="1" lang="en-US" altLang="ko-KR" sz="1400" dirty="0"/>
              <a:t>name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num</a:t>
            </a:r>
            <a:r>
              <a:rPr kumimoji="1" lang="ko-KR" altLang="en-US" sz="1400" dirty="0"/>
              <a:t>에 넣어준다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Line 126,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127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name</a:t>
            </a:r>
            <a:r>
              <a:rPr kumimoji="1" lang="ko-KR" altLang="en-US" sz="1400" dirty="0"/>
              <a:t>에 해당하는 </a:t>
            </a:r>
            <a:r>
              <a:rPr kumimoji="1" lang="en-US" altLang="ko-KR" sz="1400" dirty="0"/>
              <a:t>id,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뽑아오는 명령어 전송</a:t>
            </a:r>
            <a:endParaRPr kumimoji="1" lang="en-US" altLang="ko-KR" sz="1400" dirty="0"/>
          </a:p>
          <a:p>
            <a:r>
              <a:rPr kumimoji="1" lang="en-US" altLang="ko-KR" sz="1400" dirty="0"/>
              <a:t>Line 128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132 :</a:t>
            </a:r>
            <a:r>
              <a:rPr kumimoji="1" lang="ko-KR" altLang="en-US" sz="1400" dirty="0"/>
              <a:t> 이번에도 존재한다면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row</a:t>
            </a:r>
            <a:r>
              <a:rPr kumimoji="1" lang="ko-KR" altLang="en-US" sz="1400" dirty="0"/>
              <a:t>가 나올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존재하지 않는다면 </a:t>
            </a:r>
            <a:r>
              <a:rPr kumimoji="1" lang="en-US" altLang="ko-KR" sz="1400" dirty="0"/>
              <a:t>NULL </a:t>
            </a:r>
            <a:r>
              <a:rPr kumimoji="1" lang="ko-KR" altLang="en-US" sz="1400" dirty="0"/>
              <a:t>이 반환될 것이므로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case </a:t>
            </a:r>
            <a:r>
              <a:rPr kumimoji="1" lang="ko-KR" altLang="en-US" sz="1400" dirty="0"/>
              <a:t>분류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D6B74B4-CFA6-D84B-B5CF-2AC109C4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49125"/>
            <a:ext cx="5905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8301" cy="4895850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dataGet.cgi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Uri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읽어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와 소통하기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textReturn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132 :</a:t>
            </a:r>
            <a:r>
              <a:rPr kumimoji="1" lang="ko-KR" altLang="en-US" sz="1400" dirty="0"/>
              <a:t> 해당 이름의 </a:t>
            </a:r>
            <a:r>
              <a:rPr kumimoji="1" lang="en-US" altLang="ko-KR" sz="1400" dirty="0"/>
              <a:t>sensor</a:t>
            </a:r>
            <a:r>
              <a:rPr kumimoji="1" lang="ko-KR" altLang="en-US" sz="1400" dirty="0"/>
              <a:t>가 존재할 때</a:t>
            </a:r>
            <a:endParaRPr kumimoji="1" lang="en-US" altLang="ko-KR" sz="1400" dirty="0"/>
          </a:p>
          <a:p>
            <a:r>
              <a:rPr kumimoji="1" lang="en-US" altLang="ko-KR" sz="1400" dirty="0"/>
              <a:t>Line 133,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134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id, count</a:t>
            </a:r>
            <a:r>
              <a:rPr kumimoji="1" lang="ko-KR" altLang="en-US" sz="1400" dirty="0"/>
              <a:t> 순서로 </a:t>
            </a:r>
            <a:r>
              <a:rPr kumimoji="1" lang="ko-KR" altLang="en-US" sz="1400" dirty="0" err="1"/>
              <a:t>받아왔으므로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0</a:t>
            </a:r>
            <a:r>
              <a:rPr kumimoji="1" lang="ko-KR" altLang="en-US" sz="1400" dirty="0"/>
              <a:t>번 </a:t>
            </a:r>
            <a:r>
              <a:rPr kumimoji="1" lang="en-US" altLang="ko-KR" sz="1400" dirty="0"/>
              <a:t>index</a:t>
            </a:r>
            <a:r>
              <a:rPr kumimoji="1" lang="ko-KR" altLang="en-US" sz="1400" dirty="0"/>
              <a:t>는 </a:t>
            </a:r>
            <a:r>
              <a:rPr kumimoji="1" lang="en-US" altLang="ko-KR" sz="1400" dirty="0"/>
              <a:t>id, 1</a:t>
            </a:r>
            <a:r>
              <a:rPr kumimoji="1" lang="ko-KR" altLang="en-US" sz="1400" dirty="0"/>
              <a:t>번</a:t>
            </a:r>
            <a:r>
              <a:rPr kumimoji="1" lang="en-US" altLang="ko-KR" sz="1400" dirty="0"/>
              <a:t> index</a:t>
            </a:r>
            <a:r>
              <a:rPr kumimoji="1" lang="ko-KR" altLang="en-US" sz="1400" dirty="0"/>
              <a:t>는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/>
              <a:t>일 것이므로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각각의 변수에 저장</a:t>
            </a:r>
            <a:endParaRPr kumimoji="1" lang="en-US" altLang="ko-KR" sz="1400" dirty="0"/>
          </a:p>
          <a:p>
            <a:r>
              <a:rPr kumimoji="1" lang="en-US" altLang="ko-KR" sz="1400" dirty="0"/>
              <a:t>Line 135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144</a:t>
            </a:r>
          </a:p>
          <a:p>
            <a:pPr lvl="1"/>
            <a:r>
              <a:rPr kumimoji="1" lang="ko-KR" altLang="en-US" sz="1300" dirty="0"/>
              <a:t>위에서 몇 개를 출력할 지를 </a:t>
            </a:r>
            <a:r>
              <a:rPr kumimoji="1" lang="en-US" altLang="ko-KR" sz="1300" dirty="0"/>
              <a:t>num</a:t>
            </a:r>
            <a:r>
              <a:rPr kumimoji="1" lang="ko-KR" altLang="en-US" sz="1300" dirty="0"/>
              <a:t>에 저장해 놓았기 때문에 </a:t>
            </a:r>
            <a:r>
              <a:rPr kumimoji="1" lang="en-US" altLang="ko-KR" sz="1300" dirty="0"/>
              <a:t>for loop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/>
              <a:t>num</a:t>
            </a:r>
            <a:r>
              <a:rPr kumimoji="1" lang="ko-KR" altLang="en-US" sz="1300" dirty="0"/>
              <a:t> 번 돌린다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en-US" altLang="ko-KR" sz="1300" dirty="0"/>
              <a:t>id</a:t>
            </a:r>
            <a:r>
              <a:rPr kumimoji="1" lang="ko-KR" altLang="en-US" sz="1300" dirty="0"/>
              <a:t> 값을 이용해서 해당 </a:t>
            </a:r>
            <a:r>
              <a:rPr kumimoji="1" lang="en-US" altLang="ko-KR" sz="1300" dirty="0"/>
              <a:t>sensor# table</a:t>
            </a:r>
            <a:r>
              <a:rPr kumimoji="1" lang="ko-KR" altLang="en-US" sz="1300" dirty="0"/>
              <a:t>에서 </a:t>
            </a:r>
            <a:r>
              <a:rPr kumimoji="1" lang="en-US" altLang="ko-KR" sz="1300" dirty="0"/>
              <a:t>time,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value</a:t>
            </a:r>
            <a:r>
              <a:rPr kumimoji="1" lang="ko-KR" altLang="en-US" sz="1300" dirty="0"/>
              <a:t> 값을 찾아온다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여기서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최신순으로</a:t>
            </a:r>
            <a:r>
              <a:rPr kumimoji="1" lang="ko-KR" altLang="en-US" sz="1300" dirty="0"/>
              <a:t> 가져오기 위해 </a:t>
            </a:r>
            <a:r>
              <a:rPr kumimoji="1" lang="en-US" altLang="ko-KR" sz="1300" dirty="0"/>
              <a:t>count – </a:t>
            </a:r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 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이용해서 역순으로 받아오도록 한다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en-US" altLang="ko-KR" sz="1300" dirty="0"/>
              <a:t>Line 137 ~ 139 : </a:t>
            </a:r>
            <a:r>
              <a:rPr kumimoji="1" lang="ko-KR" altLang="en-US" sz="1300" dirty="0"/>
              <a:t>전송 후 </a:t>
            </a:r>
            <a:r>
              <a:rPr kumimoji="1" lang="en-US" altLang="ko-KR" sz="1300" dirty="0"/>
              <a:t>res, row </a:t>
            </a:r>
            <a:r>
              <a:rPr kumimoji="1" lang="ko-KR" altLang="en-US" sz="1300" dirty="0"/>
              <a:t>각각 설정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Line 140 : </a:t>
            </a:r>
            <a:r>
              <a:rPr kumimoji="1" lang="en-US" altLang="ko-KR" sz="1300" dirty="0" err="1"/>
              <a:t>clock_t</a:t>
            </a:r>
            <a:r>
              <a:rPr kumimoji="1" lang="en-US" altLang="ko-KR" sz="1300" dirty="0"/>
              <a:t> type </a:t>
            </a:r>
            <a:r>
              <a:rPr kumimoji="1" lang="ko-KR" altLang="en-US" sz="1300" dirty="0"/>
              <a:t>변수인 </a:t>
            </a:r>
            <a:r>
              <a:rPr kumimoji="1" lang="en-US" altLang="ko-KR" sz="1300" dirty="0"/>
              <a:t>time</a:t>
            </a:r>
            <a:r>
              <a:rPr kumimoji="1" lang="ko-KR" altLang="en-US" sz="1300" dirty="0"/>
              <a:t>에 받아온 </a:t>
            </a:r>
            <a:r>
              <a:rPr kumimoji="1" lang="en-US" altLang="ko-KR" sz="1300" dirty="0"/>
              <a:t>row[0]</a:t>
            </a:r>
            <a:r>
              <a:rPr kumimoji="1" lang="ko-KR" altLang="en-US" sz="1300" dirty="0"/>
              <a:t>의 </a:t>
            </a:r>
            <a:r>
              <a:rPr kumimoji="1" lang="ko-KR" altLang="en-US" sz="1300" dirty="0" err="1"/>
              <a:t>시간값을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long</a:t>
            </a:r>
            <a:r>
              <a:rPr kumimoji="1" lang="ko-KR" altLang="en-US" sz="1300" dirty="0"/>
              <a:t>형으로 받아온다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en-US" altLang="ko-KR" sz="1300" dirty="0"/>
              <a:t>Line 141 ~ 143 : </a:t>
            </a:r>
            <a:r>
              <a:rPr kumimoji="1" lang="en-US" altLang="ko-KR" sz="1300" dirty="0" err="1"/>
              <a:t>ctime</a:t>
            </a:r>
            <a:r>
              <a:rPr kumimoji="1" lang="ko-KR" altLang="en-US" sz="1300" dirty="0" err="1"/>
              <a:t>으로</a:t>
            </a:r>
            <a:r>
              <a:rPr kumimoji="1" lang="ko-KR" altLang="en-US" sz="1300" dirty="0"/>
              <a:t> 변형 후 </a:t>
            </a:r>
            <a:r>
              <a:rPr kumimoji="1" lang="ko-KR" altLang="en-US" sz="1300" dirty="0" err="1"/>
              <a:t>개행문자</a:t>
            </a:r>
            <a:r>
              <a:rPr kumimoji="1" lang="ko-KR" altLang="en-US" sz="1300" dirty="0"/>
              <a:t> 제거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이후에 </a:t>
            </a:r>
            <a:r>
              <a:rPr kumimoji="1" lang="en-US" altLang="ko-KR" sz="1300" dirty="0"/>
              <a:t>time, value</a:t>
            </a:r>
            <a:r>
              <a:rPr kumimoji="1" lang="ko-KR" altLang="en-US" sz="1300" dirty="0"/>
              <a:t> 값을 </a:t>
            </a:r>
            <a:r>
              <a:rPr kumimoji="1" lang="ko-KR" altLang="en-US" sz="1300" dirty="0" err="1"/>
              <a:t>최신순으로</a:t>
            </a:r>
            <a:r>
              <a:rPr kumimoji="1" lang="ko-KR" altLang="en-US" sz="1300" dirty="0"/>
              <a:t> 출력하여 </a:t>
            </a:r>
            <a:r>
              <a:rPr kumimoji="1" lang="en-US" altLang="ko-KR" sz="1300" dirty="0"/>
              <a:t>content</a:t>
            </a:r>
            <a:r>
              <a:rPr kumimoji="1" lang="ko-KR" altLang="en-US" sz="1300" dirty="0"/>
              <a:t>에 저장</a:t>
            </a:r>
            <a:r>
              <a:rPr kumimoji="1" lang="en-US" altLang="ko-KR" sz="1300" dirty="0"/>
              <a:t>.</a:t>
            </a:r>
          </a:p>
          <a:p>
            <a:r>
              <a:rPr kumimoji="1" lang="en-US" altLang="ko-KR" sz="1400" dirty="0"/>
              <a:t>Line 150, 151 : content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출력하고 </a:t>
            </a:r>
            <a:r>
              <a:rPr kumimoji="1" lang="en-US" altLang="ko-KR" sz="1400" dirty="0" err="1"/>
              <a:t>fflush</a:t>
            </a:r>
            <a:endParaRPr kumimoji="1" lang="en-US" altLang="ko-KR" sz="1400" dirty="0"/>
          </a:p>
          <a:p>
            <a:pPr lvl="1"/>
            <a:endParaRPr kumimoji="1" lang="en-US" altLang="ko-KR" sz="1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7C515C-0577-3A46-B39B-2B06D5A0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72" y="1825625"/>
            <a:ext cx="5888428" cy="32768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7EDC9BF-B876-9B45-A5BF-F10ED36D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06" y="5464263"/>
            <a:ext cx="4226128" cy="6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단계 구현 중 수정된 부분은</a:t>
            </a:r>
            <a:r>
              <a:rPr kumimoji="1" lang="en-US" altLang="ko-KR" dirty="0"/>
              <a:t>...</a:t>
            </a:r>
          </a:p>
          <a:p>
            <a:pPr lvl="1"/>
            <a:r>
              <a:rPr kumimoji="1" lang="en-US" altLang="ko-KR" dirty="0" err="1"/>
              <a:t>dataGet.c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clientGet.c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출력 시에 맨 앞에 이상한 문자가 섞여서 출력되는 현상 해결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time</a:t>
            </a:r>
            <a:r>
              <a:rPr kumimoji="1" lang="ko-KR" altLang="en-US" dirty="0"/>
              <a:t>이 제대로 받아 와지지 않았던 부분 해결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수정방안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content </a:t>
            </a:r>
            <a:r>
              <a:rPr kumimoji="1" lang="ko-KR" altLang="en-US" sz="1800" dirty="0"/>
              <a:t>출력 시에 이상한 문자가 섞여서 나오는 현상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client </a:t>
            </a:r>
            <a:r>
              <a:rPr kumimoji="1" lang="ko-KR" altLang="en-US" sz="1600" dirty="0"/>
              <a:t>측에서 </a:t>
            </a:r>
            <a:r>
              <a:rPr kumimoji="1" lang="en-US" altLang="ko-KR" sz="1600" dirty="0" err="1"/>
              <a:t>dataGet</a:t>
            </a:r>
            <a:r>
              <a:rPr kumimoji="1" lang="ko-KR" altLang="en-US" sz="1600" dirty="0" err="1"/>
              <a:t>으로부터</a:t>
            </a:r>
            <a:r>
              <a:rPr kumimoji="1" lang="ko-KR" altLang="en-US" sz="1600" dirty="0"/>
              <a:t> 날아오는 문자를 출력했을 때 이상한 문자가 섞여서 나옴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원인이 어디서 발생된 것일까</a:t>
            </a:r>
            <a:r>
              <a:rPr kumimoji="1" lang="en-US" altLang="ko-KR" sz="1600" dirty="0"/>
              <a:t>?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content</a:t>
            </a:r>
            <a:r>
              <a:rPr kumimoji="1" lang="ko-KR" altLang="en-US" sz="1400" dirty="0"/>
              <a:t> 문자열을 만드는 과정에서 문제가 생겼을 것이라 추정 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sprintf</a:t>
            </a:r>
            <a:r>
              <a:rPr kumimoji="1" lang="en-US" altLang="ko-KR" sz="1400" dirty="0"/>
              <a:t>)</a:t>
            </a:r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32208E0-A342-CB48-9A5D-C48E44DD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28" y="2358011"/>
            <a:ext cx="5728772" cy="2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content </a:t>
            </a:r>
            <a:r>
              <a:rPr kumimoji="1" lang="ko-KR" altLang="en-US" sz="1800" dirty="0"/>
              <a:t>출력 시에 이상한 문자가 섞여서 나오는 현상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LIST </a:t>
            </a:r>
            <a:r>
              <a:rPr kumimoji="1" lang="ko-KR" altLang="en-US" sz="1600" dirty="0"/>
              <a:t>명령어를 받았을 때의 </a:t>
            </a:r>
            <a:r>
              <a:rPr kumimoji="1" lang="en-US" altLang="ko-KR" sz="1600" dirty="0" err="1"/>
              <a:t>dataGet</a:t>
            </a:r>
            <a:r>
              <a:rPr kumimoji="1" lang="ko-KR" altLang="en-US" sz="1600" dirty="0"/>
              <a:t>에서의 행동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Line 99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content</a:t>
            </a:r>
            <a:r>
              <a:rPr kumimoji="1" lang="ko-KR" altLang="en-US" sz="1400" dirty="0"/>
              <a:t>에 처음 문자열을 넣는 </a:t>
            </a:r>
            <a:r>
              <a:rPr kumimoji="1" lang="ko-KR" altLang="en-US" sz="1400" dirty="0" err="1"/>
              <a:t>순간임에도</a:t>
            </a:r>
            <a:r>
              <a:rPr kumimoji="1" lang="ko-KR" altLang="en-US" sz="1400" dirty="0"/>
              <a:t> 불구하고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“%</a:t>
            </a:r>
            <a:r>
              <a:rPr kumimoji="1" lang="en-US" altLang="ko-KR" sz="1400" dirty="0" err="1"/>
              <a:t>s%d</a:t>
            </a:r>
            <a:r>
              <a:rPr kumimoji="1" lang="en-US" altLang="ko-KR" sz="1400" dirty="0"/>
              <a:t>. %s\n”</a:t>
            </a:r>
            <a:r>
              <a:rPr kumimoji="1" lang="ko-KR" altLang="en-US" sz="1400" dirty="0"/>
              <a:t>와 같이 기존에 있었던 문자열에 붙여 넣는 방식으로 문자열을 만들었음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이 부분에서 이상한 문자가 섞여 들어왔다고 판단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1"/>
            <a:r>
              <a:rPr kumimoji="1" lang="ko-KR" altLang="en-US" sz="1600" dirty="0"/>
              <a:t>해결 방안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Line 51 : context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정의할 때 빈 문자열을 넣어서 초기화해주는 것이 필요했다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결론적으로 정확하게 문자열이 출력되었음</a:t>
            </a:r>
            <a:r>
              <a:rPr kumimoji="1" lang="en-US" altLang="ko-KR" sz="1400" dirty="0"/>
              <a:t>.</a:t>
            </a:r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B4C61B7-118B-834E-84C7-52579252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97" y="602117"/>
            <a:ext cx="7173399" cy="11943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8D02A4-00DD-0B48-A78E-4223DF1D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96" y="51821"/>
            <a:ext cx="6375400" cy="4318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7EBCF36-FB17-0B4B-92DF-2FBB9598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972" y="4617012"/>
            <a:ext cx="5625028" cy="11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86301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time</a:t>
            </a:r>
            <a:r>
              <a:rPr kumimoji="1" lang="ko-KR" altLang="en-US" sz="1800" dirty="0"/>
              <a:t>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로부터 제대로 받아 와지지 않는 현상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</a:t>
            </a:r>
            <a:r>
              <a:rPr kumimoji="1" lang="ko-KR" altLang="en-US" sz="1600" dirty="0"/>
              <a:t>번째는 제대로 출력이 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번째부터는 제대로 된 시각이 출력되지 않았음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원래는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초 간격으로 전송하였던 정보들이기 때문에 시각 간격이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초가 되어야 했다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원인이 어디서 발생된 것일까</a:t>
            </a:r>
            <a:r>
              <a:rPr kumimoji="1" lang="en-US" altLang="ko-KR" sz="1600" dirty="0"/>
              <a:t>?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원래는 </a:t>
            </a:r>
            <a:r>
              <a:rPr kumimoji="1" lang="en-US" altLang="ko-KR" sz="1400" dirty="0"/>
              <a:t>time</a:t>
            </a:r>
            <a:r>
              <a:rPr kumimoji="1" lang="ko-KR" altLang="en-US" sz="1400" dirty="0"/>
              <a:t> 변수를 받아올 때 </a:t>
            </a:r>
            <a:r>
              <a:rPr kumimoji="1" lang="en-US" altLang="ko-KR" sz="1400" dirty="0"/>
              <a:t>int</a:t>
            </a:r>
            <a:r>
              <a:rPr kumimoji="1" lang="ko-KR" altLang="en-US" sz="1400" dirty="0"/>
              <a:t>형으로 받아왔었음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이 부분에서 문제가 발생하였다고 추정</a:t>
            </a:r>
            <a:endParaRPr kumimoji="1" lang="en-US" altLang="ko-KR" sz="1400" dirty="0"/>
          </a:p>
          <a:p>
            <a:pPr lvl="1"/>
            <a:r>
              <a:rPr kumimoji="1" lang="ko-KR" altLang="en-US" sz="1600" dirty="0"/>
              <a:t>해결 방안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int</a:t>
            </a:r>
            <a:r>
              <a:rPr kumimoji="1" lang="ko-KR" altLang="en-US" sz="1400" dirty="0"/>
              <a:t>형으로 받아왔던 것을 </a:t>
            </a:r>
            <a:r>
              <a:rPr kumimoji="1" lang="en-US" altLang="ko-KR" sz="1400" dirty="0" err="1"/>
              <a:t>clock_t</a:t>
            </a:r>
            <a:r>
              <a:rPr kumimoji="1" lang="ko-KR" altLang="en-US" sz="1400" dirty="0"/>
              <a:t>형으로 받아오면 해결 될 것이라 생각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 err="1"/>
              <a:t>clock_t</a:t>
            </a:r>
            <a:r>
              <a:rPr kumimoji="1" lang="ko-KR" altLang="en-US" sz="1400" dirty="0"/>
              <a:t>는 </a:t>
            </a:r>
            <a:r>
              <a:rPr kumimoji="1" lang="en-US" altLang="ko-KR" sz="1400" dirty="0"/>
              <a:t>unsigned long </a:t>
            </a:r>
            <a:r>
              <a:rPr kumimoji="1" lang="ko-KR" altLang="en-US" sz="1400" dirty="0"/>
              <a:t>형이기 때문에 </a:t>
            </a:r>
            <a:r>
              <a:rPr kumimoji="1" lang="en-US" altLang="ko-KR" sz="1400" dirty="0" err="1"/>
              <a:t>atoi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함수가 아닌 </a:t>
            </a:r>
            <a:r>
              <a:rPr kumimoji="1" lang="en-US" altLang="ko-KR" sz="1400" dirty="0" err="1"/>
              <a:t>atol</a:t>
            </a:r>
            <a:r>
              <a:rPr kumimoji="1" lang="ko-KR" altLang="en-US" sz="1400" dirty="0"/>
              <a:t> 함수로 </a:t>
            </a:r>
            <a:r>
              <a:rPr kumimoji="1" lang="en-US" altLang="ko-KR" sz="1400" dirty="0"/>
              <a:t>long</a:t>
            </a:r>
            <a:r>
              <a:rPr kumimoji="1" lang="ko-KR" altLang="en-US" sz="1400" dirty="0"/>
              <a:t>형으로 변환하여 저장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362883-827F-FF48-AD9E-77505A6E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0163"/>
            <a:ext cx="5981700" cy="110139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2A02FA4-BD12-9E4A-B03E-181181B1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5110163"/>
            <a:ext cx="598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6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수정 방안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dataGet.cgi</a:t>
            </a:r>
            <a:r>
              <a:rPr kumimoji="1" lang="ko-KR" altLang="en-US" sz="1600" dirty="0"/>
              <a:t>가 생성이 되지 않았음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원인이 어디서 발생된 것일까</a:t>
            </a:r>
            <a:r>
              <a:rPr kumimoji="1" lang="en-US" altLang="ko-KR" sz="1600" dirty="0"/>
              <a:t>?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3</a:t>
            </a:r>
            <a:r>
              <a:rPr kumimoji="1" lang="ko-KR" altLang="en-US" sz="1400" dirty="0"/>
              <a:t>단계에서 발휘했던 노하우를 참고하였음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이번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단계에서 </a:t>
            </a:r>
            <a:r>
              <a:rPr kumimoji="1" lang="en-US" altLang="ko-KR" sz="1400" dirty="0" err="1"/>
              <a:t>dataGet.c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만들 때에도 </a:t>
            </a:r>
            <a:r>
              <a:rPr kumimoji="1" lang="en-US" altLang="ko-KR" sz="1400" dirty="0" err="1"/>
              <a:t>mysql</a:t>
            </a:r>
            <a:r>
              <a:rPr kumimoji="1" lang="ko-KR" altLang="en-US" sz="1400" dirty="0"/>
              <a:t> 이 추가되었기 때문에 </a:t>
            </a:r>
            <a:r>
              <a:rPr kumimoji="1" lang="en-US" altLang="ko-KR" sz="1400" dirty="0" err="1"/>
              <a:t>Makefile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변경이 필요했다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이번에는 </a:t>
            </a:r>
            <a:r>
              <a:rPr kumimoji="1" lang="en-US" altLang="ko-KR" sz="1400" dirty="0" err="1"/>
              <a:t>dataGet.cgi</a:t>
            </a:r>
            <a:r>
              <a:rPr kumimoji="1" lang="ko-KR" altLang="en-US" sz="1400" dirty="0"/>
              <a:t> 부분에 </a:t>
            </a:r>
            <a:r>
              <a:rPr kumimoji="1" lang="en-US" altLang="ko-KR" sz="1400" dirty="0"/>
              <a:t>–</a:t>
            </a:r>
            <a:r>
              <a:rPr kumimoji="1" lang="en-US" altLang="ko-KR" sz="1400" dirty="0" err="1"/>
              <a:t>lmysqlclient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추가해서 </a:t>
            </a:r>
            <a:r>
              <a:rPr kumimoji="1" lang="en-US" altLang="ko-KR" sz="1400" dirty="0" err="1"/>
              <a:t>mysqlclient</a:t>
            </a:r>
            <a:r>
              <a:rPr kumimoji="1" lang="ko-KR" altLang="en-US" sz="1400" dirty="0"/>
              <a:t> 라이브러리를 사용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라이브러리 함수와 </a:t>
            </a:r>
            <a:r>
              <a:rPr kumimoji="1" lang="en-US" altLang="ko-KR" sz="1400" dirty="0"/>
              <a:t>object </a:t>
            </a:r>
            <a:r>
              <a:rPr kumimoji="1" lang="ko-KR" altLang="en-US" sz="1400" dirty="0"/>
              <a:t>파일을 연결하여 실행파일을 생성하는 단계가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링크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이다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링크를 할 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우리는 </a:t>
            </a:r>
            <a:r>
              <a:rPr kumimoji="1" lang="en-US" altLang="ko-KR" sz="1400" dirty="0" err="1"/>
              <a:t>mysql</a:t>
            </a:r>
            <a:r>
              <a:rPr kumimoji="1" lang="ko-KR" altLang="en-US" sz="1400" dirty="0"/>
              <a:t>도 사용하였기 때문에 해당 라이브러리인 </a:t>
            </a:r>
            <a:r>
              <a:rPr kumimoji="1" lang="en-US" altLang="ko-KR" sz="1400" dirty="0" err="1"/>
              <a:t>mysqlclient</a:t>
            </a:r>
            <a:r>
              <a:rPr kumimoji="1" lang="ko-KR" altLang="en-US" sz="1400" dirty="0"/>
              <a:t>도 라이브러리로 사용해달라는 명령어가 필요하다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그것이 </a:t>
            </a:r>
            <a:r>
              <a:rPr kumimoji="1" lang="en-US" altLang="ko-KR" sz="1400" dirty="0"/>
              <a:t>–</a:t>
            </a:r>
            <a:r>
              <a:rPr kumimoji="1" lang="en-US" altLang="ko-KR" sz="1400" dirty="0" err="1"/>
              <a:t>lmysqlclient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B0DAC8-004E-CF4A-8A21-B1798355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28" y="1342499"/>
            <a:ext cx="5728772" cy="41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실행 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86138" cy="4744733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sz="1800" dirty="0"/>
              <a:t>실행 결과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client</a:t>
            </a:r>
            <a:r>
              <a:rPr kumimoji="1" lang="ko-KR" altLang="en-US" sz="1800" dirty="0"/>
              <a:t> 측</a:t>
            </a:r>
            <a:endParaRPr kumimoji="1" lang="en-US" altLang="ko-KR" sz="1800" dirty="0"/>
          </a:p>
          <a:p>
            <a:r>
              <a:rPr kumimoji="1" lang="en-US" altLang="ko-KR" sz="1800" dirty="0"/>
              <a:t>LIST</a:t>
            </a:r>
          </a:p>
          <a:p>
            <a:pPr lvl="1"/>
            <a:r>
              <a:rPr kumimoji="1" lang="ko-KR" altLang="en-US" sz="1600" dirty="0"/>
              <a:t>예상대로 </a:t>
            </a:r>
            <a:r>
              <a:rPr kumimoji="1" lang="en-US" altLang="ko-KR" sz="1600" dirty="0"/>
              <a:t>temperature, humidity </a:t>
            </a:r>
            <a:r>
              <a:rPr kumimoji="1" lang="ko-KR" altLang="en-US" sz="1600" dirty="0"/>
              <a:t>가 출력되었다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800" dirty="0"/>
              <a:t>INFO humidity</a:t>
            </a:r>
          </a:p>
          <a:p>
            <a:pPr lvl="1"/>
            <a:r>
              <a:rPr kumimoji="1" lang="ko-KR" altLang="en-US" sz="1600" dirty="0"/>
              <a:t>예상대로 </a:t>
            </a:r>
            <a:r>
              <a:rPr kumimoji="1" lang="en-US" altLang="ko-KR" sz="1600" dirty="0"/>
              <a:t>count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과 </a:t>
            </a:r>
            <a:r>
              <a:rPr kumimoji="1" lang="en-US" altLang="ko-KR" sz="1600" dirty="0"/>
              <a:t>average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25.1495</a:t>
            </a:r>
            <a:r>
              <a:rPr kumimoji="1" lang="ko-KR" altLang="en-US" sz="1600" dirty="0"/>
              <a:t>가 출력되었다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800" dirty="0"/>
              <a:t>GET humidity</a:t>
            </a:r>
          </a:p>
          <a:p>
            <a:pPr lvl="1"/>
            <a:r>
              <a:rPr kumimoji="1" lang="en-US" altLang="ko-KR" sz="1600" dirty="0"/>
              <a:t>sensor2 table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번 </a:t>
            </a:r>
            <a:r>
              <a:rPr kumimoji="1" lang="en-US" altLang="ko-KR" sz="1600" dirty="0" err="1"/>
              <a:t>idx</a:t>
            </a:r>
            <a:r>
              <a:rPr kumimoji="1" lang="ko-KR" altLang="en-US" sz="1600" dirty="0"/>
              <a:t>에 있는</a:t>
            </a:r>
            <a:r>
              <a:rPr kumimoji="1" lang="en-US" altLang="ko-KR" sz="1600" dirty="0"/>
              <a:t> time, value  </a:t>
            </a:r>
            <a:r>
              <a:rPr kumimoji="1" lang="ko-KR" altLang="en-US" sz="1600" dirty="0"/>
              <a:t>정보가 </a:t>
            </a:r>
            <a:r>
              <a:rPr kumimoji="1" lang="ko-KR" altLang="en-US" sz="1600" dirty="0" err="1"/>
              <a:t>출력될었고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ctime</a:t>
            </a:r>
            <a:r>
              <a:rPr kumimoji="1" lang="ko-KR" altLang="en-US" sz="1600" dirty="0"/>
              <a:t>을 통한 </a:t>
            </a:r>
            <a:r>
              <a:rPr kumimoji="1" lang="en-US" altLang="ko-KR" sz="1600" dirty="0"/>
              <a:t>time </a:t>
            </a:r>
            <a:r>
              <a:rPr kumimoji="1" lang="ko-KR" altLang="en-US" sz="1600" dirty="0"/>
              <a:t>출력도 제대로 출력되었다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800" dirty="0"/>
              <a:t>GET humidity 3</a:t>
            </a:r>
          </a:p>
          <a:p>
            <a:pPr lvl="1"/>
            <a:r>
              <a:rPr kumimoji="1" lang="en-US" altLang="ko-KR" sz="1600" dirty="0"/>
              <a:t>sensor2 table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6, 5, 4</a:t>
            </a:r>
            <a:r>
              <a:rPr kumimoji="1" lang="ko-KR" altLang="en-US" sz="1600" dirty="0"/>
              <a:t>번 </a:t>
            </a:r>
            <a:r>
              <a:rPr kumimoji="1" lang="en-US" altLang="ko-KR" sz="1600" dirty="0" err="1"/>
              <a:t>idx</a:t>
            </a:r>
            <a:r>
              <a:rPr kumimoji="1" lang="ko-KR" altLang="en-US" sz="1600" dirty="0"/>
              <a:t>에 있는</a:t>
            </a:r>
            <a:r>
              <a:rPr kumimoji="1" lang="en-US" altLang="ko-KR" sz="1600" dirty="0"/>
              <a:t> time, value  </a:t>
            </a:r>
            <a:r>
              <a:rPr kumimoji="1" lang="ko-KR" altLang="en-US" sz="1600" dirty="0"/>
              <a:t>정보가 차례대로 출력되었다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time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초씩 줄어드는 것을 보아 역순으로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정보가 출력되었다는 것을 알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800" dirty="0"/>
              <a:t>QUIT, EXIT</a:t>
            </a:r>
          </a:p>
          <a:p>
            <a:pPr lvl="1"/>
            <a:r>
              <a:rPr kumimoji="1" lang="en-US" altLang="ko-KR" sz="1600" dirty="0"/>
              <a:t>shell </a:t>
            </a:r>
            <a:r>
              <a:rPr kumimoji="1" lang="ko-KR" altLang="en-US" sz="1600" dirty="0"/>
              <a:t>종료가 제대로 되었다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D805DF9-D10B-214F-88B1-0DC6CA0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84" y="0"/>
            <a:ext cx="5270416" cy="31283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6EBA4F1-7921-094A-8A06-7CE71165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04" y="3572821"/>
            <a:ext cx="5273796" cy="25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실행 결과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실행 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86138" cy="4744733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결과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server</a:t>
            </a:r>
            <a:r>
              <a:rPr kumimoji="1" lang="ko-KR" altLang="en-US" sz="1800" dirty="0"/>
              <a:t> 측</a:t>
            </a:r>
            <a:endParaRPr kumimoji="1" lang="en-US" altLang="ko-KR" sz="1800" dirty="0"/>
          </a:p>
          <a:p>
            <a:r>
              <a:rPr kumimoji="1" lang="ko-KR" altLang="en-US" sz="1800" dirty="0"/>
              <a:t>각각 명령어에 따른 </a:t>
            </a:r>
            <a:r>
              <a:rPr kumimoji="1" lang="en-US" altLang="ko-KR" sz="1800" dirty="0"/>
              <a:t>URI </a:t>
            </a:r>
            <a:r>
              <a:rPr kumimoji="1" lang="ko-KR" altLang="en-US" sz="1800" dirty="0"/>
              <a:t>요청이 제대로 </a:t>
            </a:r>
            <a:r>
              <a:rPr kumimoji="1" lang="en-US" altLang="ko-KR" sz="1800" dirty="0"/>
              <a:t>server</a:t>
            </a:r>
            <a:r>
              <a:rPr kumimoji="1" lang="ko-KR" altLang="en-US" sz="1800" dirty="0"/>
              <a:t>에 도착하였다는 것을 알 수 있다</a:t>
            </a:r>
            <a:r>
              <a:rPr kumimoji="1" lang="en-US" altLang="ko-KR" sz="1800" dirty="0"/>
              <a:t>.</a:t>
            </a:r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D805DF9-D10B-214F-88B1-0DC6CA0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84" y="0"/>
            <a:ext cx="5270416" cy="31283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6EBA4F1-7921-094A-8A06-7CE71165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04" y="3572821"/>
            <a:ext cx="5273796" cy="25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4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 err="1"/>
              <a:t>clientGet.c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shell </a:t>
            </a:r>
            <a:r>
              <a:rPr kumimoji="1" lang="ko-KR" altLang="en-US" dirty="0"/>
              <a:t>기능을 구현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dataGet.cgi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프로그램은 </a:t>
            </a:r>
            <a:r>
              <a:rPr kumimoji="1" lang="en-US" altLang="ko-KR" dirty="0" err="1"/>
              <a:t>clientGet</a:t>
            </a:r>
            <a:r>
              <a:rPr kumimoji="1" lang="ko-KR" altLang="en-US" dirty="0" err="1"/>
              <a:t>으로부터</a:t>
            </a:r>
            <a:r>
              <a:rPr kumimoji="1" lang="ko-KR" altLang="en-US" dirty="0"/>
              <a:t> 전달받은 </a:t>
            </a:r>
            <a:r>
              <a:rPr kumimoji="1" lang="en-US" altLang="ko-KR" dirty="0"/>
              <a:t>Uri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읽고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에게 정보를 보내고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받아온 후에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clientGet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전송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을 구현해보았다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단계에서는 </a:t>
            </a:r>
            <a:r>
              <a:rPr kumimoji="1" lang="en-US" altLang="ko-KR" dirty="0"/>
              <a:t>Database </a:t>
            </a:r>
            <a:r>
              <a:rPr kumimoji="1" lang="ko-KR" altLang="en-US" dirty="0"/>
              <a:t>내의 내용을 꾸리는 과정이었다면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이번 </a:t>
            </a:r>
            <a:r>
              <a:rPr kumimoji="1" lang="en-US" altLang="ko-KR" dirty="0"/>
              <a:t>4</a:t>
            </a:r>
            <a:r>
              <a:rPr kumimoji="1" lang="ko-KR" altLang="en-US" dirty="0"/>
              <a:t>단계에서는 그 </a:t>
            </a:r>
            <a:r>
              <a:rPr kumimoji="1" lang="en-US" altLang="ko-KR" dirty="0"/>
              <a:t>Database</a:t>
            </a:r>
            <a:r>
              <a:rPr kumimoji="1" lang="ko-KR" altLang="en-US" dirty="0"/>
              <a:t> 내의 내용을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쪽으로 가져오는 과정을 구현해볼 수 있었다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00osp00.pdf</a:t>
            </a:r>
          </a:p>
          <a:p>
            <a:pPr lvl="1"/>
            <a:r>
              <a:rPr kumimoji="1" lang="ko-KR" altLang="en-US" dirty="0" err="1"/>
              <a:t>과제명세서</a:t>
            </a:r>
            <a:r>
              <a:rPr kumimoji="1" lang="en-US" altLang="ko-KR" dirty="0"/>
              <a:t>.pdf</a:t>
            </a:r>
          </a:p>
          <a:p>
            <a:pPr lvl="1"/>
            <a:r>
              <a:rPr kumimoji="1" lang="en-US" altLang="ko-KR" dirty="0"/>
              <a:t>05osp.pdf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ko-Kore-KR" altLang="en-US" dirty="0"/>
              <a:t>단계는</a:t>
            </a:r>
            <a:r>
              <a:rPr kumimoji="1" lang="ko-KR" altLang="en-US" dirty="0"/>
              <a:t> 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 err="1"/>
              <a:t>clientGet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shell</a:t>
            </a:r>
            <a:r>
              <a:rPr kumimoji="1" lang="ko-KR" altLang="en-US" dirty="0"/>
              <a:t> 기능 확장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dataGet.cgi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프로그램은 </a:t>
            </a:r>
            <a:r>
              <a:rPr kumimoji="1" lang="en-US" altLang="ko-KR" dirty="0" err="1"/>
              <a:t>clientGet</a:t>
            </a:r>
            <a:r>
              <a:rPr kumimoji="1" lang="ko-KR" altLang="en-US" dirty="0" err="1"/>
              <a:t>으로부터</a:t>
            </a:r>
            <a:r>
              <a:rPr kumimoji="1" lang="ko-KR" altLang="en-US" dirty="0"/>
              <a:t> 전달받은 </a:t>
            </a:r>
            <a:r>
              <a:rPr kumimoji="1" lang="en-US" altLang="ko-KR" dirty="0"/>
              <a:t>Uri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읽고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가 원하는 정보가 무엇인지 확인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에게 정보를 받아온 후에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clientGet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회신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3792071" y="2426031"/>
            <a:ext cx="2303929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3792071" y="5608502"/>
            <a:ext cx="2303929" cy="1044388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3792070" y="4017266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7763434" y="2426031"/>
            <a:ext cx="2303929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7763435" y="5608502"/>
            <a:ext cx="2303929" cy="1044388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095999" y="2948225"/>
            <a:ext cx="1667435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095999" y="4539460"/>
            <a:ext cx="1667436" cy="1591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944035" y="3470419"/>
            <a:ext cx="1" cy="5468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944035" y="5061654"/>
            <a:ext cx="1" cy="5468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096000" y="2948225"/>
            <a:ext cx="166743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6000" y="6130696"/>
            <a:ext cx="166743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617583" y="760085"/>
            <a:ext cx="4013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dataGet.cgi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일부 변경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clientGet.c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일부 변경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dataGet.cgi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database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연결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B70D5A8-4288-1448-BEA0-0B0CD358E101}"/>
              </a:ext>
            </a:extLst>
          </p:cNvPr>
          <p:cNvSpPr/>
          <p:nvPr/>
        </p:nvSpPr>
        <p:spPr>
          <a:xfrm>
            <a:off x="561264" y="4017266"/>
            <a:ext cx="2303929" cy="1044388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Database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1A3E20-C1EB-554A-8AD9-AE5362F1362D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2865193" y="2948225"/>
            <a:ext cx="926878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48AFA0-7E0C-8340-AF7A-D3BA7D4D7C75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 flipV="1">
            <a:off x="2865193" y="4539460"/>
            <a:ext cx="926878" cy="1591236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 err="1"/>
              <a:t>clientGet</a:t>
            </a:r>
            <a:r>
              <a:rPr kumimoji="1" lang="ko-KR" altLang="en-US" dirty="0"/>
              <a:t>에서 명령어 해석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182367" y="3654514"/>
            <a:ext cx="2825238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받아온 명령어에 </a:t>
            </a:r>
            <a:r>
              <a:rPr kumimoji="1" lang="ko-KR" altLang="en-US" dirty="0" err="1">
                <a:solidFill>
                  <a:schemeClr val="tx1"/>
                </a:solidFill>
              </a:rPr>
              <a:t>공백문자가</a:t>
            </a:r>
            <a:r>
              <a:rPr kumimoji="1" lang="ko-KR" altLang="en-US" dirty="0">
                <a:solidFill>
                  <a:schemeClr val="tx1"/>
                </a:solidFill>
              </a:rPr>
              <a:t> 있는가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3849554" y="2610126"/>
            <a:ext cx="2239101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없다 </a:t>
            </a:r>
            <a:r>
              <a:rPr kumimoji="1" lang="en-US" altLang="ko-KR" dirty="0">
                <a:solidFill>
                  <a:schemeClr val="tx1"/>
                </a:solidFill>
              </a:rPr>
              <a:t>-&gt;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단어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3692165" y="4940480"/>
            <a:ext cx="2354151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있다 </a:t>
            </a:r>
            <a:r>
              <a:rPr kumimoji="1" lang="en-US" altLang="ko-KR" dirty="0">
                <a:solidFill>
                  <a:schemeClr val="tx1"/>
                </a:solidFill>
              </a:rPr>
              <a:t>-&gt;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단어 이상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07605" y="3132320"/>
            <a:ext cx="841949" cy="104438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07605" y="4176708"/>
            <a:ext cx="684560" cy="128596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68" name="액자 67">
            <a:extLst>
              <a:ext uri="{FF2B5EF4-FFF2-40B4-BE49-F238E27FC236}">
                <a16:creationId xmlns:a16="http://schemas.microsoft.com/office/drawing/2014/main" id="{B524C424-A84C-AA4E-9A76-4CA62E355EB7}"/>
              </a:ext>
            </a:extLst>
          </p:cNvPr>
          <p:cNvSpPr/>
          <p:nvPr/>
        </p:nvSpPr>
        <p:spPr>
          <a:xfrm>
            <a:off x="6485761" y="4835681"/>
            <a:ext cx="2414520" cy="12539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strtok</a:t>
            </a:r>
            <a:r>
              <a:rPr kumimoji="1" lang="en-US" altLang="ko-Kore-KR" dirty="0">
                <a:solidFill>
                  <a:schemeClr val="tx1"/>
                </a:solidFill>
              </a:rPr>
              <a:t> 3</a:t>
            </a:r>
            <a:r>
              <a:rPr kumimoji="1" lang="ko-KR" altLang="en-US" dirty="0">
                <a:solidFill>
                  <a:schemeClr val="tx1"/>
                </a:solidFill>
              </a:rPr>
              <a:t>번 가능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공백문자가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개 이상 있는가</a:t>
            </a:r>
            <a:r>
              <a:rPr kumimoji="1" lang="en-US" altLang="ko-KR" dirty="0">
                <a:solidFill>
                  <a:schemeClr val="tx1"/>
                </a:solidFill>
              </a:rPr>
              <a:t>?)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4523D704-57B3-624B-82FD-8E67EB22EA86}"/>
              </a:ext>
            </a:extLst>
          </p:cNvPr>
          <p:cNvSpPr/>
          <p:nvPr/>
        </p:nvSpPr>
        <p:spPr>
          <a:xfrm>
            <a:off x="7327864" y="3825461"/>
            <a:ext cx="888067" cy="7325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EXIT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0258B3A7-A55F-2D43-BD05-401417FD9EC0}"/>
              </a:ext>
            </a:extLst>
          </p:cNvPr>
          <p:cNvSpPr/>
          <p:nvPr/>
        </p:nvSpPr>
        <p:spPr>
          <a:xfrm>
            <a:off x="7327864" y="2760669"/>
            <a:ext cx="888067" cy="7325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QUIT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5BF43751-4162-0F4F-9AFA-A04030646460}"/>
              </a:ext>
            </a:extLst>
          </p:cNvPr>
          <p:cNvSpPr/>
          <p:nvPr/>
        </p:nvSpPr>
        <p:spPr>
          <a:xfrm>
            <a:off x="7327864" y="1678960"/>
            <a:ext cx="888067" cy="7325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LIST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A1E251-85F1-E44C-8C27-139AE654EE51}"/>
              </a:ext>
            </a:extLst>
          </p:cNvPr>
          <p:cNvCxnSpPr>
            <a:cxnSpLocks/>
            <a:stCxn id="7" idx="3"/>
            <a:endCxn id="68" idx="1"/>
          </p:cNvCxnSpPr>
          <p:nvPr/>
        </p:nvCxnSpPr>
        <p:spPr>
          <a:xfrm>
            <a:off x="6046316" y="5462674"/>
            <a:ext cx="43944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액자 41">
            <a:extLst>
              <a:ext uri="{FF2B5EF4-FFF2-40B4-BE49-F238E27FC236}">
                <a16:creationId xmlns:a16="http://schemas.microsoft.com/office/drawing/2014/main" id="{DB7C844B-4938-D441-8895-C30CBB0CA4F1}"/>
              </a:ext>
            </a:extLst>
          </p:cNvPr>
          <p:cNvSpPr/>
          <p:nvPr/>
        </p:nvSpPr>
        <p:spPr>
          <a:xfrm>
            <a:off x="9184396" y="4221370"/>
            <a:ext cx="2608850" cy="77505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가능 </a:t>
            </a:r>
            <a:r>
              <a:rPr kumimoji="1" lang="en-US" altLang="ko-KR" dirty="0">
                <a:solidFill>
                  <a:schemeClr val="tx1"/>
                </a:solidFill>
              </a:rPr>
              <a:t>-&gt;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GET </a:t>
            </a:r>
            <a:r>
              <a:rPr kumimoji="1" lang="en-US" altLang="ko-KR" dirty="0" err="1">
                <a:solidFill>
                  <a:schemeClr val="tx1"/>
                </a:solidFill>
              </a:rPr>
              <a:t>sname</a:t>
            </a:r>
            <a:r>
              <a:rPr kumimoji="1" lang="en-US" altLang="ko-KR" dirty="0">
                <a:solidFill>
                  <a:schemeClr val="tx1"/>
                </a:solidFill>
              </a:rPr>
              <a:t> 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8E7AFD50-498F-AC4F-A634-068D629820D8}"/>
              </a:ext>
            </a:extLst>
          </p:cNvPr>
          <p:cNvSpPr/>
          <p:nvPr/>
        </p:nvSpPr>
        <p:spPr>
          <a:xfrm>
            <a:off x="9184395" y="5683413"/>
            <a:ext cx="2608850" cy="8094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불가능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-&gt;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INFO </a:t>
            </a:r>
            <a:r>
              <a:rPr kumimoji="1" lang="en-US" altLang="ko-KR" dirty="0" err="1">
                <a:solidFill>
                  <a:schemeClr val="tx1"/>
                </a:solidFill>
              </a:rPr>
              <a:t>sname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GET </a:t>
            </a:r>
            <a:r>
              <a:rPr kumimoji="1" lang="en-US" altLang="ko-Kore-KR" dirty="0" err="1">
                <a:solidFill>
                  <a:schemeClr val="tx1"/>
                </a:solidFill>
              </a:rPr>
              <a:t>sname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56C556-ED58-F44A-A246-F51C0818BED8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6088655" y="3126941"/>
            <a:ext cx="1239209" cy="537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353DDD-BDC5-A544-8A18-D9E6216F710E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6088655" y="2045232"/>
            <a:ext cx="1239209" cy="108708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DBA5553-82D8-C748-9540-A5372A105CB1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6088655" y="3132320"/>
            <a:ext cx="1239209" cy="105941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0CDE46-1CE4-7D4D-A7FE-6CBFE8F5E00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18036" y="4608899"/>
            <a:ext cx="266360" cy="84591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A13FC7-86C0-B943-A893-E01B71A60E51}"/>
              </a:ext>
            </a:extLst>
          </p:cNvPr>
          <p:cNvCxnSpPr>
            <a:cxnSpLocks/>
            <a:stCxn id="68" idx="3"/>
            <a:endCxn id="43" idx="1"/>
          </p:cNvCxnSpPr>
          <p:nvPr/>
        </p:nvCxnSpPr>
        <p:spPr>
          <a:xfrm>
            <a:off x="8900281" y="5462674"/>
            <a:ext cx="284114" cy="62547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에 </a:t>
            </a:r>
            <a:r>
              <a:rPr kumimoji="1" lang="en-US" altLang="ko-KR" sz="1800" dirty="0"/>
              <a:t>shell </a:t>
            </a:r>
            <a:r>
              <a:rPr kumimoji="1" lang="ko-KR" altLang="en-US" sz="1800" dirty="0"/>
              <a:t>기능 확장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userTask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84 ~ 87 : </a:t>
            </a:r>
            <a:r>
              <a:rPr kumimoji="1" lang="en-US" altLang="ko-KR" sz="1400" dirty="0" err="1"/>
              <a:t>fgets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</a:t>
            </a:r>
            <a:r>
              <a:rPr kumimoji="1" lang="en-US" altLang="ko-KR" sz="1400" dirty="0"/>
              <a:t>request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받아오고 </a:t>
            </a:r>
            <a:r>
              <a:rPr kumimoji="1" lang="ko-KR" altLang="en-US" sz="1400" dirty="0" err="1"/>
              <a:t>개행문자</a:t>
            </a:r>
            <a:r>
              <a:rPr kumimoji="1" lang="ko-KR" altLang="en-US" sz="1400" dirty="0"/>
              <a:t> 삭제</a:t>
            </a:r>
            <a:endParaRPr kumimoji="1" lang="en-US" altLang="ko-KR" sz="1400" dirty="0"/>
          </a:p>
          <a:p>
            <a:r>
              <a:rPr kumimoji="1" lang="en-US" altLang="ko-KR" sz="1400" dirty="0"/>
              <a:t>Line 89 : </a:t>
            </a:r>
            <a:r>
              <a:rPr kumimoji="1" lang="en-US" altLang="ko-KR" sz="1400" dirty="0" err="1"/>
              <a:t>strstr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userRequest</a:t>
            </a:r>
            <a:r>
              <a:rPr kumimoji="1" lang="en-US" altLang="ko-KR" sz="1400" dirty="0"/>
              <a:t>, “ “) -&gt; </a:t>
            </a:r>
            <a:r>
              <a:rPr kumimoji="1" lang="ko-KR" altLang="en-US" sz="1400" dirty="0"/>
              <a:t>공백이 없으면 </a:t>
            </a:r>
            <a:r>
              <a:rPr kumimoji="1" lang="en-US" altLang="ko-KR" sz="1400" dirty="0"/>
              <a:t>NULL </a:t>
            </a:r>
            <a:r>
              <a:rPr kumimoji="1" lang="ko-KR" altLang="en-US" sz="1400" dirty="0"/>
              <a:t>반환</a:t>
            </a:r>
            <a:endParaRPr kumimoji="1" lang="en-US" altLang="ko-KR" sz="1400" dirty="0"/>
          </a:p>
          <a:p>
            <a:r>
              <a:rPr kumimoji="1" lang="en-US" altLang="ko-KR" sz="1400" dirty="0"/>
              <a:t>Line 90 ~ 100 : 1</a:t>
            </a:r>
            <a:r>
              <a:rPr kumimoji="1" lang="ko-KR" altLang="en-US" sz="1400" dirty="0"/>
              <a:t> 단어의 </a:t>
            </a:r>
            <a:r>
              <a:rPr kumimoji="1" lang="en-US" altLang="ko-KR" sz="1400" dirty="0"/>
              <a:t>request </a:t>
            </a:r>
            <a:r>
              <a:rPr kumimoji="1" lang="ko-KR" altLang="en-US" sz="1400" dirty="0"/>
              <a:t>처리</a:t>
            </a:r>
            <a:endParaRPr kumimoji="1" lang="en-US" altLang="ko-KR" sz="1400" dirty="0"/>
          </a:p>
          <a:p>
            <a:pPr lvl="1"/>
            <a:r>
              <a:rPr kumimoji="1" lang="en-US" altLang="ko-KR" sz="1300" dirty="0"/>
              <a:t>LIST</a:t>
            </a:r>
            <a:r>
              <a:rPr kumimoji="1" lang="ko-KR" altLang="en-US" sz="1300" dirty="0"/>
              <a:t>의 경우 </a:t>
            </a:r>
            <a:r>
              <a:rPr kumimoji="1" lang="en-US" altLang="ko-KR" sz="1300" dirty="0"/>
              <a:t>/</a:t>
            </a:r>
            <a:r>
              <a:rPr kumimoji="1" lang="en-US" altLang="ko-KR" sz="1300" dirty="0" err="1"/>
              <a:t>dataGet.cgi?command</a:t>
            </a:r>
            <a:r>
              <a:rPr kumimoji="1" lang="en-US" altLang="ko-KR" sz="1300" dirty="0"/>
              <a:t>=LIST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에 전송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dataGet.cgi</a:t>
            </a:r>
            <a:r>
              <a:rPr kumimoji="1" lang="ko-KR" altLang="en-US" sz="1300" dirty="0"/>
              <a:t>로부터 </a:t>
            </a:r>
            <a:r>
              <a:rPr kumimoji="1" lang="en-US" altLang="ko-KR" sz="1300" dirty="0"/>
              <a:t>Redirection</a:t>
            </a:r>
            <a:r>
              <a:rPr kumimoji="1" lang="ko-KR" altLang="en-US" sz="1300" dirty="0"/>
              <a:t>을 통해 온 </a:t>
            </a:r>
            <a:r>
              <a:rPr kumimoji="1" lang="en-US" altLang="ko-KR" sz="1300" dirty="0"/>
              <a:t>LIST </a:t>
            </a:r>
            <a:r>
              <a:rPr kumimoji="1" lang="ko-KR" altLang="en-US" sz="1300" dirty="0"/>
              <a:t>정보 출력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QUIT, EXIT</a:t>
            </a:r>
            <a:r>
              <a:rPr kumimoji="1" lang="ko-KR" altLang="en-US" sz="1300" dirty="0"/>
              <a:t>의 경우 </a:t>
            </a:r>
            <a:r>
              <a:rPr kumimoji="1" lang="en-US" altLang="ko-KR" sz="1300" dirty="0"/>
              <a:t>flag = 0</a:t>
            </a:r>
            <a:r>
              <a:rPr kumimoji="1" lang="ko-KR" altLang="en-US" sz="1300" dirty="0" err="1"/>
              <a:t>으로</a:t>
            </a:r>
            <a:r>
              <a:rPr kumimoji="1" lang="ko-KR" altLang="en-US" sz="1300" dirty="0"/>
              <a:t> 하여 </a:t>
            </a:r>
            <a:r>
              <a:rPr kumimoji="1" lang="en-US" altLang="ko-KR" sz="1300" dirty="0"/>
              <a:t>while</a:t>
            </a:r>
            <a:r>
              <a:rPr kumimoji="1" lang="ko-KR" altLang="en-US" sz="1300" dirty="0"/>
              <a:t>문 밖으로 나가도록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그 이외의 명령어는 </a:t>
            </a:r>
            <a:r>
              <a:rPr kumimoji="1" lang="en-US" altLang="ko-KR" sz="1300" dirty="0"/>
              <a:t>Undefined error </a:t>
            </a:r>
            <a:r>
              <a:rPr kumimoji="1" lang="ko-KR" altLang="en-US" sz="1300" dirty="0"/>
              <a:t>출력</a:t>
            </a:r>
            <a:endParaRPr kumimoji="1" lang="en-US" altLang="ko-KR" sz="13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EA306F0-66CC-1A46-8F24-AD2F9CEE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89" y="699571"/>
            <a:ext cx="5195286" cy="54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에 </a:t>
            </a:r>
            <a:r>
              <a:rPr kumimoji="1" lang="en-US" altLang="ko-KR" sz="1800" dirty="0"/>
              <a:t>shell </a:t>
            </a:r>
            <a:r>
              <a:rPr kumimoji="1" lang="ko-KR" altLang="en-US" sz="1800" dirty="0"/>
              <a:t>기능 확장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userTask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101 : </a:t>
            </a:r>
            <a:r>
              <a:rPr kumimoji="1" lang="ko-KR" altLang="en-US" sz="1400" dirty="0" err="1"/>
              <a:t>공백문자가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request</a:t>
            </a:r>
            <a:r>
              <a:rPr kumimoji="1" lang="ko-KR" altLang="en-US" sz="1400" dirty="0"/>
              <a:t>에 포함되어 있을 경우 </a:t>
            </a:r>
            <a:r>
              <a:rPr kumimoji="1" lang="en-US" altLang="ko-KR" sz="1400" dirty="0"/>
              <a:t>(2</a:t>
            </a:r>
            <a:r>
              <a:rPr kumimoji="1" lang="ko-KR" altLang="en-US" sz="1400" dirty="0"/>
              <a:t>단어 이상</a:t>
            </a:r>
            <a:r>
              <a:rPr kumimoji="1" lang="en-US" altLang="ko-KR" sz="1400" dirty="0"/>
              <a:t>)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102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118</a:t>
            </a:r>
          </a:p>
          <a:p>
            <a:pPr lvl="1"/>
            <a:r>
              <a:rPr kumimoji="1" lang="en-US" altLang="ko-KR" sz="1300" dirty="0" err="1"/>
              <a:t>strtok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/>
              <a:t>command</a:t>
            </a:r>
            <a:r>
              <a:rPr kumimoji="1" lang="ko-KR" altLang="en-US" sz="1300" dirty="0"/>
              <a:t>와 </a:t>
            </a:r>
            <a:r>
              <a:rPr kumimoji="1" lang="en-US" altLang="ko-KR" sz="1300" dirty="0"/>
              <a:t>1</a:t>
            </a:r>
            <a:r>
              <a:rPr kumimoji="1" lang="ko-KR" altLang="en-US" sz="1300" dirty="0"/>
              <a:t>번째 </a:t>
            </a:r>
            <a:r>
              <a:rPr kumimoji="1" lang="en-US" altLang="ko-KR" sz="1300" dirty="0"/>
              <a:t>argument </a:t>
            </a:r>
            <a:r>
              <a:rPr kumimoji="1" lang="ko-KR" altLang="en-US" sz="1300" dirty="0"/>
              <a:t>변수에 저장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Line 106 : </a:t>
            </a:r>
            <a:r>
              <a:rPr kumimoji="1" lang="ko-KR" altLang="en-US" sz="1300" dirty="0"/>
              <a:t>다시 공백 문자를 기준으로 </a:t>
            </a:r>
            <a:r>
              <a:rPr kumimoji="1" lang="en-US" altLang="ko-KR" sz="1300" dirty="0" err="1"/>
              <a:t>strtok</a:t>
            </a:r>
            <a:r>
              <a:rPr kumimoji="1" lang="ko-KR" altLang="en-US" sz="1300" dirty="0"/>
              <a:t>가 가능한가</a:t>
            </a:r>
            <a:r>
              <a:rPr kumimoji="1" lang="en-US" altLang="ko-KR" sz="1300" dirty="0"/>
              <a:t>?</a:t>
            </a:r>
          </a:p>
          <a:p>
            <a:pPr lvl="2"/>
            <a:r>
              <a:rPr kumimoji="1" lang="ko-KR" altLang="en-US" sz="1200" dirty="0"/>
              <a:t>성공했으면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  <a:r>
              <a:rPr kumimoji="1" lang="ko-KR" altLang="en-US" sz="1200" dirty="0"/>
              <a:t>번째 </a:t>
            </a:r>
            <a:r>
              <a:rPr kumimoji="1" lang="en-US" altLang="ko-KR" sz="1200" dirty="0"/>
              <a:t>argument</a:t>
            </a:r>
            <a:r>
              <a:rPr kumimoji="1" lang="ko-KR" altLang="en-US" sz="1200" dirty="0"/>
              <a:t> 변수에 저장</a:t>
            </a:r>
            <a:endParaRPr kumimoji="1" lang="en-US" altLang="ko-KR" sz="1200" dirty="0"/>
          </a:p>
          <a:p>
            <a:pPr lvl="1"/>
            <a:r>
              <a:rPr kumimoji="1" lang="ko-KR" altLang="en-US" sz="1300" dirty="0"/>
              <a:t>다시 </a:t>
            </a:r>
            <a:r>
              <a:rPr kumimoji="1" lang="en-US" altLang="ko-KR" sz="1300" dirty="0" err="1"/>
              <a:t>strtok</a:t>
            </a:r>
            <a:r>
              <a:rPr kumimoji="1" lang="ko-KR" altLang="en-US" sz="1300" dirty="0"/>
              <a:t>가 성공한다면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단어 이상이므로 에러 처리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strtok</a:t>
            </a:r>
            <a:r>
              <a:rPr kumimoji="1" lang="ko-KR" altLang="en-US" sz="1300" dirty="0"/>
              <a:t>가 실패했으면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단어 확정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argument1, 2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각각 </a:t>
            </a:r>
            <a:r>
              <a:rPr kumimoji="1" lang="en-US" altLang="ko-KR" sz="1300" dirty="0"/>
              <a:t>query</a:t>
            </a:r>
            <a:r>
              <a:rPr kumimoji="1" lang="ko-KR" altLang="en-US" sz="1300" dirty="0"/>
              <a:t>의 해당 부분에 넣어서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로 전송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1C8E28-DCF1-5F43-A007-BAD86CF3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6" y="1690687"/>
            <a:ext cx="5779249" cy="36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에 </a:t>
            </a:r>
            <a:r>
              <a:rPr kumimoji="1" lang="en-US" altLang="ko-KR" sz="1800" dirty="0"/>
              <a:t>shell </a:t>
            </a:r>
            <a:r>
              <a:rPr kumimoji="1" lang="ko-KR" altLang="en-US" sz="1800" dirty="0"/>
              <a:t>기능 확장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userTask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106 :</a:t>
            </a:r>
            <a:r>
              <a:rPr kumimoji="1" lang="ko-KR" altLang="en-US" sz="1400" dirty="0"/>
              <a:t> 이전에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 단어 이상인지 확인하였음</a:t>
            </a:r>
            <a:endParaRPr kumimoji="1" lang="en-US" altLang="ko-KR" sz="1400" dirty="0"/>
          </a:p>
          <a:p>
            <a:r>
              <a:rPr kumimoji="1" lang="ko-KR" altLang="en-US" sz="1400" dirty="0"/>
              <a:t>그 부분에서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/>
              <a:t>가 실패하여 </a:t>
            </a:r>
            <a:r>
              <a:rPr kumimoji="1" lang="en-US" altLang="ko-KR" sz="1400" dirty="0"/>
              <a:t>else</a:t>
            </a:r>
            <a:r>
              <a:rPr kumimoji="1" lang="ko-KR" altLang="en-US" sz="1400" dirty="0"/>
              <a:t>파트로 들어옴 </a:t>
            </a:r>
            <a:r>
              <a:rPr kumimoji="1" lang="en-US" altLang="ko-KR" sz="1400" dirty="0"/>
              <a:t>(2</a:t>
            </a:r>
            <a:r>
              <a:rPr kumimoji="1" lang="ko-KR" altLang="en-US" sz="1400" dirty="0"/>
              <a:t>단어 확정</a:t>
            </a:r>
            <a:r>
              <a:rPr kumimoji="1" lang="en-US" altLang="ko-KR" sz="1400" dirty="0"/>
              <a:t>)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119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135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 단어 </a:t>
            </a:r>
            <a:r>
              <a:rPr kumimoji="1" lang="en-US" altLang="ko-KR" sz="1400" dirty="0"/>
              <a:t>request </a:t>
            </a:r>
            <a:r>
              <a:rPr kumimoji="1" lang="ko-KR" altLang="en-US" sz="1400" dirty="0"/>
              <a:t>처리</a:t>
            </a:r>
            <a:endParaRPr kumimoji="1" lang="en-US" altLang="ko-KR" sz="1400" dirty="0"/>
          </a:p>
          <a:p>
            <a:pPr lvl="1"/>
            <a:r>
              <a:rPr kumimoji="1" lang="en-US" altLang="ko-KR" sz="1300" dirty="0"/>
              <a:t>INFO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command</a:t>
            </a:r>
            <a:r>
              <a:rPr kumimoji="1" lang="ko-KR" altLang="en-US" sz="1300" dirty="0"/>
              <a:t>로 받아온 경우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GET</a:t>
            </a:r>
            <a:r>
              <a:rPr kumimoji="1" lang="ko-KR" altLang="en-US" sz="1300" dirty="0"/>
              <a:t>을 </a:t>
            </a:r>
            <a:r>
              <a:rPr kumimoji="1" lang="en-US" altLang="ko-KR" sz="1300" dirty="0"/>
              <a:t>command</a:t>
            </a:r>
            <a:r>
              <a:rPr kumimoji="1" lang="ko-KR" altLang="en-US" sz="1300" dirty="0"/>
              <a:t>로 받아온 경우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각각의 경우에 맞는 </a:t>
            </a:r>
            <a:r>
              <a:rPr kumimoji="1" lang="en-US" altLang="ko-KR" sz="1300" dirty="0"/>
              <a:t>Uri </a:t>
            </a:r>
            <a:r>
              <a:rPr kumimoji="1" lang="ko-KR" altLang="en-US" sz="1300" dirty="0"/>
              <a:t>포맷에 받아온 정보를 넣어서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로 전송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605D95-DF2A-C544-9810-90910E35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416" y="1410159"/>
            <a:ext cx="5963584" cy="42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dataGet.cgi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Uri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읽어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와 소통하기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textReturn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51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72</a:t>
            </a:r>
          </a:p>
          <a:p>
            <a:pPr lvl="1"/>
            <a:r>
              <a:rPr kumimoji="1" lang="en-US" altLang="ko-KR" sz="1300" dirty="0"/>
              <a:t>DB</a:t>
            </a:r>
            <a:r>
              <a:rPr kumimoji="1" lang="ko-KR" altLang="en-US" sz="1300" dirty="0"/>
              <a:t>와 연결하기 위한 여러 변수들 및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 </a:t>
            </a:r>
            <a:r>
              <a:rPr kumimoji="1" lang="en-US" altLang="ko-KR" sz="1300" dirty="0" err="1"/>
              <a:t>ip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user</a:t>
            </a:r>
            <a:r>
              <a:rPr kumimoji="1" lang="ko-KR" altLang="en-US" sz="1300" dirty="0"/>
              <a:t> 이름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비밀번호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database </a:t>
            </a:r>
            <a:r>
              <a:rPr kumimoji="1" lang="ko-KR" altLang="en-US" sz="1300" dirty="0"/>
              <a:t>이름 정의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이외 필요로 하는 변수들 정의</a:t>
            </a:r>
            <a:endParaRPr kumimoji="1" lang="en-US" altLang="ko-KR" sz="1300" dirty="0"/>
          </a:p>
          <a:p>
            <a:r>
              <a:rPr kumimoji="1" lang="en-US" altLang="ko-KR" sz="1400" dirty="0"/>
              <a:t>Line 74: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conn </a:t>
            </a:r>
            <a:r>
              <a:rPr kumimoji="1" lang="ko-KR" altLang="en-US" sz="1400" dirty="0"/>
              <a:t>변수를 초기화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48BA3B9-F531-BF4D-A9A7-F8611AE9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36" y="563869"/>
            <a:ext cx="6012064" cy="56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1535</Words>
  <Application>Microsoft Macintosh PowerPoint</Application>
  <PresentationFormat>와이드스크린</PresentationFormat>
  <Paragraphs>236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오픈소스프로젝트 (4단계)</vt:lpstr>
      <vt:lpstr>목차</vt:lpstr>
      <vt:lpstr>개요</vt:lpstr>
      <vt:lpstr>설계 (1)</vt:lpstr>
      <vt:lpstr>설계 (2)</vt:lpstr>
      <vt:lpstr>구현 (1)</vt:lpstr>
      <vt:lpstr>구현 (1)</vt:lpstr>
      <vt:lpstr>구현 (1)</vt:lpstr>
      <vt:lpstr>구현 (2)</vt:lpstr>
      <vt:lpstr>구현 (2)</vt:lpstr>
      <vt:lpstr>구현 (2)</vt:lpstr>
      <vt:lpstr>구현 (2)</vt:lpstr>
      <vt:lpstr>구현 (2)</vt:lpstr>
      <vt:lpstr>구현상 노하우</vt:lpstr>
      <vt:lpstr>구현상 노하우</vt:lpstr>
      <vt:lpstr>구현상 노하우</vt:lpstr>
      <vt:lpstr>구현상 노하우</vt:lpstr>
      <vt:lpstr>구현상 노하우</vt:lpstr>
      <vt:lpstr>CheckPoint – 실행 결과</vt:lpstr>
      <vt:lpstr>CheckPoint – 실행 결과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58</cp:revision>
  <dcterms:created xsi:type="dcterms:W3CDTF">2021-10-01T03:37:07Z</dcterms:created>
  <dcterms:modified xsi:type="dcterms:W3CDTF">2021-10-28T08:15:44Z</dcterms:modified>
</cp:coreProperties>
</file>