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5" r:id="rId6"/>
    <p:sldId id="260" r:id="rId7"/>
    <p:sldId id="286" r:id="rId8"/>
    <p:sldId id="287" r:id="rId9"/>
    <p:sldId id="289" r:id="rId10"/>
    <p:sldId id="288" r:id="rId11"/>
    <p:sldId id="290" r:id="rId12"/>
    <p:sldId id="270" r:id="rId13"/>
    <p:sldId id="291" r:id="rId14"/>
    <p:sldId id="292" r:id="rId15"/>
    <p:sldId id="293" r:id="rId16"/>
    <p:sldId id="294" r:id="rId17"/>
    <p:sldId id="281" r:id="rId18"/>
    <p:sldId id="284" r:id="rId19"/>
    <p:sldId id="283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0"/>
    <p:restoredTop sz="94720"/>
  </p:normalViewPr>
  <p:slideViewPr>
    <p:cSldViewPr snapToGrid="0" snapToObjects="1">
      <p:cViewPr varScale="1">
        <p:scale>
          <a:sx n="116" d="100"/>
          <a:sy n="116" d="100"/>
        </p:scale>
        <p:origin x="200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A62B-2C50-384F-B9CD-EF4963046E51}" type="datetimeFigureOut">
              <a:rPr kumimoji="1" lang="ko-Kore-KR" altLang="en-US" smtClean="0"/>
              <a:t>10/13/21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7606-686D-3B48-9F9B-EAF58B373E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67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BABF-9909-F44A-B122-67ED390C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2745F-E2E2-3F45-8814-8E0EFD5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F12C-9798-6A47-9A16-4425155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7B9-6789-C740-ADFB-27055A74F02A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79E9B-3CE0-464B-88C4-4F22CE4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CECB-3938-FB46-A023-FCBBB5C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0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7886-AD30-F740-AAEA-7C575CE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EC645-7128-4C48-B1F3-99EBBEFE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0E18-3ED2-834D-A940-6824A3E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8E3-D5C8-0248-AEFB-6DF12B95447F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08D18-9560-C34F-A584-8035F40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0E70-0F82-C344-9380-8C06E13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B61B-1C6D-8B40-939E-A83B6838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60D9D-D776-1140-947B-ECB1DE4B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C89BC-DE5E-794F-944A-8B15B87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32AC-E19A-304F-BF63-9A2E83B1B38C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3D2DA-1B5B-504B-B8B6-BDF7A680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D46D-FBD9-594C-B253-DE023FD6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5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7FA6-D06E-E34E-A6EC-3F36912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BF69-BF8C-2144-98FD-786BF796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1ED8-114A-5943-A950-BC63F7C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C60-00FA-9B46-85E7-AE9937704E42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06D2-893B-4946-8FDB-7A44FC7E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1969-6CC2-5341-82C1-3EB2F06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E0A5-43C3-F14B-95FC-902EDB62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D757-D6C4-4E45-BC77-07EC1725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ED4E-30AA-DE4D-8505-FE35839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9C-52DD-844E-BD67-7DBBE6D91D4D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0515-A2AE-2C4A-A8A1-510344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22612-8FD2-C54E-AF1E-71EAD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C18E-9BA6-DC48-A06E-4D0FA74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637E-F437-4443-B2AA-031A2DB2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2F32-7867-A540-B72E-35C7EC6E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4A-5BDD-BA46-B59A-3BBD739D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4DFE-654D-B6D7-322EF5B00240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7FFF-7FD0-6A41-90F6-3CA1BBE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0D3D-8F5C-EB47-878F-76785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3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F23-A7B3-5F4E-AABA-F9691014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317B-7FE7-9C4A-B844-B816A747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8BCD4-AD05-F84C-BC91-E037EB8B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0D480-9A41-6348-9924-DA1C4510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8B227-0DDE-B142-9A9B-EFC3099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45AC-1F95-1A43-8507-D20342F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EB2-D735-1B4F-982E-35456CA5947C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AF183-5EA8-664F-B0E3-0BA9AD5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2D8F-AE46-A64F-A2A7-F4803E3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18FE-1901-214B-A729-6971701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E39F-1706-8A49-BE05-F7959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297B-2D75-F848-AEAE-AC153CEB9D42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D476-5D4E-3E4E-B47E-B736705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01AA4-130C-C745-BE30-162097B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F51CB-47F3-2F48-B645-A0183F9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F0A8-36AD-564C-8C0E-2469133452C4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8B89B-A168-C14B-B957-5FB4578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0BE5-8930-C540-A4F4-E1DE56B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4850-497F-4E4C-B4F5-5ED55C9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50B1F-ACEF-1F4B-A401-20680DB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D4F4A-239C-FA4E-9AC4-DE1F8EE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3C061-00C1-6A41-9246-B413E3C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FC3-0002-8F45-9810-6642FA3C6D71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DACCB-9B84-1C49-BBC4-F706982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3638-DD50-D14B-9062-059871E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8B59-43B4-F441-B782-16C64D6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2AFA-46A2-B84B-8477-3DA045F7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5F9D-3436-FC48-B67C-EC567282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987E3-6384-084B-8792-57F782B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2CEC-290E-2C40-9F2A-621385C0714A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086D5-49D8-F14F-9321-2672922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AA6E-32D5-C545-87FE-C4402D1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8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F906B-52A8-0941-9EE0-D320F30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645A-DF0E-8D4B-99C5-1CD832D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D912-3637-FA49-A08D-D5B7ECCF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7187-71AC-6B4C-8107-1E8D84053A45}" type="datetime1">
              <a:rPr kumimoji="1" lang="ko-KR" altLang="en-US" smtClean="0"/>
              <a:t>2021. 10. 13.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E10A-D05B-2740-948C-BDBAB6AF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CBA3-1B72-CE4F-8406-173C479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cipes4dev.tistory.com/153" TargetMode="External"/><Relationship Id="rId2" Type="http://schemas.openxmlformats.org/officeDocument/2006/relationships/hyperlink" Target="http://egloos.zum.com/lechocolat/v/4414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521A-605D-B94C-A88A-D127CD0B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오픈소스</a:t>
            </a:r>
            <a:r>
              <a:rPr kumimoji="1" lang="ko-KR" altLang="en-US" dirty="0"/>
              <a:t>프로젝트</a:t>
            </a:r>
            <a:br>
              <a:rPr kumimoji="1" lang="en-US" altLang="ko-KR" dirty="0"/>
            </a:br>
            <a:r>
              <a:rPr kumimoji="1" lang="en-US" altLang="ko-KR" sz="4000" dirty="0"/>
              <a:t>(2</a:t>
            </a:r>
            <a:r>
              <a:rPr kumimoji="1" lang="ko-KR" altLang="en-US" sz="4000" dirty="0"/>
              <a:t>단계</a:t>
            </a:r>
            <a:r>
              <a:rPr kumimoji="1" lang="en-US" altLang="ko-KR" sz="4000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D9D0D-C32A-2249-ACEC-BF85A0D6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595" y="4987276"/>
            <a:ext cx="3623733" cy="149672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9</a:t>
            </a:r>
            <a:r>
              <a:rPr kumimoji="1" lang="ko-KR" altLang="en-US" dirty="0"/>
              <a:t>조</a:t>
            </a:r>
            <a:endParaRPr kumimoji="1" lang="en-US" altLang="ko-Kore-KR" dirty="0"/>
          </a:p>
          <a:p>
            <a:pPr algn="r"/>
            <a:r>
              <a:rPr kumimoji="1" lang="en-US" altLang="ko-Kore-KR" dirty="0"/>
              <a:t>2</a:t>
            </a:r>
            <a:r>
              <a:rPr kumimoji="1" lang="en-US" altLang="ko-KR" dirty="0"/>
              <a:t>0191255</a:t>
            </a:r>
            <a:r>
              <a:rPr kumimoji="1" lang="ko-KR" altLang="en-US" dirty="0"/>
              <a:t> 홍성범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20160921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이재문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8632E-6B2F-2B4B-939E-814A606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9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 err="1"/>
              <a:t>공백문자가</a:t>
            </a:r>
            <a:r>
              <a:rPr kumimoji="1" lang="ko-KR" altLang="en-US" sz="2000" dirty="0"/>
              <a:t> 없는 명령어</a:t>
            </a:r>
            <a:r>
              <a:rPr kumimoji="1" lang="en-US" altLang="ko-KR" sz="2000" dirty="0"/>
              <a:t> (Line 123 ~ 155)</a:t>
            </a:r>
          </a:p>
          <a:p>
            <a:pPr lvl="1"/>
            <a:r>
              <a:rPr kumimoji="1" lang="en-US" altLang="ko-KR" sz="1600" dirty="0"/>
              <a:t>help </a:t>
            </a:r>
            <a:r>
              <a:rPr kumimoji="1" lang="ko-KR" altLang="en-US" sz="1600" dirty="0"/>
              <a:t>명령어 </a:t>
            </a:r>
            <a:r>
              <a:rPr kumimoji="1" lang="en-US" altLang="ko-KR" sz="1600" dirty="0"/>
              <a:t>(Line 124 ~ 133)</a:t>
            </a:r>
          </a:p>
          <a:p>
            <a:pPr lvl="2"/>
            <a:r>
              <a:rPr kumimoji="1" lang="ko-KR" altLang="en-US" sz="1400" dirty="0"/>
              <a:t>구현한 명령어들의 정보를 출력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name </a:t>
            </a:r>
            <a:r>
              <a:rPr kumimoji="1" lang="ko-KR" altLang="en-US" sz="1600" dirty="0"/>
              <a:t>명령어 </a:t>
            </a:r>
            <a:r>
              <a:rPr kumimoji="1" lang="en-US" altLang="ko-KR" sz="1600" dirty="0"/>
              <a:t>(Line 133 ~ 135)</a:t>
            </a:r>
          </a:p>
          <a:p>
            <a:pPr lvl="2"/>
            <a:r>
              <a:rPr kumimoji="1" lang="ko-KR" altLang="en-US" sz="1400" dirty="0"/>
              <a:t>현재 </a:t>
            </a:r>
            <a:r>
              <a:rPr kumimoji="1" lang="en-US" altLang="ko-KR" sz="1400" dirty="0"/>
              <a:t>sensor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name</a:t>
            </a:r>
            <a:r>
              <a:rPr kumimoji="1" lang="ko-KR" altLang="en-US" sz="1400" dirty="0"/>
              <a:t>을 출력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value </a:t>
            </a:r>
            <a:r>
              <a:rPr kumimoji="1" lang="ko-KR" altLang="en-US" sz="1600" dirty="0"/>
              <a:t>명령어 </a:t>
            </a:r>
            <a:r>
              <a:rPr kumimoji="1" lang="en-US" altLang="ko-KR" sz="1600" dirty="0"/>
              <a:t>(Line 135 ~ 137)</a:t>
            </a:r>
          </a:p>
          <a:p>
            <a:pPr lvl="2"/>
            <a:r>
              <a:rPr kumimoji="1" lang="ko-KR" altLang="en-US" sz="1400" dirty="0"/>
              <a:t>현재 </a:t>
            </a:r>
            <a:r>
              <a:rPr kumimoji="1" lang="en-US" altLang="ko-KR" sz="1400" dirty="0"/>
              <a:t>sensor value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출력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send </a:t>
            </a:r>
            <a:r>
              <a:rPr kumimoji="1" lang="ko-KR" altLang="en-US" sz="1600" dirty="0"/>
              <a:t>명령어 </a:t>
            </a:r>
            <a:r>
              <a:rPr kumimoji="1" lang="en-US" altLang="ko-KR" sz="1600" dirty="0"/>
              <a:t>(Line 137 ~ 150)</a:t>
            </a:r>
          </a:p>
          <a:p>
            <a:pPr lvl="2"/>
            <a:r>
              <a:rPr kumimoji="1" lang="ko-KR" altLang="en-US" sz="1400" dirty="0"/>
              <a:t>현재 시각 최신화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이하 </a:t>
            </a:r>
            <a:r>
              <a:rPr kumimoji="1" lang="en-US" altLang="ko-KR" sz="1400" dirty="0"/>
              <a:t>random &lt;n&gt; </a:t>
            </a:r>
            <a:r>
              <a:rPr kumimoji="1" lang="ko-KR" altLang="en-US" sz="1400" dirty="0"/>
              <a:t>명령어와 같음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quit </a:t>
            </a:r>
            <a:r>
              <a:rPr kumimoji="1" lang="ko-KR" altLang="en-US" sz="1600" dirty="0"/>
              <a:t>명령어 </a:t>
            </a:r>
            <a:r>
              <a:rPr kumimoji="1" lang="en-US" altLang="ko-KR" sz="1600" dirty="0"/>
              <a:t>(Line 150 ~ 152)</a:t>
            </a:r>
          </a:p>
          <a:p>
            <a:pPr lvl="2"/>
            <a:r>
              <a:rPr kumimoji="1" lang="en-US" altLang="ko-KR" sz="1400" dirty="0"/>
              <a:t>flag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0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바꿔줘서 </a:t>
            </a:r>
            <a:r>
              <a:rPr kumimoji="1" lang="en-US" altLang="ko-KR" sz="1400" dirty="0"/>
              <a:t>while</a:t>
            </a:r>
            <a:r>
              <a:rPr kumimoji="1" lang="ko-KR" altLang="en-US" sz="1400" dirty="0"/>
              <a:t>문을 빠져 나오도록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Line 152 ~ 154</a:t>
            </a:r>
          </a:p>
          <a:p>
            <a:pPr lvl="2"/>
            <a:r>
              <a:rPr kumimoji="1" lang="ko-KR" altLang="en-US" sz="1400" dirty="0"/>
              <a:t>그 이외 명령어는 정의되지 않음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(error </a:t>
            </a:r>
            <a:r>
              <a:rPr kumimoji="1" lang="ko-KR" altLang="en-US" sz="1400" dirty="0"/>
              <a:t>출력</a:t>
            </a:r>
            <a:r>
              <a:rPr kumimoji="1" lang="en-US" altLang="ko-KR" sz="1400" dirty="0"/>
              <a:t>)</a:t>
            </a:r>
          </a:p>
          <a:p>
            <a:pPr lvl="1"/>
            <a:endParaRPr kumimoji="1" lang="en-US" altLang="ko-KR" sz="1800" dirty="0"/>
          </a:p>
          <a:p>
            <a:pPr marL="457200" lvl="1" indent="0">
              <a:buNone/>
            </a:pP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800" dirty="0"/>
          </a:p>
          <a:p>
            <a:pPr lvl="3"/>
            <a:endParaRPr kumimoji="1" lang="en-US" altLang="ko-KR" sz="1200" dirty="0"/>
          </a:p>
          <a:p>
            <a:pPr lvl="2"/>
            <a:endParaRPr kumimoji="1" lang="en-US" altLang="ko-KR" sz="100" dirty="0"/>
          </a:p>
          <a:p>
            <a:pPr lvl="1"/>
            <a:endParaRPr kumimoji="1" lang="en-US" altLang="ko-KR" sz="1400" dirty="0"/>
          </a:p>
          <a:p>
            <a:pPr lvl="2"/>
            <a:endParaRPr kumimoji="1" lang="en-US" altLang="ko-KR" sz="1000" dirty="0"/>
          </a:p>
          <a:p>
            <a:pPr lvl="4"/>
            <a:endParaRPr kumimoji="1" lang="en-US" altLang="ko-KR" sz="1400" dirty="0"/>
          </a:p>
          <a:p>
            <a:pPr lvl="3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7E4BD61-5973-7E45-B627-8F5A5213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00" y="0"/>
            <a:ext cx="5682199" cy="53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err="1"/>
              <a:t>clientPost.c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내 </a:t>
            </a:r>
            <a:r>
              <a:rPr kumimoji="1" lang="en-US" altLang="ko-KR" sz="2000" dirty="0" err="1"/>
              <a:t>getargs_cp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함수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config-</a:t>
            </a:r>
            <a:r>
              <a:rPr kumimoji="1" lang="en-US" altLang="ko-KR" sz="1600" dirty="0" err="1"/>
              <a:t>cp.txt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내용이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단계와 달라짐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ko-KR" altLang="en-US" sz="1600" dirty="0"/>
              <a:t>각각의 변수에 알맞는 값을 넣어준다</a:t>
            </a:r>
            <a:endParaRPr kumimoji="1" lang="en-US" altLang="ko-KR" sz="1600" dirty="0"/>
          </a:p>
          <a:p>
            <a:pPr lvl="2"/>
            <a:r>
              <a:rPr kumimoji="1" lang="en-US" altLang="ko-KR" sz="1200" dirty="0" err="1"/>
              <a:t>fscanf</a:t>
            </a:r>
            <a:r>
              <a:rPr kumimoji="1" lang="ko-KR" altLang="en-US" sz="1200" dirty="0"/>
              <a:t> 부분 수정</a:t>
            </a: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800" dirty="0"/>
          </a:p>
          <a:p>
            <a:pPr lvl="3"/>
            <a:endParaRPr kumimoji="1" lang="en-US" altLang="ko-KR" sz="1200" dirty="0"/>
          </a:p>
          <a:p>
            <a:pPr lvl="2"/>
            <a:endParaRPr kumimoji="1" lang="en-US" altLang="ko-KR" sz="100" dirty="0"/>
          </a:p>
          <a:p>
            <a:pPr lvl="1"/>
            <a:endParaRPr kumimoji="1" lang="en-US" altLang="ko-KR" sz="1400" dirty="0"/>
          </a:p>
          <a:p>
            <a:pPr lvl="2"/>
            <a:endParaRPr kumimoji="1" lang="en-US" altLang="ko-KR" sz="1000" dirty="0"/>
          </a:p>
          <a:p>
            <a:pPr lvl="4"/>
            <a:endParaRPr kumimoji="1" lang="en-US" altLang="ko-KR" sz="1400" dirty="0"/>
          </a:p>
          <a:p>
            <a:pPr lvl="3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2AD5F51-C08C-284C-A7B1-99294CAF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73" y="3488043"/>
            <a:ext cx="6553427" cy="261603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DD8BF3A-1AAA-AC47-9BE1-A83023CA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96" y="0"/>
            <a:ext cx="6465804" cy="242830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CAC1CB-0DC2-1D4F-8351-058496F88337}"/>
              </a:ext>
            </a:extLst>
          </p:cNvPr>
          <p:cNvCxnSpPr>
            <a:cxnSpLocks/>
          </p:cNvCxnSpPr>
          <p:nvPr/>
        </p:nvCxnSpPr>
        <p:spPr>
          <a:xfrm>
            <a:off x="8974443" y="2628143"/>
            <a:ext cx="0" cy="64189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D2DAF0C-BAF5-6541-A47D-F3A371CA3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402" y="1099650"/>
            <a:ext cx="3405598" cy="1276218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730DD12-B08C-644A-B477-233C7E444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796059"/>
            <a:ext cx="3581400" cy="13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3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단계 구현 중 수정된 부분은</a:t>
            </a:r>
            <a:r>
              <a:rPr kumimoji="1" lang="en-US" altLang="ko-KR" dirty="0"/>
              <a:t>...</a:t>
            </a:r>
          </a:p>
          <a:p>
            <a:pPr lvl="1"/>
            <a:r>
              <a:rPr kumimoji="1" lang="en-US" altLang="ko-KR" dirty="0" err="1"/>
              <a:t>clientPost.c</a:t>
            </a:r>
            <a:endParaRPr kumimoji="1" lang="en-US" altLang="ko-KR" dirty="0"/>
          </a:p>
          <a:p>
            <a:r>
              <a:rPr kumimoji="1" lang="ko-KR" altLang="en-US" dirty="0"/>
              <a:t>각각을 수정할 때의 발휘되었던 노하우를 소개할 부분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scanf</a:t>
            </a:r>
            <a:r>
              <a:rPr kumimoji="1" lang="en-US" altLang="ko-KR" dirty="0"/>
              <a:t>, gets </a:t>
            </a:r>
            <a:r>
              <a:rPr kumimoji="1" lang="ko-KR" altLang="en-US" dirty="0"/>
              <a:t>함수가 아닌 </a:t>
            </a:r>
            <a:r>
              <a:rPr kumimoji="1" lang="en-US" altLang="ko-KR" dirty="0" err="1"/>
              <a:t>fgets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함수로 명령어를 받은 이유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strtok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3</a:t>
            </a:r>
            <a:r>
              <a:rPr kumimoji="1" lang="ko-KR" altLang="en-US" dirty="0"/>
              <a:t>단어 이상일 때의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예외 처리하는 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소켓 프로그래밍에서 </a:t>
            </a:r>
            <a:r>
              <a:rPr kumimoji="1" lang="en-US" altLang="ko-KR" dirty="0"/>
              <a:t>client socket</a:t>
            </a:r>
            <a:r>
              <a:rPr kumimoji="1" lang="ko-KR" altLang="en-US" dirty="0"/>
              <a:t>의 실행 흐름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flag</a:t>
            </a:r>
            <a:r>
              <a:rPr kumimoji="1" lang="ko-KR" altLang="en-US" dirty="0"/>
              <a:t>의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0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fgets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함수를 사용한 이유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처음에는 </a:t>
            </a:r>
            <a:r>
              <a:rPr kumimoji="1" lang="en-US" altLang="ko-KR" sz="1600" dirty="0" err="1"/>
              <a:t>scanf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lvl="2"/>
            <a:r>
              <a:rPr kumimoji="1" lang="en-US" altLang="ko-KR" sz="1400" dirty="0" err="1"/>
              <a:t>scanf</a:t>
            </a:r>
            <a:r>
              <a:rPr kumimoji="1" lang="ko-KR" altLang="en-US" sz="1400" dirty="0"/>
              <a:t>는 </a:t>
            </a:r>
            <a:r>
              <a:rPr kumimoji="1" lang="ko-KR" altLang="en-US" sz="1400" dirty="0" err="1"/>
              <a:t>공백문자가</a:t>
            </a:r>
            <a:r>
              <a:rPr kumimoji="1" lang="ko-KR" altLang="en-US" sz="1400" dirty="0"/>
              <a:t> 있으면 공백문자에서 끊긴다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/>
              <a:t>argument</a:t>
            </a:r>
            <a:r>
              <a:rPr kumimoji="1" lang="ko-KR" altLang="en-US" sz="1400" dirty="0"/>
              <a:t>까지 전달하는 경우가 있기 때문에</a:t>
            </a:r>
            <a:endParaRPr kumimoji="1" lang="en-US" altLang="ko-KR" sz="1400" dirty="0"/>
          </a:p>
          <a:p>
            <a:pPr marL="914400" lvl="2" indent="0">
              <a:buNone/>
            </a:pPr>
            <a:r>
              <a:rPr kumimoji="1" lang="ko-KR" altLang="en-US" sz="1400" dirty="0"/>
              <a:t>      </a:t>
            </a:r>
            <a:r>
              <a:rPr kumimoji="1" lang="en-US" altLang="ko-KR" sz="1400" dirty="0" err="1"/>
              <a:t>scanf</a:t>
            </a:r>
            <a:r>
              <a:rPr kumimoji="1" lang="ko-KR" altLang="en-US" sz="1400" dirty="0"/>
              <a:t>는 사용 불가능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gets </a:t>
            </a:r>
            <a:r>
              <a:rPr kumimoji="1" lang="ko-KR" altLang="en-US" sz="1600" dirty="0"/>
              <a:t>함수를 사용</a:t>
            </a:r>
            <a:endParaRPr kumimoji="1" lang="en-US" altLang="ko-KR" sz="1600" dirty="0"/>
          </a:p>
          <a:p>
            <a:pPr lvl="2"/>
            <a:r>
              <a:rPr kumimoji="1" lang="ko-KR" altLang="en-US" sz="1400" dirty="0" err="1"/>
              <a:t>공백문자도</a:t>
            </a:r>
            <a:r>
              <a:rPr kumimoji="1" lang="ko-KR" altLang="en-US" sz="1400" dirty="0"/>
              <a:t> 받을 수 있고 </a:t>
            </a:r>
            <a:r>
              <a:rPr kumimoji="1" lang="ko-KR" altLang="en-US" sz="1400" dirty="0" err="1"/>
              <a:t>개행문자인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“\n”</a:t>
            </a:r>
            <a:r>
              <a:rPr kumimoji="1" lang="ko-KR" altLang="en-US" sz="1400" dirty="0"/>
              <a:t>이 입력될 때까지 그대로 읽음</a:t>
            </a:r>
            <a:endParaRPr kumimoji="1" lang="en-US" altLang="ko-KR" sz="1400" dirty="0"/>
          </a:p>
          <a:p>
            <a:pPr lvl="2"/>
            <a:r>
              <a:rPr kumimoji="1" lang="en-US" altLang="ko-KR" sz="1400" dirty="0"/>
              <a:t>But, warning</a:t>
            </a:r>
            <a:r>
              <a:rPr kumimoji="1" lang="ko-KR" altLang="en-US" sz="1400" dirty="0"/>
              <a:t>이 뜬다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왜</a:t>
            </a:r>
            <a:r>
              <a:rPr kumimoji="1" lang="en-US" altLang="ko-KR" sz="1400" dirty="0"/>
              <a:t>?</a:t>
            </a:r>
          </a:p>
          <a:p>
            <a:pPr lvl="3"/>
            <a:r>
              <a:rPr kumimoji="1" lang="en-US" altLang="ko-KR" sz="1200" dirty="0"/>
              <a:t>gets </a:t>
            </a:r>
            <a:r>
              <a:rPr kumimoji="1" lang="ko-KR" altLang="en-US" sz="1200" dirty="0"/>
              <a:t>함수는 크기에 제한을 두지 않는다</a:t>
            </a:r>
            <a:r>
              <a:rPr kumimoji="1" lang="en-US" altLang="ko-KR" sz="1200" dirty="0"/>
              <a:t>.</a:t>
            </a:r>
          </a:p>
          <a:p>
            <a:pPr lvl="3"/>
            <a:r>
              <a:rPr kumimoji="1" lang="ko-KR" altLang="en-US" sz="1200" dirty="0"/>
              <a:t>배열의 크기를 넘어서는 문자열을 받아온다면</a:t>
            </a:r>
            <a:r>
              <a:rPr kumimoji="1" lang="en-US" altLang="ko-KR" sz="1200" dirty="0"/>
              <a:t>?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Crash</a:t>
            </a:r>
          </a:p>
          <a:p>
            <a:pPr lvl="1"/>
            <a:r>
              <a:rPr kumimoji="1" lang="ko-KR" altLang="en-US" sz="1600" dirty="0"/>
              <a:t>그래서 결론적으로 </a:t>
            </a:r>
            <a:r>
              <a:rPr kumimoji="1" lang="en-US" altLang="ko-KR" sz="1600" dirty="0" err="1"/>
              <a:t>fgets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lvl="2"/>
            <a:r>
              <a:rPr kumimoji="1" lang="ko-KR" altLang="en-US" sz="1400" dirty="0"/>
              <a:t>받아오는 최대 크기를 지정하기 때문에 안전하다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그 대신 </a:t>
            </a:r>
            <a:r>
              <a:rPr kumimoji="1" lang="en-US" altLang="ko-KR" sz="1400" dirty="0"/>
              <a:t>gets</a:t>
            </a:r>
            <a:r>
              <a:rPr kumimoji="1" lang="ko-KR" altLang="en-US" sz="1400" dirty="0"/>
              <a:t>는 </a:t>
            </a:r>
            <a:r>
              <a:rPr kumimoji="1" lang="ko-KR" altLang="en-US" sz="1400" dirty="0" err="1"/>
              <a:t>개행</a:t>
            </a:r>
            <a:r>
              <a:rPr kumimoji="1" lang="ko-KR" altLang="en-US" sz="1400" dirty="0"/>
              <a:t> 문자에 널 문자를 덮어써주는데</a:t>
            </a:r>
            <a:endParaRPr kumimoji="1" lang="en-US" altLang="ko-KR" sz="1400" dirty="0"/>
          </a:p>
          <a:p>
            <a:pPr lvl="2"/>
            <a:r>
              <a:rPr kumimoji="1" lang="en-US" altLang="ko-KR" sz="1400" dirty="0" err="1"/>
              <a:t>fgets</a:t>
            </a:r>
            <a:r>
              <a:rPr kumimoji="1" lang="ko-KR" altLang="en-US" sz="1400" dirty="0"/>
              <a:t>는 </a:t>
            </a:r>
            <a:r>
              <a:rPr kumimoji="1" lang="ko-KR" altLang="en-US" sz="1400" dirty="0" err="1"/>
              <a:t>개행</a:t>
            </a:r>
            <a:r>
              <a:rPr kumimoji="1" lang="ko-KR" altLang="en-US" sz="1400" dirty="0"/>
              <a:t> 문자를 없애고 싶으면 직접 널 문자를 입력해주어야 한다</a:t>
            </a:r>
            <a:r>
              <a:rPr kumimoji="1" lang="en-US" altLang="ko-KR" sz="1400" dirty="0"/>
              <a:t>.</a:t>
            </a:r>
          </a:p>
          <a:p>
            <a:pPr lvl="2"/>
            <a:endParaRPr kumimoji="1" lang="en-US" altLang="ko-KR" sz="1200" dirty="0"/>
          </a:p>
          <a:p>
            <a:pPr lvl="2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99D4AFC-4088-044E-AD19-31DC99588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73"/>
          <a:stretch/>
        </p:blipFill>
        <p:spPr>
          <a:xfrm>
            <a:off x="8750383" y="2459098"/>
            <a:ext cx="3441617" cy="128328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1EC9698-4651-2344-8FC0-5EF815DC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83" y="0"/>
            <a:ext cx="3438439" cy="2246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2374F-F44D-0147-B886-24D1CC0958DC}"/>
              </a:ext>
            </a:extLst>
          </p:cNvPr>
          <p:cNvSpPr txBox="1"/>
          <p:nvPr/>
        </p:nvSpPr>
        <p:spPr>
          <a:xfrm>
            <a:off x="10094734" y="2229501"/>
            <a:ext cx="859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scanf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사용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A6469-1502-8E4C-8262-114797B3C776}"/>
              </a:ext>
            </a:extLst>
          </p:cNvPr>
          <p:cNvSpPr txBox="1"/>
          <p:nvPr/>
        </p:nvSpPr>
        <p:spPr>
          <a:xfrm>
            <a:off x="10138131" y="3755297"/>
            <a:ext cx="749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gets </a:t>
            </a:r>
            <a:r>
              <a:rPr kumimoji="1" lang="ko-KR" altLang="en-US" sz="1000" dirty="0"/>
              <a:t>사용</a:t>
            </a:r>
            <a:endParaRPr kumimoji="1"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4BE2FF7-F31B-FD4E-B273-CB55BD80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327" y="4001294"/>
            <a:ext cx="3441617" cy="22542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126DD3-86BC-A148-9174-B2214CDB7023}"/>
              </a:ext>
            </a:extLst>
          </p:cNvPr>
          <p:cNvSpPr txBox="1"/>
          <p:nvPr/>
        </p:nvSpPr>
        <p:spPr>
          <a:xfrm>
            <a:off x="10132075" y="6260581"/>
            <a:ext cx="749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fgets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사용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88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strtok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3</a:t>
            </a:r>
            <a:r>
              <a:rPr kumimoji="1" lang="ko-KR" altLang="en-US" sz="1800" dirty="0"/>
              <a:t>단어 이상일 때의 상황 </a:t>
            </a:r>
            <a:r>
              <a:rPr kumimoji="1" lang="ko-KR" altLang="en-US" sz="1800" dirty="0" err="1"/>
              <a:t>걸러주기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처음에는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단어 이상일 때를 고려하지 않았다</a:t>
            </a:r>
            <a:r>
              <a:rPr kumimoji="1" lang="en-US" altLang="ko-KR" sz="1600" dirty="0"/>
              <a:t>.</a:t>
            </a:r>
          </a:p>
          <a:p>
            <a:pPr lvl="2"/>
            <a:r>
              <a:rPr kumimoji="1" lang="ko-KR" altLang="en-US" sz="1400" dirty="0"/>
              <a:t>사용자가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 단어를 혹시 사용하는 경우에는 예외처리를 해야하지 않을까</a:t>
            </a:r>
            <a:r>
              <a:rPr kumimoji="1" lang="en-US" altLang="ko-KR" sz="1400" dirty="0"/>
              <a:t>?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두 단어를 쪼개는 법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Line 89</a:t>
            </a:r>
            <a:r>
              <a:rPr kumimoji="1" lang="ko-KR" altLang="en-US" sz="1400" dirty="0"/>
              <a:t>에서 문자열에 공백이 존재하는 지 파악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존재한다면 두 단어 이상이기 때문에</a:t>
            </a:r>
            <a:r>
              <a:rPr kumimoji="1" lang="en-US" altLang="ko-KR" sz="1400" dirty="0"/>
              <a:t>,</a:t>
            </a:r>
          </a:p>
          <a:p>
            <a:pPr lvl="3"/>
            <a:r>
              <a:rPr kumimoji="1" lang="en-US" altLang="ko-KR" sz="1200" dirty="0" err="1"/>
              <a:t>strtok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이용해서 </a:t>
            </a:r>
            <a:r>
              <a:rPr kumimoji="1" lang="en-US" altLang="ko-KR" sz="1200" dirty="0"/>
              <a:t>command</a:t>
            </a:r>
            <a:r>
              <a:rPr kumimoji="1" lang="ko-KR" altLang="en-US" sz="1200" dirty="0"/>
              <a:t>와 </a:t>
            </a:r>
            <a:r>
              <a:rPr kumimoji="1" lang="en-US" altLang="ko-KR" sz="1200" dirty="0"/>
              <a:t>argument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나누어서 </a:t>
            </a:r>
            <a:r>
              <a:rPr kumimoji="1" lang="en-US" altLang="ko-KR" sz="1200" dirty="0" err="1"/>
              <a:t>strcpy</a:t>
            </a:r>
            <a:r>
              <a:rPr kumimoji="1" lang="en-US" altLang="ko-KR" sz="1200" dirty="0"/>
              <a:t> (Line 90 ~ 93)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/>
            <a:r>
              <a:rPr kumimoji="1" lang="ko-KR" altLang="en-US" sz="1600" dirty="0"/>
              <a:t>세 단어 이상의 문자열을 받아 왔을 때 예외처리</a:t>
            </a:r>
            <a:endParaRPr kumimoji="1" lang="en-US" altLang="ko-KR" sz="1600" dirty="0"/>
          </a:p>
          <a:p>
            <a:pPr lvl="2"/>
            <a:r>
              <a:rPr kumimoji="1" lang="ko-KR" altLang="en-US" sz="1400" dirty="0"/>
              <a:t>다시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해서 </a:t>
            </a:r>
            <a:r>
              <a:rPr kumimoji="1" lang="en-US" altLang="ko-KR" sz="1400" dirty="0"/>
              <a:t>NULL</a:t>
            </a:r>
            <a:r>
              <a:rPr kumimoji="1" lang="ko-KR" altLang="en-US" sz="1400" dirty="0"/>
              <a:t>이 반환되지 않으면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공백문자를</a:t>
            </a:r>
            <a:r>
              <a:rPr kumimoji="1" lang="ko-KR" altLang="en-US" sz="1400" dirty="0"/>
              <a:t> 기준으로 문자열이 다시 나뉜다는 뜻</a:t>
            </a:r>
            <a:endParaRPr kumimoji="1" lang="en-US" altLang="ko-KR" sz="1400" dirty="0"/>
          </a:p>
          <a:p>
            <a:pPr lvl="3"/>
            <a:r>
              <a:rPr kumimoji="1" lang="ko-KR" altLang="en-US" sz="1200" dirty="0"/>
              <a:t>즉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세 단어 이상이므로 </a:t>
            </a:r>
            <a:r>
              <a:rPr kumimoji="1" lang="en-US" altLang="ko-KR" sz="1200" dirty="0"/>
              <a:t>Line 95</a:t>
            </a:r>
            <a:r>
              <a:rPr kumimoji="1" lang="ko-KR" altLang="en-US" sz="1200" dirty="0"/>
              <a:t>에서 </a:t>
            </a:r>
            <a:r>
              <a:rPr kumimoji="1" lang="en-US" altLang="ko-KR" sz="1200" dirty="0"/>
              <a:t>”Too many arguments.” </a:t>
            </a:r>
            <a:r>
              <a:rPr kumimoji="1" lang="ko-KR" altLang="en-US" sz="1200" dirty="0"/>
              <a:t>출력 후</a:t>
            </a:r>
            <a:endParaRPr kumimoji="1" lang="en-US" altLang="ko-KR" sz="1200" dirty="0"/>
          </a:p>
          <a:p>
            <a:pPr lvl="3"/>
            <a:r>
              <a:rPr kumimoji="1" lang="en-US" altLang="ko-KR" sz="1200" dirty="0"/>
              <a:t>continue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통해 밑의 코드 무시 하고 </a:t>
            </a:r>
            <a:r>
              <a:rPr kumimoji="1" lang="en-US" altLang="ko-KR" sz="1200" dirty="0"/>
              <a:t>while</a:t>
            </a:r>
            <a:r>
              <a:rPr kumimoji="1" lang="ko-KR" altLang="en-US" sz="1200" dirty="0"/>
              <a:t>문 처음 부분으로 다시 감</a:t>
            </a:r>
            <a:endParaRPr kumimoji="1" lang="en-US" altLang="ko-KR" sz="1200" dirty="0"/>
          </a:p>
          <a:p>
            <a:pPr lvl="2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F64EE6-4C4A-674F-AD32-270B0CB2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94" y="0"/>
            <a:ext cx="5322005" cy="22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소켓 프로그래밍의 이해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random &lt;n&gt; : n</a:t>
            </a:r>
            <a:r>
              <a:rPr kumimoji="1" lang="ko-KR" altLang="en-US" sz="1600" dirty="0"/>
              <a:t>번 </a:t>
            </a:r>
            <a:r>
              <a:rPr kumimoji="1" lang="en-US" altLang="ko-KR" sz="1600" dirty="0"/>
              <a:t>random</a:t>
            </a:r>
            <a:r>
              <a:rPr kumimoji="1" lang="ko-KR" altLang="en-US" sz="1600" dirty="0"/>
              <a:t>값을 </a:t>
            </a:r>
            <a:r>
              <a:rPr kumimoji="1" lang="en-US" altLang="ko-KR" sz="1600" dirty="0"/>
              <a:t>server</a:t>
            </a:r>
            <a:r>
              <a:rPr kumimoji="1" lang="ko-KR" altLang="en-US" sz="1600" dirty="0"/>
              <a:t>에 보내주는 명령어</a:t>
            </a:r>
            <a:endParaRPr kumimoji="1" lang="en-US" altLang="ko-KR" sz="1600" dirty="0"/>
          </a:p>
          <a:p>
            <a:pPr lvl="2"/>
            <a:r>
              <a:rPr kumimoji="1" lang="ko-KR" altLang="en-US" sz="1400" dirty="0"/>
              <a:t>처음에는 </a:t>
            </a:r>
            <a:r>
              <a:rPr kumimoji="1" lang="en-US" altLang="ko-KR" sz="1400" dirty="0" err="1"/>
              <a:t>clientSend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clientPrint</a:t>
            </a:r>
            <a:r>
              <a:rPr kumimoji="1" lang="ko-KR" altLang="en-US" sz="1400" dirty="0"/>
              <a:t>만 반복하면 될 것 같았다</a:t>
            </a:r>
            <a:r>
              <a:rPr kumimoji="1" lang="en-US" altLang="ko-KR" sz="1400" dirty="0"/>
              <a:t>.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프로그램이 제대로 진행되지 않았다</a:t>
            </a:r>
            <a:r>
              <a:rPr kumimoji="1" lang="en-US" altLang="ko-KR" sz="1600" dirty="0"/>
              <a:t>.</a:t>
            </a:r>
          </a:p>
          <a:p>
            <a:pPr lvl="2"/>
            <a:r>
              <a:rPr kumimoji="1" lang="ko-KR" altLang="en-US" sz="1400" dirty="0"/>
              <a:t>왜</a:t>
            </a:r>
            <a:r>
              <a:rPr kumimoji="1" lang="en-US" altLang="ko-KR" sz="1400" dirty="0"/>
              <a:t>?</a:t>
            </a:r>
          </a:p>
          <a:p>
            <a:pPr lvl="3"/>
            <a:r>
              <a:rPr kumimoji="1" lang="ko-KR" altLang="en-US" sz="1200" dirty="0"/>
              <a:t>소켓 프로그래밍의 흐름을 참고하였다</a:t>
            </a:r>
            <a:r>
              <a:rPr kumimoji="1" lang="en-US" altLang="ko-KR" sz="1200" dirty="0"/>
              <a:t>.</a:t>
            </a:r>
          </a:p>
          <a:p>
            <a:pPr lvl="3"/>
            <a:r>
              <a:rPr kumimoji="1" lang="en-US" altLang="ko-KR" sz="1200" dirty="0"/>
              <a:t>socket(), connect()</a:t>
            </a:r>
            <a:r>
              <a:rPr kumimoji="1" lang="ko-KR" altLang="en-US" sz="1200" dirty="0"/>
              <a:t>는 </a:t>
            </a:r>
            <a:r>
              <a:rPr kumimoji="1" lang="en-US" altLang="ko-KR" sz="1200" dirty="0" err="1"/>
              <a:t>Open_clientfd</a:t>
            </a:r>
            <a:r>
              <a:rPr kumimoji="1" lang="ko-KR" altLang="en-US" sz="1200" dirty="0"/>
              <a:t>에서 수행한다</a:t>
            </a:r>
            <a:r>
              <a:rPr kumimoji="1" lang="en-US" altLang="ko-KR" sz="1200" dirty="0"/>
              <a:t>.</a:t>
            </a:r>
          </a:p>
          <a:p>
            <a:pPr lvl="3"/>
            <a:r>
              <a:rPr kumimoji="1" lang="en-US" altLang="ko-KR" sz="1200" dirty="0"/>
              <a:t>send(),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receive()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Rio </a:t>
            </a:r>
            <a:r>
              <a:rPr kumimoji="1" lang="ko-KR" altLang="en-US" sz="1200" dirty="0"/>
              <a:t>함수를 통해 </a:t>
            </a:r>
            <a:r>
              <a:rPr kumimoji="1" lang="en-US" altLang="ko-KR" sz="1200" dirty="0"/>
              <a:t>server</a:t>
            </a:r>
            <a:r>
              <a:rPr kumimoji="1" lang="ko-KR" altLang="en-US" sz="1200" dirty="0"/>
              <a:t>와 내용을 주고받는다</a:t>
            </a:r>
            <a:r>
              <a:rPr kumimoji="1" lang="en-US" altLang="ko-KR" sz="1200" dirty="0"/>
              <a:t>.</a:t>
            </a:r>
          </a:p>
          <a:p>
            <a:pPr lvl="3"/>
            <a:r>
              <a:rPr kumimoji="1" lang="en-US" altLang="ko-KR" sz="1200" dirty="0"/>
              <a:t>server</a:t>
            </a:r>
            <a:r>
              <a:rPr kumimoji="1" lang="ko-KR" altLang="en-US" sz="1200" dirty="0"/>
              <a:t>에서는 다시 </a:t>
            </a:r>
            <a:r>
              <a:rPr kumimoji="1" lang="en-US" altLang="ko-KR" sz="1200" dirty="0"/>
              <a:t>Accept()</a:t>
            </a:r>
            <a:r>
              <a:rPr kumimoji="1" lang="ko-KR" altLang="en-US" sz="1200" dirty="0"/>
              <a:t>로 가서 </a:t>
            </a:r>
            <a:r>
              <a:rPr kumimoji="1" lang="en-US" altLang="ko-KR" sz="1200" dirty="0"/>
              <a:t>connect </a:t>
            </a:r>
            <a:r>
              <a:rPr kumimoji="1" lang="ko-KR" altLang="en-US" sz="1200" dirty="0"/>
              <a:t>대기</a:t>
            </a:r>
            <a:endParaRPr kumimoji="1" lang="en-US" altLang="ko-KR" sz="1200" dirty="0"/>
          </a:p>
          <a:p>
            <a:pPr lvl="3"/>
            <a:r>
              <a:rPr kumimoji="1" lang="ko-KR" altLang="en-US" sz="1200" dirty="0"/>
              <a:t>그런데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에서 </a:t>
            </a:r>
            <a:r>
              <a:rPr kumimoji="1" lang="en-US" altLang="ko-KR" sz="1200" dirty="0"/>
              <a:t>send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해버리면 오류 발생</a:t>
            </a:r>
            <a:endParaRPr kumimoji="1" lang="en-US" altLang="ko-KR" sz="1200" dirty="0"/>
          </a:p>
          <a:p>
            <a:pPr lvl="2"/>
            <a:r>
              <a:rPr kumimoji="1" lang="en-US" altLang="ko-KR" sz="1400" dirty="0"/>
              <a:t>client</a:t>
            </a:r>
            <a:r>
              <a:rPr kumimoji="1" lang="ko-KR" altLang="en-US" sz="1400" dirty="0"/>
              <a:t>에서는 </a:t>
            </a:r>
            <a:r>
              <a:rPr kumimoji="1" lang="en-US" altLang="ko-KR" sz="1400" dirty="0"/>
              <a:t>close</a:t>
            </a:r>
            <a:r>
              <a:rPr kumimoji="1" lang="ko-KR" altLang="en-US" sz="1400" dirty="0"/>
              <a:t> 후 다시 </a:t>
            </a:r>
            <a:r>
              <a:rPr kumimoji="1" lang="en-US" altLang="ko-KR" sz="1400" dirty="0" err="1"/>
              <a:t>Open_clientfd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하여 </a:t>
            </a:r>
            <a:r>
              <a:rPr kumimoji="1" lang="en-US" altLang="ko-KR" sz="1400" dirty="0"/>
              <a:t>connect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해야 함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결론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server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n</a:t>
            </a:r>
            <a:r>
              <a:rPr kumimoji="1" lang="ko-KR" altLang="en-US" sz="1400" dirty="0"/>
              <a:t>번 보내기 위해서는 </a:t>
            </a:r>
            <a:r>
              <a:rPr kumimoji="1" lang="en-US" altLang="ko-KR" sz="1400" dirty="0"/>
              <a:t>socket, connect, send, close</a:t>
            </a:r>
            <a:r>
              <a:rPr kumimoji="1" lang="ko-KR" altLang="en-US" sz="1400" dirty="0"/>
              <a:t>가</a:t>
            </a:r>
            <a:endParaRPr kumimoji="1" lang="en-US" altLang="ko-KR" sz="1400" dirty="0"/>
          </a:p>
          <a:p>
            <a:pPr marL="914400" lvl="2" indent="0">
              <a:buNone/>
            </a:pPr>
            <a:r>
              <a:rPr kumimoji="1" lang="ko-KR" altLang="en-US" sz="1400" dirty="0"/>
              <a:t>      </a:t>
            </a:r>
            <a:r>
              <a:rPr kumimoji="1" lang="en-US" altLang="ko-KR" sz="1400" dirty="0"/>
              <a:t>1set</a:t>
            </a:r>
            <a:r>
              <a:rPr kumimoji="1" lang="ko-KR" altLang="en-US" sz="1400" dirty="0"/>
              <a:t>로 움직여야 함</a:t>
            </a:r>
            <a:endParaRPr kumimoji="1" lang="en-US" altLang="ko-KR" sz="1400" dirty="0"/>
          </a:p>
          <a:p>
            <a:pPr marL="1371600" lvl="3" indent="0">
              <a:buNone/>
            </a:pPr>
            <a:endParaRPr kumimoji="1"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38E6E6B-598B-2943-808D-D561283D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964" y="7224"/>
            <a:ext cx="5363035" cy="2257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73CF7A-258E-3249-B5DD-054618EC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810" y="2963253"/>
            <a:ext cx="4755190" cy="321371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BAAFBBD-2BB1-E14C-9518-58450C953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163"/>
          <a:stretch/>
        </p:blipFill>
        <p:spPr>
          <a:xfrm>
            <a:off x="7448882" y="2385400"/>
            <a:ext cx="4743117" cy="3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/>
              <a:t>flag</a:t>
            </a:r>
            <a:r>
              <a:rPr kumimoji="1" lang="ko-KR" altLang="en-US" sz="1800" dirty="0"/>
              <a:t>의 사용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quit</a:t>
            </a:r>
            <a:r>
              <a:rPr kumimoji="1" lang="ko-KR" altLang="en-US" sz="1600" dirty="0"/>
              <a:t> 명령어를 받았을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while</a:t>
            </a:r>
            <a:r>
              <a:rPr kumimoji="1" lang="ko-KR" altLang="en-US" sz="1600" dirty="0"/>
              <a:t>문을 빠져나가는 방법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while</a:t>
            </a:r>
            <a:r>
              <a:rPr kumimoji="1" lang="ko-KR" altLang="en-US" sz="1600" dirty="0"/>
              <a:t>의 조건을 </a:t>
            </a:r>
            <a:r>
              <a:rPr kumimoji="1" lang="en-US" altLang="ko-KR" sz="1600" dirty="0"/>
              <a:t>flag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기준으로</a:t>
            </a:r>
            <a:r>
              <a:rPr kumimoji="1" lang="en-US" altLang="ko-KR" sz="1600" dirty="0"/>
              <a:t>...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(default</a:t>
            </a:r>
            <a:r>
              <a:rPr kumimoji="1" lang="ko-KR" altLang="en-US" sz="1600" dirty="0"/>
              <a:t> 값을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로 지정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en-US" altLang="ko-KR" sz="1600" dirty="0"/>
              <a:t>quit</a:t>
            </a:r>
            <a:r>
              <a:rPr kumimoji="1" lang="ko-KR" altLang="en-US" sz="1600" dirty="0"/>
              <a:t> 명령어를 받았을 때의 </a:t>
            </a:r>
            <a:r>
              <a:rPr kumimoji="1" lang="en-US" altLang="ko-KR" sz="1600" dirty="0"/>
              <a:t>else if block</a:t>
            </a:r>
          </a:p>
          <a:p>
            <a:pPr lvl="2"/>
            <a:r>
              <a:rPr kumimoji="1" lang="en-US" altLang="ko-KR" sz="1400" dirty="0"/>
              <a:t>flag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0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만들어서 </a:t>
            </a:r>
            <a:r>
              <a:rPr kumimoji="1" lang="en-US" altLang="ko-KR" sz="1400" dirty="0"/>
              <a:t>while</a:t>
            </a:r>
            <a:r>
              <a:rPr kumimoji="1" lang="ko-KR" altLang="en-US" sz="1400" dirty="0"/>
              <a:t>문 밖으로 빠져나가도록</a:t>
            </a:r>
            <a:r>
              <a:rPr kumimoji="1" lang="en-US" altLang="ko-KR" sz="1400" dirty="0"/>
              <a:t>...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B8AD07-9D45-A340-860A-90908785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22" y="152193"/>
            <a:ext cx="3340100" cy="3683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72C5D99-29C9-6448-AD14-3B8B9AB4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22" y="675861"/>
            <a:ext cx="5211878" cy="7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실행 스냅샷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8431DA-12AD-7C47-A360-D9148FA6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821" y="0"/>
            <a:ext cx="4047179" cy="559684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DF09D36-A297-F246-B746-8A61D8EE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19" y="5669708"/>
            <a:ext cx="3484681" cy="64219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name, name &lt;sensor&gt;, value, value &lt;n&gt;, help,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quit</a:t>
            </a:r>
            <a:endParaRPr kumimoji="1" lang="en-US" altLang="ko-KR" sz="1600" dirty="0"/>
          </a:p>
          <a:p>
            <a:pPr lvl="1"/>
            <a:r>
              <a:rPr kumimoji="1" lang="ko-KR" altLang="en-US" sz="1400" dirty="0"/>
              <a:t>정상적으로 작동</a:t>
            </a:r>
            <a:endParaRPr kumimoji="1" lang="en-US" altLang="ko-KR" sz="1400" dirty="0"/>
          </a:p>
          <a:p>
            <a:r>
              <a:rPr kumimoji="1" lang="en-US" altLang="ko-KR" sz="1800" dirty="0"/>
              <a:t>send</a:t>
            </a:r>
          </a:p>
          <a:p>
            <a:pPr lvl="1"/>
            <a:r>
              <a:rPr kumimoji="1" lang="ko-KR" altLang="en-US" sz="1400" dirty="0"/>
              <a:t>현재 </a:t>
            </a:r>
            <a:r>
              <a:rPr kumimoji="1" lang="en-US" altLang="ko-KR" sz="1400" dirty="0"/>
              <a:t>value</a:t>
            </a:r>
            <a:r>
              <a:rPr kumimoji="1" lang="ko-KR" altLang="en-US" sz="1400" dirty="0"/>
              <a:t> 값을 </a:t>
            </a:r>
            <a:r>
              <a:rPr kumimoji="1" lang="en-US" altLang="ko-KR" sz="1400" dirty="0"/>
              <a:t>server</a:t>
            </a:r>
            <a:r>
              <a:rPr kumimoji="1" lang="ko-KR" altLang="en-US" sz="1400" dirty="0"/>
              <a:t>에 보낸다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en-US" altLang="ko-KR" sz="1400" dirty="0"/>
              <a:t>query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보내고 </a:t>
            </a:r>
            <a:r>
              <a:rPr kumimoji="1" lang="en-US" altLang="ko-KR" sz="1400" dirty="0"/>
              <a:t>(Sending ~ ...)</a:t>
            </a:r>
          </a:p>
          <a:p>
            <a:pPr lvl="1"/>
            <a:r>
              <a:rPr kumimoji="1" lang="en-US" altLang="ko-KR" sz="1400" dirty="0" err="1"/>
              <a:t>dataPost.cgi</a:t>
            </a:r>
            <a:r>
              <a:rPr kumimoji="1" lang="ko-KR" altLang="en-US" sz="1400" dirty="0"/>
              <a:t>로부터 받아온 값을 출력하였음</a:t>
            </a:r>
            <a:endParaRPr kumimoji="1" lang="en-US" altLang="ko-KR" sz="1400" dirty="0"/>
          </a:p>
          <a:p>
            <a:pPr lvl="2"/>
            <a:r>
              <a:rPr kumimoji="1" lang="en-US" altLang="ko-KR" sz="1200" dirty="0"/>
              <a:t>server</a:t>
            </a:r>
            <a:r>
              <a:rPr kumimoji="1" lang="ko-KR" altLang="en-US" sz="1200" dirty="0"/>
              <a:t>에게 보냈던 </a:t>
            </a:r>
            <a:r>
              <a:rPr kumimoji="1" lang="en-US" altLang="ko-KR" sz="1200" dirty="0"/>
              <a:t>query</a:t>
            </a:r>
            <a:r>
              <a:rPr kumimoji="1" lang="ko-KR" altLang="en-US" sz="1200" dirty="0"/>
              <a:t>가 다시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로 와서 출력되었음을 확인</a:t>
            </a:r>
            <a:endParaRPr kumimoji="1" lang="en-US" altLang="ko-KR" sz="1000" dirty="0"/>
          </a:p>
          <a:p>
            <a:r>
              <a:rPr kumimoji="1" lang="en-US" altLang="ko-KR" sz="1600" dirty="0"/>
              <a:t>random &lt;n&gt;</a:t>
            </a:r>
          </a:p>
          <a:p>
            <a:pPr lvl="1"/>
            <a:r>
              <a:rPr kumimoji="1" lang="en-US" altLang="ko-KR" sz="1400" dirty="0"/>
              <a:t>value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28.5</a:t>
            </a:r>
            <a:r>
              <a:rPr kumimoji="1" lang="ko-KR" altLang="en-US" sz="1400" dirty="0"/>
              <a:t>이므로 </a:t>
            </a:r>
            <a:r>
              <a:rPr kumimoji="1" lang="en-US" altLang="ko-KR" sz="1400" dirty="0"/>
              <a:t>18.5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38.5</a:t>
            </a:r>
            <a:r>
              <a:rPr kumimoji="1" lang="ko-KR" altLang="en-US" sz="1400" dirty="0"/>
              <a:t> 사이의 값을 보낸다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ko-KR" altLang="en-US" sz="1400" dirty="0"/>
              <a:t>각각을 보냈을 때 </a:t>
            </a:r>
            <a:r>
              <a:rPr kumimoji="1" lang="en-US" altLang="ko-KR" sz="1400" dirty="0"/>
              <a:t>server</a:t>
            </a:r>
            <a:r>
              <a:rPr kumimoji="1" lang="ko-KR" altLang="en-US" sz="1400" dirty="0"/>
              <a:t>로부터 온 값을 출력한다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600" dirty="0"/>
              <a:t>server</a:t>
            </a:r>
          </a:p>
          <a:p>
            <a:pPr lvl="1"/>
            <a:r>
              <a:rPr kumimoji="1" lang="en-US" altLang="ko-KR" sz="1400" dirty="0"/>
              <a:t>send 1</a:t>
            </a:r>
            <a:r>
              <a:rPr kumimoji="1" lang="ko-KR" altLang="en-US" sz="1400" dirty="0"/>
              <a:t>번</a:t>
            </a:r>
            <a:r>
              <a:rPr kumimoji="1" lang="en-US" altLang="ko-KR" sz="1400" dirty="0"/>
              <a:t>, random 3</a:t>
            </a:r>
            <a:r>
              <a:rPr kumimoji="1" lang="ko-KR" altLang="en-US" sz="1400" dirty="0"/>
              <a:t>번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총 </a:t>
            </a:r>
            <a:r>
              <a:rPr kumimoji="1" lang="en-US" altLang="ko-KR" sz="1400" dirty="0"/>
              <a:t>4</a:t>
            </a:r>
            <a:r>
              <a:rPr kumimoji="1" lang="ko-KR" altLang="en-US" sz="1400" dirty="0"/>
              <a:t>번 </a:t>
            </a:r>
            <a:r>
              <a:rPr kumimoji="1" lang="en-US" altLang="ko-KR" sz="1400" dirty="0"/>
              <a:t>query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받았음</a:t>
            </a:r>
            <a:endParaRPr kumimoji="1" lang="en-US" altLang="ko-KR" sz="1400" dirty="0"/>
          </a:p>
          <a:p>
            <a:pPr lvl="1"/>
            <a:r>
              <a:rPr kumimoji="1" lang="en-US" altLang="ko-KR" sz="1400" dirty="0"/>
              <a:t>“POST /</a:t>
            </a:r>
            <a:r>
              <a:rPr kumimoji="1" lang="en-US" altLang="ko-KR" sz="1400" dirty="0" err="1"/>
              <a:t>dataPost.cgi</a:t>
            </a:r>
            <a:r>
              <a:rPr kumimoji="1" lang="en-US" altLang="ko-KR" sz="1400" dirty="0"/>
              <a:t> HTTP/1.1” 4</a:t>
            </a:r>
            <a:r>
              <a:rPr kumimoji="1" lang="ko-KR" altLang="en-US" sz="1400" dirty="0"/>
              <a:t>번 출력된 것 확인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7627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2</a:t>
            </a:r>
            <a:r>
              <a:rPr kumimoji="1" lang="ko-KR" altLang="en-US" dirty="0"/>
              <a:t>단계 과제를 통해 우리는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en-US" altLang="ko-KR" dirty="0" err="1"/>
              <a:t>clientPost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Command shell</a:t>
            </a:r>
            <a:r>
              <a:rPr kumimoji="1" lang="ko-KR" altLang="en-US" dirty="0"/>
              <a:t>의 형태로 구현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8</a:t>
            </a:r>
            <a:r>
              <a:rPr kumimoji="1" lang="ko-KR" altLang="en-US" dirty="0"/>
              <a:t>가지 명령어 구현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send, random</a:t>
            </a:r>
            <a:r>
              <a:rPr kumimoji="1" lang="ko-KR" altLang="en-US" dirty="0"/>
              <a:t>의 경우 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server</a:t>
            </a:r>
            <a:r>
              <a:rPr kumimoji="1" lang="ko-KR" altLang="en-US" dirty="0"/>
              <a:t>에게 </a:t>
            </a:r>
            <a:r>
              <a:rPr kumimoji="1" lang="en-US" altLang="ko-KR" dirty="0"/>
              <a:t>query</a:t>
            </a:r>
            <a:r>
              <a:rPr kumimoji="1" lang="ko-KR" altLang="en-US" dirty="0"/>
              <a:t> 전송</a:t>
            </a:r>
            <a:endParaRPr kumimoji="1" lang="en-US" altLang="ko-KR" dirty="0"/>
          </a:p>
          <a:p>
            <a:pPr lvl="3"/>
            <a:r>
              <a:rPr kumimoji="1" lang="en-US" altLang="ko-KR" dirty="0" err="1"/>
              <a:t>dataPost.cgi</a:t>
            </a:r>
            <a:r>
              <a:rPr kumimoji="1" lang="ko-KR" altLang="en-US" dirty="0"/>
              <a:t>로부터 받아온 값을 출력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을 공부할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소켓 프로그래밍을 복습할 수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단계에서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에게 보낼 수 있는 </a:t>
            </a:r>
            <a:r>
              <a:rPr kumimoji="1" lang="en-US" altLang="ko-KR" dirty="0"/>
              <a:t>query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명령어를 통해 원하는 </a:t>
            </a:r>
            <a:r>
              <a:rPr kumimoji="1" lang="en-US" altLang="ko-KR" dirty="0"/>
              <a:t>query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보낼 수 있게 되었다</a:t>
            </a:r>
            <a:r>
              <a:rPr kumimoji="1" lang="en-US" altLang="ko-KR" dirty="0"/>
              <a:t>.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98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교수님 자료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00osp00.pdf, </a:t>
            </a:r>
            <a:r>
              <a:rPr kumimoji="1" lang="ko-KR" altLang="en-US" dirty="0" err="1"/>
              <a:t>과제명세서</a:t>
            </a:r>
            <a:r>
              <a:rPr kumimoji="1" lang="en-US" altLang="ko-KR" dirty="0"/>
              <a:t>.pdf, 05osp.pdf</a:t>
            </a:r>
          </a:p>
          <a:p>
            <a:r>
              <a:rPr kumimoji="1" lang="en-US" altLang="ko-KR" dirty="0"/>
              <a:t>[C</a:t>
            </a:r>
            <a:r>
              <a:rPr kumimoji="1" lang="ko-KR" altLang="en-US" dirty="0"/>
              <a:t>언어</a:t>
            </a:r>
            <a:r>
              <a:rPr kumimoji="1" lang="en-US" altLang="ko-KR" dirty="0"/>
              <a:t>]</a:t>
            </a:r>
            <a:r>
              <a:rPr kumimoji="1" lang="ko-KR" altLang="en-US" dirty="0" err="1"/>
              <a:t>입력함수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gets, 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fgets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비교 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2"/>
              </a:rPr>
              <a:t>http://egloos.zum.com/lechocolat/v/441439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소켓 프로그래밍 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3"/>
              </a:rPr>
              <a:t>https://recipes4dev.tistory.com/153</a:t>
            </a:r>
            <a:r>
              <a:rPr kumimoji="1" lang="en-US" altLang="ko-KR" dirty="0"/>
              <a:t>)</a:t>
            </a:r>
          </a:p>
          <a:p>
            <a:endParaRPr kumimoji="1" lang="ko-KR" altLang="en-US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2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  <a:p>
            <a:r>
              <a:rPr kumimoji="1" lang="ko-KR" altLang="en-US" dirty="0"/>
              <a:t>설계</a:t>
            </a:r>
            <a:endParaRPr kumimoji="1" lang="en-US" altLang="ko-KR" dirty="0"/>
          </a:p>
          <a:p>
            <a:r>
              <a:rPr kumimoji="1" lang="ko-KR" altLang="en-US" dirty="0"/>
              <a:t>구현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</a:p>
          <a:p>
            <a:r>
              <a:rPr kumimoji="1" lang="ko-KR" altLang="en-US" dirty="0"/>
              <a:t>구현상 노하우</a:t>
            </a:r>
            <a:endParaRPr kumimoji="1" lang="en-US" altLang="ko-KR" dirty="0"/>
          </a:p>
          <a:p>
            <a:r>
              <a:rPr kumimoji="1" lang="en-US" altLang="ko-KR" dirty="0" err="1"/>
              <a:t>CheckPoint</a:t>
            </a:r>
            <a:endParaRPr kumimoji="1" lang="en-US" altLang="ko-KR" dirty="0"/>
          </a:p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kumimoji="1" lang="ko-KR" altLang="en-US" dirty="0"/>
              <a:t>참고문헌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D324-153D-984F-B6CC-BEFE598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ore-KR" altLang="en-US"/>
              <a:t>단계는</a:t>
            </a:r>
            <a:r>
              <a:rPr kumimoji="1" lang="ko-KR" altLang="en-US"/>
              <a:t> </a:t>
            </a:r>
            <a:r>
              <a:rPr kumimoji="1" lang="ko-KR" altLang="en-US" dirty="0"/>
              <a:t>다음과 같은 기능을 구현한다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Command shell</a:t>
            </a:r>
            <a:r>
              <a:rPr kumimoji="1" lang="ko-KR" altLang="en-US" dirty="0"/>
              <a:t>의 형태로 </a:t>
            </a:r>
            <a:r>
              <a:rPr kumimoji="1" lang="en-US" altLang="ko-KR" dirty="0" err="1"/>
              <a:t>clientPost</a:t>
            </a:r>
            <a:r>
              <a:rPr kumimoji="1" lang="ko-KR" altLang="en-US" dirty="0"/>
              <a:t>가 사용자로부터 입력을 받음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8</a:t>
            </a:r>
            <a:r>
              <a:rPr kumimoji="1" lang="ko-KR" altLang="en-US" dirty="0"/>
              <a:t>종류의 명령어를 처리하는 </a:t>
            </a:r>
            <a:r>
              <a:rPr kumimoji="1" lang="en-US" altLang="ko-KR" dirty="0"/>
              <a:t>shell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필요에 따라 </a:t>
            </a:r>
            <a:r>
              <a:rPr kumimoji="1" lang="en-US" altLang="ko-KR" dirty="0"/>
              <a:t>web server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request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보내는 기능 구현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4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설계</a:t>
            </a:r>
            <a:r>
              <a:rPr kumimoji="1" lang="ko-KR" altLang="en-US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단계에서 변경된 부분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1264024" y="2384612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dataPost.cgi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1264024" y="5567083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dataGet.cgi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1264023" y="3975847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5235387" y="2384612"/>
            <a:ext cx="2303929" cy="1044388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clientPost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2DD333C-1650-7F41-9291-331A91FE7D47}"/>
              </a:ext>
            </a:extLst>
          </p:cNvPr>
          <p:cNvSpPr/>
          <p:nvPr/>
        </p:nvSpPr>
        <p:spPr>
          <a:xfrm>
            <a:off x="5235388" y="5567083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clientGet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C85502-48DD-BC4F-A39E-04B2D5B2933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567952" y="2906806"/>
            <a:ext cx="1667435" cy="159123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7C376-CF09-344E-84EC-EC6F4778054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567952" y="4498041"/>
            <a:ext cx="1667436" cy="15912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15988" y="3429000"/>
            <a:ext cx="1" cy="5468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415988" y="5020235"/>
            <a:ext cx="1" cy="5468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67953" y="2906806"/>
            <a:ext cx="166743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36280E-14FC-734C-9661-3EC1C0E3E48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567953" y="6089277"/>
            <a:ext cx="1667435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338BF-5279-2C4F-85A0-64E6E0CD3EC9}"/>
              </a:ext>
            </a:extLst>
          </p:cNvPr>
          <p:cNvSpPr txBox="1"/>
          <p:nvPr/>
        </p:nvSpPr>
        <p:spPr>
          <a:xfrm>
            <a:off x="7929464" y="2782669"/>
            <a:ext cx="4013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clientPost.c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 일부 변경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config-</a:t>
            </a:r>
            <a:r>
              <a:rPr kumimoji="1" lang="en-US" altLang="ko-KR" dirty="0" err="1"/>
              <a:t>cp.txt</a:t>
            </a:r>
            <a:r>
              <a:rPr kumimoji="1" lang="ko-KR" altLang="en-US" dirty="0"/>
              <a:t> 변경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POST</a:t>
            </a:r>
            <a:r>
              <a:rPr kumimoji="1" lang="ko-KR" altLang="en-US" dirty="0"/>
              <a:t> 내용이 변경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로 보내는 내용 변경</a:t>
            </a:r>
            <a:endParaRPr kumimoji="1" lang="en-US" altLang="ko-KR" dirty="0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설계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shell </a:t>
            </a:r>
            <a:r>
              <a:rPr kumimoji="1" lang="ko-KR" altLang="en-US" dirty="0"/>
              <a:t>구현 흐름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2981805" y="2260475"/>
            <a:ext cx="2561463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fgets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114223" y="5777305"/>
            <a:ext cx="1818715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name &lt;sensor&gt;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1369791" y="3654514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공백 존재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(2</a:t>
            </a:r>
            <a:r>
              <a:rPr kumimoji="1" lang="ko-KR" altLang="en-US" dirty="0">
                <a:solidFill>
                  <a:schemeClr val="tx1"/>
                </a:solidFill>
              </a:rPr>
              <a:t>단어 이상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5984982" y="3654514"/>
            <a:ext cx="2303929" cy="1044388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공백 없음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(1</a:t>
            </a:r>
            <a:r>
              <a:rPr kumimoji="1" lang="ko-KR" altLang="en-US" dirty="0">
                <a:solidFill>
                  <a:schemeClr val="tx1"/>
                </a:solidFill>
              </a:rPr>
              <a:t>단어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21756" y="3304863"/>
            <a:ext cx="1740781" cy="3496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1023581" y="4698902"/>
            <a:ext cx="1498175" cy="107840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62537" y="3304863"/>
            <a:ext cx="2874410" cy="3496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C5681A5B-ACB7-9C46-A4FC-C82BAABA73A4}"/>
              </a:ext>
            </a:extLst>
          </p:cNvPr>
          <p:cNvSpPr/>
          <p:nvPr/>
        </p:nvSpPr>
        <p:spPr>
          <a:xfrm>
            <a:off x="1967878" y="5777305"/>
            <a:ext cx="1818715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value &lt;n&gt;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6DA24475-AF12-3440-ADC4-496B28D98D53}"/>
              </a:ext>
            </a:extLst>
          </p:cNvPr>
          <p:cNvSpPr/>
          <p:nvPr/>
        </p:nvSpPr>
        <p:spPr>
          <a:xfrm>
            <a:off x="3821533" y="5777305"/>
            <a:ext cx="1818715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random &lt;n&gt;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887544-4DD3-0143-8B1F-9CD10A37782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2521756" y="4698902"/>
            <a:ext cx="355480" cy="107840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441730-8BCF-CB4D-B9BD-B6CEB890A317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2521756" y="4698902"/>
            <a:ext cx="2209135" cy="107840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액자 41">
            <a:extLst>
              <a:ext uri="{FF2B5EF4-FFF2-40B4-BE49-F238E27FC236}">
                <a16:creationId xmlns:a16="http://schemas.microsoft.com/office/drawing/2014/main" id="{F1119FDB-440F-AC43-9411-A91271C6CA7F}"/>
              </a:ext>
            </a:extLst>
          </p:cNvPr>
          <p:cNvSpPr/>
          <p:nvPr/>
        </p:nvSpPr>
        <p:spPr>
          <a:xfrm>
            <a:off x="5925306" y="5785624"/>
            <a:ext cx="909359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help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5E67DE22-9FBB-F647-8D5E-D6A20DFC7393}"/>
              </a:ext>
            </a:extLst>
          </p:cNvPr>
          <p:cNvSpPr/>
          <p:nvPr/>
        </p:nvSpPr>
        <p:spPr>
          <a:xfrm>
            <a:off x="8389796" y="5777305"/>
            <a:ext cx="909359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value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0D86FF73-09DE-6840-88A9-14939171295D}"/>
              </a:ext>
            </a:extLst>
          </p:cNvPr>
          <p:cNvSpPr/>
          <p:nvPr/>
        </p:nvSpPr>
        <p:spPr>
          <a:xfrm>
            <a:off x="7146975" y="5767847"/>
            <a:ext cx="909359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name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893A6D58-CFD5-FC4C-B954-7EC00DBF0126}"/>
              </a:ext>
            </a:extLst>
          </p:cNvPr>
          <p:cNvSpPr/>
          <p:nvPr/>
        </p:nvSpPr>
        <p:spPr>
          <a:xfrm>
            <a:off x="9598527" y="5785624"/>
            <a:ext cx="909359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send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5BEFF184-1CC7-A34C-A75E-11979C86F1D7}"/>
              </a:ext>
            </a:extLst>
          </p:cNvPr>
          <p:cNvSpPr/>
          <p:nvPr/>
        </p:nvSpPr>
        <p:spPr>
          <a:xfrm>
            <a:off x="10810340" y="5767847"/>
            <a:ext cx="909359" cy="479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quit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5F5D537-CD42-DA40-9F02-24C0FF0D10AB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>
            <a:off x="7136947" y="4698902"/>
            <a:ext cx="4128073" cy="106894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D31A06D-ACDE-5946-8574-46D5F4EAC0E0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6379986" y="4698902"/>
            <a:ext cx="756961" cy="108672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21CF67F-D03F-3D4F-843E-B8C5081F640E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7136947" y="4698902"/>
            <a:ext cx="464708" cy="106894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7843C7E-65BE-D049-A4AE-C960027523D7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7136947" y="4698902"/>
            <a:ext cx="1707529" cy="107840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BC59FF2-DA84-0442-B998-28E2F7A9CA73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>
            <a:off x="7136947" y="4698902"/>
            <a:ext cx="2916260" cy="108672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3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사용자로부터 입력을 받음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clientPost.c</a:t>
            </a:r>
            <a:r>
              <a:rPr kumimoji="1" lang="ko-KR" altLang="en-US" dirty="0"/>
              <a:t> 내 </a:t>
            </a:r>
            <a:r>
              <a:rPr kumimoji="1" lang="en-US" altLang="ko-KR" dirty="0" err="1"/>
              <a:t>userTask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Line 79 ~ 85</a:t>
            </a:r>
          </a:p>
          <a:p>
            <a:pPr lvl="2"/>
            <a:r>
              <a:rPr kumimoji="1" lang="en-US" altLang="ko-KR" dirty="0"/>
              <a:t>Line 79: help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입력하면 설명서가 나옴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Line 81: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Command shell </a:t>
            </a:r>
            <a:r>
              <a:rPr kumimoji="1" lang="ko-KR" altLang="en-US" dirty="0"/>
              <a:t>형태를 비슷하게 구현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입력을 받을 준비가 되었다는 </a:t>
            </a:r>
            <a:r>
              <a:rPr kumimoji="1" lang="en-US" altLang="ko-KR" dirty="0"/>
              <a:t>“&gt;&gt;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Line 82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85: </a:t>
            </a:r>
            <a:r>
              <a:rPr kumimoji="1" lang="en-US" altLang="ko-KR" dirty="0" err="1"/>
              <a:t>fgets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입력을 </a:t>
            </a:r>
            <a:r>
              <a:rPr kumimoji="1" lang="en-US" altLang="ko-KR" dirty="0"/>
              <a:t>”\n”</a:t>
            </a:r>
            <a:r>
              <a:rPr kumimoji="1" lang="ko-KR" altLang="en-US" dirty="0"/>
              <a:t>이 올 때까지 읽음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개행문자</a:t>
            </a:r>
            <a:r>
              <a:rPr kumimoji="1" lang="ko-KR" altLang="en-US" dirty="0"/>
              <a:t> 포함 </a:t>
            </a:r>
            <a:r>
              <a:rPr kumimoji="1" lang="en-US" altLang="ko-KR" dirty="0"/>
              <a:t>MAXLINE</a:t>
            </a:r>
            <a:r>
              <a:rPr kumimoji="1" lang="ko-KR" altLang="en-US" dirty="0"/>
              <a:t>만큼</a:t>
            </a:r>
            <a:r>
              <a:rPr kumimoji="1" lang="en-US" altLang="ko-KR" dirty="0"/>
              <a:t>)</a:t>
            </a:r>
          </a:p>
          <a:p>
            <a:pPr lvl="3"/>
            <a:r>
              <a:rPr kumimoji="1" lang="ko-KR" altLang="en-US" dirty="0"/>
              <a:t> </a:t>
            </a:r>
            <a:r>
              <a:rPr kumimoji="1" lang="en-US" altLang="ko-KR" dirty="0" err="1"/>
              <a:t>userRequest</a:t>
            </a:r>
            <a:r>
              <a:rPr kumimoji="1" lang="ko-KR" altLang="en-US" dirty="0"/>
              <a:t>에 저장하고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끝에 널 문자</a:t>
            </a:r>
            <a:r>
              <a:rPr kumimoji="1" lang="en-US" altLang="ko-KR" dirty="0"/>
              <a:t>(\0)</a:t>
            </a:r>
            <a:r>
              <a:rPr kumimoji="1" lang="ko-KR" altLang="en-US" dirty="0"/>
              <a:t> 추가</a:t>
            </a:r>
            <a:endParaRPr kumimoji="1" lang="en-US" altLang="ko-KR" dirty="0"/>
          </a:p>
          <a:p>
            <a:pPr lvl="3"/>
            <a:r>
              <a:rPr kumimoji="1" lang="en-US" altLang="ko-KR" dirty="0" err="1"/>
              <a:t>fgets</a:t>
            </a:r>
            <a:r>
              <a:rPr kumimoji="1" lang="ko-KR" altLang="en-US" dirty="0"/>
              <a:t> 함수는 </a:t>
            </a:r>
            <a:r>
              <a:rPr kumimoji="1" lang="ko-KR" altLang="en-US" dirty="0" err="1"/>
              <a:t>개행문자를</a:t>
            </a:r>
            <a:r>
              <a:rPr kumimoji="1" lang="ko-KR" altLang="en-US" dirty="0"/>
              <a:t> 자르지 않고 받아온 후에 그 뒤에 널 문자를 붙임</a:t>
            </a:r>
            <a:endParaRPr kumimoji="1" lang="en-US" altLang="ko-KR" dirty="0"/>
          </a:p>
          <a:p>
            <a:pPr lvl="4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\n</a:t>
            </a:r>
            <a:r>
              <a:rPr kumimoji="1" lang="ko-KR" altLang="en-US" dirty="0"/>
              <a:t> 또한 문장 내에 포함된다</a:t>
            </a:r>
            <a:r>
              <a:rPr kumimoji="1" lang="en-US" altLang="ko-KR" dirty="0"/>
              <a:t>.</a:t>
            </a:r>
          </a:p>
          <a:p>
            <a:pPr lvl="4"/>
            <a:r>
              <a:rPr kumimoji="1" lang="ko-KR" altLang="en-US" dirty="0"/>
              <a:t>후에 명령어 해석에 방해되므로 </a:t>
            </a:r>
            <a:r>
              <a:rPr kumimoji="1" lang="en-US" altLang="ko-KR" dirty="0"/>
              <a:t>84~85 Line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\n </a:t>
            </a:r>
            <a:r>
              <a:rPr kumimoji="1" lang="ko-KR" altLang="en-US" dirty="0"/>
              <a:t>부분에 </a:t>
            </a:r>
            <a:r>
              <a:rPr kumimoji="1" lang="en-US" altLang="ko-KR" dirty="0"/>
              <a:t>\0</a:t>
            </a:r>
            <a:r>
              <a:rPr kumimoji="1" lang="ko-KR" altLang="en-US" dirty="0"/>
              <a:t>을 덮어써서 삭제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CFF1607-FB2A-AD4A-8C93-85490753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606" y="0"/>
            <a:ext cx="5882394" cy="32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sz="2000" dirty="0"/>
              <a:t>8</a:t>
            </a:r>
            <a:r>
              <a:rPr kumimoji="1" lang="ko-KR" altLang="en-US" sz="2000" dirty="0"/>
              <a:t>종류의 명령어를 처리하는 </a:t>
            </a:r>
            <a:r>
              <a:rPr kumimoji="1" lang="en-US" altLang="ko-KR" sz="2000" dirty="0"/>
              <a:t>shell</a:t>
            </a:r>
          </a:p>
          <a:p>
            <a:pPr lvl="1"/>
            <a:r>
              <a:rPr kumimoji="1" lang="en-US" altLang="ko-KR" sz="1800" dirty="0" err="1"/>
              <a:t>clientPost.c</a:t>
            </a:r>
            <a:r>
              <a:rPr kumimoji="1" lang="ko-KR" altLang="en-US" sz="1800" dirty="0"/>
              <a:t> 내 </a:t>
            </a:r>
            <a:r>
              <a:rPr kumimoji="1" lang="en-US" altLang="ko-KR" sz="1800" dirty="0" err="1"/>
              <a:t>userTask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함수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ko-KR" altLang="en-US" sz="1800" dirty="0"/>
              <a:t>공백 문자가 포함된 명령어일 때</a:t>
            </a:r>
            <a:endParaRPr kumimoji="1" lang="en-US" altLang="ko-KR" sz="1800" dirty="0"/>
          </a:p>
          <a:p>
            <a:pPr lvl="2"/>
            <a:r>
              <a:rPr kumimoji="1" lang="ko-KR" altLang="en-US" sz="1600" dirty="0"/>
              <a:t>일단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strtok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이용하여 </a:t>
            </a:r>
            <a:r>
              <a:rPr kumimoji="1" lang="en-US" altLang="ko-KR" sz="1600" dirty="0"/>
              <a:t>command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argument </a:t>
            </a:r>
            <a:r>
              <a:rPr kumimoji="1" lang="ko-KR" altLang="en-US" sz="1600" dirty="0"/>
              <a:t>분리</a:t>
            </a:r>
            <a:endParaRPr kumimoji="1" lang="en-US" altLang="ko-KR" sz="1600" dirty="0"/>
          </a:p>
          <a:p>
            <a:pPr lvl="2"/>
            <a:r>
              <a:rPr kumimoji="1" lang="ko-KR" altLang="en-US" sz="1600" dirty="0"/>
              <a:t>그 후 두 번째 </a:t>
            </a:r>
            <a:r>
              <a:rPr kumimoji="1" lang="en-US" altLang="ko-KR" sz="1600" dirty="0" err="1"/>
              <a:t>strtok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return </a:t>
            </a:r>
            <a:r>
              <a:rPr kumimoji="1" lang="ko-KR" altLang="en-US" sz="1600" dirty="0"/>
              <a:t>값이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이 아니라면</a:t>
            </a:r>
            <a:r>
              <a:rPr kumimoji="1" lang="en-US" altLang="ko-KR" sz="1600" dirty="0"/>
              <a:t>,</a:t>
            </a:r>
          </a:p>
          <a:p>
            <a:pPr lvl="3"/>
            <a:r>
              <a:rPr kumimoji="1" lang="ko-KR" altLang="en-US" sz="1400" dirty="0"/>
              <a:t>세 단어 이상이므로 </a:t>
            </a:r>
            <a:r>
              <a:rPr kumimoji="1" lang="en-US" altLang="ko-KR" sz="1400" dirty="0"/>
              <a:t>“Too many arguments”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error </a:t>
            </a:r>
            <a:r>
              <a:rPr kumimoji="1" lang="ko-KR" altLang="en-US" sz="1400" dirty="0"/>
              <a:t>출력</a:t>
            </a:r>
            <a:endParaRPr kumimoji="1" lang="en-US" altLang="ko-KR" sz="1400" dirty="0"/>
          </a:p>
          <a:p>
            <a:pPr lvl="3"/>
            <a:r>
              <a:rPr kumimoji="1" lang="en-US" altLang="ko-KR" sz="1400" dirty="0"/>
              <a:t>continue</a:t>
            </a:r>
            <a:r>
              <a:rPr kumimoji="1" lang="ko-KR" altLang="en-US" sz="1400" dirty="0"/>
              <a:t>로 다시 </a:t>
            </a:r>
            <a:r>
              <a:rPr kumimoji="1" lang="ko-KR" altLang="en-US" sz="1400" dirty="0" err="1"/>
              <a:t>출력받을</a:t>
            </a:r>
            <a:r>
              <a:rPr kumimoji="1" lang="ko-KR" altLang="en-US" sz="1400" dirty="0"/>
              <a:t> 수 있도록</a:t>
            </a:r>
            <a:endParaRPr kumimoji="1" lang="en-US" altLang="ko-KR" sz="1400" dirty="0"/>
          </a:p>
          <a:p>
            <a:pPr lvl="2"/>
            <a:r>
              <a:rPr kumimoji="1" lang="en-US" altLang="ko-KR" sz="1600" dirty="0"/>
              <a:t>Line 97 ~ 103</a:t>
            </a:r>
          </a:p>
          <a:p>
            <a:pPr lvl="3"/>
            <a:r>
              <a:rPr kumimoji="1" lang="en-US" altLang="ko-KR" sz="1400" dirty="0" err="1"/>
              <a:t>strcmp</a:t>
            </a:r>
            <a:r>
              <a:rPr kumimoji="1" lang="ko-KR" altLang="en-US" sz="1400" dirty="0"/>
              <a:t> 함수로 </a:t>
            </a:r>
            <a:r>
              <a:rPr kumimoji="1" lang="en-US" altLang="ko-KR" sz="1400" dirty="0"/>
              <a:t>command</a:t>
            </a:r>
            <a:r>
              <a:rPr kumimoji="1" lang="ko-KR" altLang="en-US" sz="1400" dirty="0"/>
              <a:t> 단어와 특정 명령어 비교</a:t>
            </a:r>
            <a:endParaRPr kumimoji="1" lang="en-US" altLang="ko-KR" sz="1400" dirty="0"/>
          </a:p>
          <a:p>
            <a:pPr lvl="4"/>
            <a:r>
              <a:rPr kumimoji="1" lang="ko-KR" altLang="en-US" sz="1400" dirty="0"/>
              <a:t>같은 문자열일 때 </a:t>
            </a:r>
            <a:r>
              <a:rPr kumimoji="1" lang="en-US" altLang="ko-KR" sz="1400" dirty="0"/>
              <a:t>0</a:t>
            </a:r>
            <a:r>
              <a:rPr kumimoji="1" lang="ko-KR" altLang="en-US" sz="1400" dirty="0"/>
              <a:t>을 반환하므로 앞에 </a:t>
            </a:r>
            <a:r>
              <a:rPr kumimoji="1" lang="en-US" altLang="ko-KR" sz="1400" dirty="0"/>
              <a:t>!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붙여서</a:t>
            </a:r>
            <a:endParaRPr kumimoji="1" lang="en-US" altLang="ko-KR" sz="1400" dirty="0"/>
          </a:p>
          <a:p>
            <a:pPr marL="1828800" lvl="4" indent="0">
              <a:buNone/>
            </a:pPr>
            <a:r>
              <a:rPr kumimoji="1" lang="ko-KR" altLang="en-US" sz="1400" dirty="0"/>
              <a:t>      같은 문자열일 경우에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이 되게 하여 </a:t>
            </a:r>
            <a:r>
              <a:rPr kumimoji="1" lang="ko-KR" altLang="en-US" sz="1400" dirty="0" err="1"/>
              <a:t>조건문</a:t>
            </a:r>
            <a:r>
              <a:rPr kumimoji="1" lang="ko-KR" altLang="en-US" sz="1400" dirty="0"/>
              <a:t> 내 수행</a:t>
            </a:r>
            <a:endParaRPr kumimoji="1" lang="en-US" altLang="ko-KR" sz="1400" dirty="0"/>
          </a:p>
          <a:p>
            <a:pPr lvl="3"/>
            <a:r>
              <a:rPr kumimoji="1" lang="en-US" altLang="ko-KR" sz="1400" dirty="0"/>
              <a:t>name &lt;sensor&gt;: &lt;sensor&gt;</a:t>
            </a:r>
            <a:r>
              <a:rPr kumimoji="1" lang="ko-KR" altLang="en-US" sz="1400" dirty="0"/>
              <a:t>로 </a:t>
            </a:r>
            <a:r>
              <a:rPr kumimoji="1" lang="en-US" altLang="ko-KR" sz="1400" dirty="0"/>
              <a:t>sensor name </a:t>
            </a:r>
            <a:r>
              <a:rPr kumimoji="1" lang="ko-KR" altLang="en-US" sz="1400" dirty="0"/>
              <a:t>변경</a:t>
            </a:r>
            <a:endParaRPr kumimoji="1" lang="en-US" altLang="ko-KR" sz="1400" dirty="0"/>
          </a:p>
          <a:p>
            <a:pPr lvl="4"/>
            <a:r>
              <a:rPr kumimoji="1" lang="en-US" altLang="ko-KR" sz="1400" dirty="0" err="1"/>
              <a:t>strtok</a:t>
            </a:r>
            <a:r>
              <a:rPr kumimoji="1" lang="ko-KR" altLang="en-US" sz="1400" dirty="0"/>
              <a:t>시에 </a:t>
            </a:r>
            <a:r>
              <a:rPr kumimoji="1" lang="en-US" altLang="ko-KR" sz="1400" dirty="0"/>
              <a:t>&lt;sensor&gt;</a:t>
            </a:r>
            <a:r>
              <a:rPr kumimoji="1" lang="ko-KR" altLang="en-US" sz="1400" dirty="0"/>
              <a:t>부분은 </a:t>
            </a:r>
            <a:r>
              <a:rPr kumimoji="1" lang="en-US" altLang="ko-KR" sz="1400" dirty="0"/>
              <a:t>argument</a:t>
            </a:r>
            <a:r>
              <a:rPr kumimoji="1" lang="ko-KR" altLang="en-US" sz="1400" dirty="0"/>
              <a:t>에 넣었음</a:t>
            </a:r>
            <a:endParaRPr kumimoji="1" lang="en-US" altLang="ko-KR" sz="1400" dirty="0"/>
          </a:p>
          <a:p>
            <a:pPr lvl="4"/>
            <a:r>
              <a:rPr kumimoji="1" lang="en-US" altLang="ko-KR" sz="1400" dirty="0" err="1"/>
              <a:t>strcpy</a:t>
            </a:r>
            <a:r>
              <a:rPr kumimoji="1" lang="ko-KR" altLang="en-US" sz="1400" dirty="0"/>
              <a:t> 함수로 </a:t>
            </a:r>
            <a:r>
              <a:rPr kumimoji="1" lang="en-US" altLang="ko-KR" sz="1400" dirty="0" err="1"/>
              <a:t>myname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argument</a:t>
            </a:r>
            <a:r>
              <a:rPr kumimoji="1" lang="ko-KR" altLang="en-US" sz="1400" dirty="0"/>
              <a:t>에 있는 문자열 복사</a:t>
            </a:r>
            <a:endParaRPr kumimoji="1" lang="en-US" altLang="ko-KR" sz="1400" dirty="0"/>
          </a:p>
          <a:p>
            <a:pPr lvl="3"/>
            <a:r>
              <a:rPr kumimoji="1" lang="en-US" altLang="ko-KR" sz="1400" dirty="0"/>
              <a:t>value &lt;n&gt;: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&lt;n&gt;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sensor value </a:t>
            </a:r>
            <a:r>
              <a:rPr kumimoji="1" lang="ko-KR" altLang="en-US" sz="1400" dirty="0"/>
              <a:t>변경</a:t>
            </a:r>
            <a:endParaRPr kumimoji="1" lang="en-US" altLang="ko-KR" sz="1400" dirty="0"/>
          </a:p>
          <a:p>
            <a:pPr lvl="4"/>
            <a:r>
              <a:rPr kumimoji="1" lang="en-US" altLang="ko-KR" sz="1400" dirty="0"/>
              <a:t>argument</a:t>
            </a:r>
            <a:r>
              <a:rPr kumimoji="1" lang="ko-KR" altLang="en-US" sz="1400" dirty="0"/>
              <a:t> 내 문자열에 있는 </a:t>
            </a:r>
            <a:r>
              <a:rPr kumimoji="1" lang="en-US" altLang="ko-KR" sz="1400" dirty="0"/>
              <a:t>new value</a:t>
            </a:r>
          </a:p>
          <a:p>
            <a:pPr lvl="4"/>
            <a:r>
              <a:rPr kumimoji="1" lang="en-US" altLang="ko-KR" sz="1400" dirty="0" err="1"/>
              <a:t>atof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함수를 통해 </a:t>
            </a:r>
            <a:r>
              <a:rPr kumimoji="1" lang="en-US" altLang="ko-KR" sz="1400" dirty="0"/>
              <a:t>float type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변경 후 </a:t>
            </a:r>
            <a:r>
              <a:rPr kumimoji="1" lang="en-US" altLang="ko-KR" sz="1400" dirty="0"/>
              <a:t>value</a:t>
            </a:r>
            <a:r>
              <a:rPr kumimoji="1" lang="ko-KR" altLang="en-US" sz="1400" dirty="0"/>
              <a:t>에 값을 넣어준다</a:t>
            </a:r>
            <a:r>
              <a:rPr kumimoji="1" lang="en-US" altLang="ko-KR" sz="1400" dirty="0"/>
              <a:t>.</a:t>
            </a:r>
          </a:p>
          <a:p>
            <a:pPr lvl="4"/>
            <a:endParaRPr kumimoji="1" lang="en-US" altLang="ko-KR" sz="1400" dirty="0"/>
          </a:p>
          <a:p>
            <a:pPr lvl="3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F97055E-20AC-FE46-9E4A-6ECAB4B4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99" y="0"/>
            <a:ext cx="4985801" cy="53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random &lt;n&gt; (Line 103 ~ 119)</a:t>
            </a:r>
          </a:p>
          <a:p>
            <a:pPr lvl="1"/>
            <a:r>
              <a:rPr kumimoji="1" lang="en-US" altLang="ko-KR" sz="1600" dirty="0"/>
              <a:t>&lt;n&gt;</a:t>
            </a:r>
            <a:r>
              <a:rPr kumimoji="1" lang="ko-KR" altLang="en-US" sz="1600" dirty="0"/>
              <a:t>번 </a:t>
            </a:r>
            <a:r>
              <a:rPr kumimoji="1" lang="en-US" altLang="ko-KR" sz="1600" dirty="0"/>
              <a:t>server</a:t>
            </a:r>
            <a:r>
              <a:rPr kumimoji="1" lang="ko-KR" altLang="en-US" sz="1600" dirty="0"/>
              <a:t>에 내 </a:t>
            </a:r>
            <a:r>
              <a:rPr kumimoji="1" lang="en-US" altLang="ko-KR" sz="1600" dirty="0"/>
              <a:t>random</a:t>
            </a:r>
            <a:r>
              <a:rPr kumimoji="1" lang="ko-KR" altLang="en-US" sz="1600" dirty="0"/>
              <a:t> 값을 </a:t>
            </a:r>
            <a:r>
              <a:rPr kumimoji="1" lang="en-US" altLang="ko-KR" sz="1600" dirty="0"/>
              <a:t>value</a:t>
            </a:r>
            <a:r>
              <a:rPr kumimoji="1" lang="ko-KR" altLang="en-US" sz="1600" dirty="0"/>
              <a:t>로 하여 </a:t>
            </a:r>
            <a:r>
              <a:rPr kumimoji="1" lang="en-US" altLang="ko-KR" sz="1600" dirty="0"/>
              <a:t>msg </a:t>
            </a:r>
            <a:r>
              <a:rPr kumimoji="1" lang="ko-KR" altLang="en-US" sz="1600" dirty="0"/>
              <a:t>전송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Line 108</a:t>
            </a:r>
          </a:p>
          <a:p>
            <a:pPr lvl="2"/>
            <a:r>
              <a:rPr kumimoji="1" lang="en-US" altLang="ko-KR" sz="1400" dirty="0"/>
              <a:t>rand() % 20 + (value – 10)</a:t>
            </a:r>
          </a:p>
          <a:p>
            <a:pPr lvl="3"/>
            <a:r>
              <a:rPr kumimoji="1" lang="en-US" altLang="ko-KR" sz="1200" dirty="0"/>
              <a:t>value – 10 ~ value + 10</a:t>
            </a:r>
            <a:r>
              <a:rPr kumimoji="1" lang="ko-KR" altLang="en-US" sz="1200" dirty="0" err="1"/>
              <a:t>까지의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/>
              <a:t>int type random</a:t>
            </a:r>
          </a:p>
          <a:p>
            <a:pPr lvl="2"/>
            <a:r>
              <a:rPr kumimoji="1" lang="en-US" altLang="ko-KR" sz="1400" dirty="0"/>
              <a:t>rand() % (20 * 1000000) / 1000000 + (value – 10)</a:t>
            </a:r>
          </a:p>
          <a:p>
            <a:pPr lvl="3"/>
            <a:r>
              <a:rPr kumimoji="1" lang="en-US" altLang="ko-KR" sz="1200" dirty="0"/>
              <a:t>rand() % (20 * 1_000_000)</a:t>
            </a:r>
          </a:p>
          <a:p>
            <a:pPr lvl="4"/>
            <a:r>
              <a:rPr kumimoji="1" lang="en-US" altLang="ko-KR" sz="1200" dirty="0"/>
              <a:t>0 ~ 19_999_999 </a:t>
            </a:r>
            <a:r>
              <a:rPr kumimoji="1" lang="ko-KR" altLang="en-US" sz="1200" dirty="0"/>
              <a:t>중 한 </a:t>
            </a:r>
            <a:r>
              <a:rPr kumimoji="1" lang="en-US" altLang="ko-KR" sz="1200" dirty="0"/>
              <a:t>int</a:t>
            </a:r>
            <a:r>
              <a:rPr kumimoji="1" lang="ko-KR" altLang="en-US" sz="1200" dirty="0"/>
              <a:t>형 숫자 </a:t>
            </a:r>
            <a:r>
              <a:rPr kumimoji="1" lang="en-US" altLang="ko-KR" sz="1200" dirty="0"/>
              <a:t>random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뽑기</a:t>
            </a:r>
            <a:endParaRPr kumimoji="1" lang="en-US" altLang="ko-KR" sz="1200" dirty="0"/>
          </a:p>
          <a:p>
            <a:pPr lvl="3"/>
            <a:r>
              <a:rPr kumimoji="1" lang="en-US" altLang="ko-KR" sz="1200" dirty="0"/>
              <a:t>rand() % (20 * 1_000_000) / 1_000_000</a:t>
            </a:r>
          </a:p>
          <a:p>
            <a:pPr lvl="4"/>
            <a:r>
              <a:rPr kumimoji="1" lang="en-US" altLang="ko-KR" sz="1200" dirty="0"/>
              <a:t>0.000000 ~ 19.999999</a:t>
            </a:r>
            <a:r>
              <a:rPr kumimoji="1" lang="ko-KR" altLang="en-US" sz="1200" dirty="0"/>
              <a:t> 까지 </a:t>
            </a:r>
            <a:r>
              <a:rPr kumimoji="1" lang="en-US" altLang="ko-KR" sz="1200" dirty="0"/>
              <a:t>random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뽑히는 것이 됨</a:t>
            </a:r>
            <a:endParaRPr kumimoji="1" lang="en-US" altLang="ko-KR" sz="1200" dirty="0"/>
          </a:p>
          <a:p>
            <a:pPr lvl="3"/>
            <a:r>
              <a:rPr kumimoji="1" lang="ko-KR" altLang="en-US" sz="1200" dirty="0"/>
              <a:t>그 값에 </a:t>
            </a:r>
            <a:r>
              <a:rPr kumimoji="1" lang="en-US" altLang="ko-KR" sz="1200" dirty="0"/>
              <a:t>(value – 10)</a:t>
            </a:r>
            <a:r>
              <a:rPr kumimoji="1" lang="ko-KR" altLang="en-US" sz="1200" dirty="0"/>
              <a:t>을 더해주면</a:t>
            </a:r>
            <a:r>
              <a:rPr kumimoji="1" lang="en-US" altLang="ko-KR" sz="1200" dirty="0"/>
              <a:t>?</a:t>
            </a:r>
          </a:p>
          <a:p>
            <a:pPr lvl="4"/>
            <a:r>
              <a:rPr kumimoji="1" lang="en-US" altLang="ko-KR" sz="1200" dirty="0"/>
              <a:t>value – 10 ~ value + 10 </a:t>
            </a:r>
            <a:r>
              <a:rPr kumimoji="1" lang="ko-KR" altLang="en-US" sz="1200" dirty="0"/>
              <a:t>사이에 소수점 </a:t>
            </a:r>
            <a:r>
              <a:rPr kumimoji="1" lang="en-US" altLang="ko-KR" sz="1200" dirty="0"/>
              <a:t>6</a:t>
            </a:r>
            <a:r>
              <a:rPr kumimoji="1" lang="ko-KR" altLang="en-US" sz="1200" dirty="0"/>
              <a:t>자리까지 균등하게</a:t>
            </a:r>
            <a:endParaRPr kumimoji="1" lang="en-US" altLang="ko-KR" sz="1200" dirty="0"/>
          </a:p>
          <a:p>
            <a:pPr marL="1828800" lvl="4" indent="0">
              <a:buNone/>
            </a:pPr>
            <a:r>
              <a:rPr kumimoji="1" lang="ko-KR" altLang="en-US" sz="1200" dirty="0"/>
              <a:t>      </a:t>
            </a:r>
            <a:r>
              <a:rPr kumimoji="1" lang="en-US" altLang="ko-KR" sz="1200" dirty="0"/>
              <a:t>random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값을 뽑을 수 있음</a:t>
            </a:r>
            <a:endParaRPr kumimoji="1" lang="en-US" altLang="ko-KR" sz="1200" dirty="0"/>
          </a:p>
          <a:p>
            <a:pPr lvl="4"/>
            <a:r>
              <a:rPr kumimoji="1" lang="ko-KR" altLang="en-US" sz="1200" dirty="0"/>
              <a:t>우리가 원하는 결과 완성</a:t>
            </a:r>
            <a:endParaRPr kumimoji="1" lang="en-US" altLang="ko-KR" sz="1200" dirty="0"/>
          </a:p>
          <a:p>
            <a:pPr lvl="3"/>
            <a:endParaRPr kumimoji="1" lang="en-US" altLang="ko-KR" sz="1200" dirty="0"/>
          </a:p>
          <a:p>
            <a:pPr lvl="2"/>
            <a:endParaRPr kumimoji="1" lang="en-US" altLang="ko-KR" sz="100" dirty="0"/>
          </a:p>
          <a:p>
            <a:pPr lvl="1"/>
            <a:endParaRPr kumimoji="1" lang="en-US" altLang="ko-KR" sz="1400" dirty="0"/>
          </a:p>
          <a:p>
            <a:pPr lvl="2"/>
            <a:endParaRPr kumimoji="1" lang="en-US" altLang="ko-KR" sz="1000" dirty="0"/>
          </a:p>
          <a:p>
            <a:pPr lvl="4"/>
            <a:endParaRPr kumimoji="1" lang="en-US" altLang="ko-KR" sz="1400" dirty="0"/>
          </a:p>
          <a:p>
            <a:pPr lvl="3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E63ADC-3F9D-4746-B3AE-596D66BC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99" y="0"/>
            <a:ext cx="4985801" cy="53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sz="2000" dirty="0"/>
              <a:t>Line 109 ~ 112</a:t>
            </a:r>
          </a:p>
          <a:p>
            <a:pPr lvl="1"/>
            <a:r>
              <a:rPr kumimoji="1" lang="en-US" altLang="ko-KR" sz="1600" dirty="0"/>
              <a:t>time(&amp;now)</a:t>
            </a:r>
          </a:p>
          <a:p>
            <a:pPr lvl="2"/>
            <a:r>
              <a:rPr kumimoji="1" lang="en-US" altLang="ko-KR" sz="1200" dirty="0"/>
              <a:t>1970.1.1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0</a:t>
            </a:r>
            <a:r>
              <a:rPr kumimoji="1" lang="ko-KR" altLang="en-US" sz="1200" dirty="0"/>
              <a:t>시부터 현재까지 흐른 시간을 초로 계산 후 </a:t>
            </a:r>
            <a:r>
              <a:rPr kumimoji="1" lang="en-US" altLang="ko-KR" sz="1200" dirty="0"/>
              <a:t>now</a:t>
            </a:r>
            <a:r>
              <a:rPr kumimoji="1" lang="ko-KR" altLang="en-US" sz="1200" dirty="0"/>
              <a:t>에 저장</a:t>
            </a:r>
            <a:endParaRPr kumimoji="1" lang="en-US" altLang="ko-KR" sz="1200" dirty="0"/>
          </a:p>
          <a:p>
            <a:pPr lvl="1"/>
            <a:r>
              <a:rPr kumimoji="1" lang="en-US" altLang="ko-KR" sz="1600" dirty="0" err="1"/>
              <a:t>ctime</a:t>
            </a:r>
            <a:r>
              <a:rPr kumimoji="1" lang="en-US" altLang="ko-KR" sz="1600" dirty="0"/>
              <a:t>(&amp;now)</a:t>
            </a:r>
          </a:p>
          <a:p>
            <a:pPr lvl="2"/>
            <a:r>
              <a:rPr kumimoji="1" lang="en-US" altLang="ko-KR" sz="1200" dirty="0"/>
              <a:t>now</a:t>
            </a:r>
            <a:r>
              <a:rPr kumimoji="1" lang="ko-KR" altLang="en-US" sz="1200" dirty="0"/>
              <a:t>에 있는 값을 </a:t>
            </a:r>
            <a:r>
              <a:rPr kumimoji="1" lang="en-US" altLang="ko-KR" sz="1200" dirty="0"/>
              <a:t>“</a:t>
            </a:r>
            <a:r>
              <a:rPr kumimoji="1" lang="en" altLang="ko-KR" sz="1200" dirty="0"/>
              <a:t>Sun Oct 10 22:29:53 2021</a:t>
            </a:r>
            <a:r>
              <a:rPr kumimoji="1" lang="en-US" altLang="ko-KR" sz="1200" dirty="0"/>
              <a:t>”</a:t>
            </a:r>
            <a:r>
              <a:rPr kumimoji="1" lang="ko-KR" altLang="en-US" sz="1200" dirty="0"/>
              <a:t>과 같은 </a:t>
            </a:r>
            <a:r>
              <a:rPr kumimoji="1" lang="en-US" altLang="ko-KR" sz="1200" dirty="0"/>
              <a:t>format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출력</a:t>
            </a:r>
            <a:endParaRPr kumimoji="1" lang="en-US" altLang="ko-KR" sz="1200" dirty="0"/>
          </a:p>
          <a:p>
            <a:pPr lvl="1"/>
            <a:r>
              <a:rPr kumimoji="1" lang="en" altLang="ko-KR" sz="1600" dirty="0"/>
              <a:t>Line 1</a:t>
            </a:r>
            <a:r>
              <a:rPr kumimoji="1" lang="en-US" altLang="ko-KR" sz="1600" dirty="0"/>
              <a:t>11</a:t>
            </a:r>
            <a:endParaRPr kumimoji="1" lang="en" altLang="ko-KR" sz="1600" dirty="0"/>
          </a:p>
          <a:p>
            <a:pPr lvl="2"/>
            <a:r>
              <a:rPr kumimoji="1" lang="en-US" altLang="ko-KR" sz="1200" dirty="0" err="1"/>
              <a:t>ctime</a:t>
            </a:r>
            <a:r>
              <a:rPr kumimoji="1" lang="ko-KR" altLang="en-US" sz="1200" dirty="0"/>
              <a:t>에는 </a:t>
            </a:r>
            <a:r>
              <a:rPr kumimoji="1" lang="en-US" altLang="ko-KR" sz="1200" dirty="0"/>
              <a:t>\n(</a:t>
            </a:r>
            <a:r>
              <a:rPr kumimoji="1" lang="ko-KR" altLang="en-US" sz="1200" dirty="0" err="1"/>
              <a:t>개행</a:t>
            </a:r>
            <a:r>
              <a:rPr kumimoji="1" lang="ko-KR" altLang="en-US" sz="1200" dirty="0"/>
              <a:t> 문자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가 자동으로 붙기 때문에 </a:t>
            </a:r>
            <a:r>
              <a:rPr kumimoji="1" lang="en-US" altLang="ko-KR" sz="1200" dirty="0"/>
              <a:t>\0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덮어쓴다</a:t>
            </a:r>
            <a:r>
              <a:rPr kumimoji="1" lang="en-US" altLang="ko-KR" sz="1200" dirty="0"/>
              <a:t>.</a:t>
            </a:r>
          </a:p>
          <a:p>
            <a:pPr lvl="1"/>
            <a:r>
              <a:rPr kumimoji="1" lang="en-US" altLang="ko-KR" sz="1600" dirty="0"/>
              <a:t>Line 112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msg</a:t>
            </a:r>
            <a:r>
              <a:rPr kumimoji="1" lang="ko-KR" altLang="en-US" sz="1600" dirty="0"/>
              <a:t>에 보낼 값을 정리하여 넣기</a:t>
            </a:r>
            <a:endParaRPr kumimoji="1" lang="en-US" altLang="ko-KR" sz="1600" dirty="0"/>
          </a:p>
          <a:p>
            <a:r>
              <a:rPr kumimoji="1" lang="en-US" altLang="ko-KR" sz="2000" dirty="0"/>
              <a:t>Line 114 ~ 119</a:t>
            </a:r>
          </a:p>
          <a:p>
            <a:pPr lvl="1"/>
            <a:r>
              <a:rPr kumimoji="1" lang="en-US" altLang="ko-KR" sz="1600" dirty="0" err="1"/>
              <a:t>Open_clientfd</a:t>
            </a:r>
            <a:r>
              <a:rPr kumimoji="1" lang="ko-KR" altLang="en-US" sz="1600" dirty="0"/>
              <a:t>로 서버와 연결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clientSend</a:t>
            </a:r>
            <a:r>
              <a:rPr kumimoji="1" lang="ko-KR" altLang="en-US" sz="1600" dirty="0"/>
              <a:t>로 서버에 </a:t>
            </a:r>
            <a:r>
              <a:rPr kumimoji="1" lang="en-US" altLang="ko-KR" sz="1600" dirty="0"/>
              <a:t>msg </a:t>
            </a:r>
            <a:r>
              <a:rPr kumimoji="1" lang="ko-KR" altLang="en-US" sz="1600" dirty="0"/>
              <a:t>보내기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dataPost.cgi</a:t>
            </a:r>
            <a:r>
              <a:rPr kumimoji="1" lang="ko-KR" altLang="en-US" sz="1600" dirty="0"/>
              <a:t>로부터 받은 것을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clientPrint</a:t>
            </a:r>
            <a:r>
              <a:rPr kumimoji="1" lang="ko-KR" altLang="en-US" sz="1600" dirty="0"/>
              <a:t>로 출력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Close</a:t>
            </a:r>
          </a:p>
          <a:p>
            <a:pPr lvl="1"/>
            <a:r>
              <a:rPr kumimoji="1" lang="en-US" altLang="ko-KR" sz="1600" dirty="0"/>
              <a:t>Send, Print</a:t>
            </a:r>
            <a:r>
              <a:rPr kumimoji="1" lang="ko-KR" altLang="en-US" sz="1600" dirty="0"/>
              <a:t>만 반복하는 것이 아닌 </a:t>
            </a:r>
            <a:r>
              <a:rPr kumimoji="1" lang="en-US" altLang="ko-KR" sz="1600" dirty="0"/>
              <a:t>Open -&gt; Send -&gt; Print -&gt; Close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한 세트로 반복해야 하는 이유</a:t>
            </a:r>
            <a:endParaRPr kumimoji="1" lang="en-US" altLang="ko-KR" sz="1600" dirty="0"/>
          </a:p>
          <a:p>
            <a:pPr lvl="2"/>
            <a:r>
              <a:rPr kumimoji="1" lang="ko-KR" altLang="en-US" sz="1200" dirty="0"/>
              <a:t>구현상 노하우에서 설명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소켓 프로그래밍에서 </a:t>
            </a:r>
            <a:r>
              <a:rPr kumimoji="1" lang="en-US" altLang="ko-KR" sz="1200" dirty="0"/>
              <a:t>client socket</a:t>
            </a:r>
            <a:r>
              <a:rPr kumimoji="1" lang="ko-KR" altLang="en-US" sz="1200" dirty="0"/>
              <a:t>의 실행 흐름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2000" dirty="0"/>
              <a:t>Line 120 ~ 122: </a:t>
            </a:r>
            <a:r>
              <a:rPr kumimoji="1" lang="ko-KR" altLang="en-US" sz="2000" dirty="0"/>
              <a:t>정의되지 않은 명령어는 </a:t>
            </a:r>
            <a:r>
              <a:rPr kumimoji="1" lang="en-US" altLang="ko-KR" sz="2000" dirty="0"/>
              <a:t>else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error</a:t>
            </a:r>
            <a:r>
              <a:rPr kumimoji="1" lang="ko-KR" altLang="en-US" sz="2000" dirty="0"/>
              <a:t> 출력</a:t>
            </a:r>
            <a:endParaRPr kumimoji="1" lang="en-US" altLang="ko-KR" sz="20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800" dirty="0"/>
          </a:p>
          <a:p>
            <a:pPr lvl="2"/>
            <a:endParaRPr kumimoji="1" lang="en-US" altLang="ko-KR" sz="100" dirty="0"/>
          </a:p>
          <a:p>
            <a:pPr lvl="1"/>
            <a:endParaRPr kumimoji="1" lang="en-US" altLang="ko-KR" sz="1400" dirty="0"/>
          </a:p>
          <a:p>
            <a:pPr lvl="2"/>
            <a:endParaRPr kumimoji="1" lang="en-US" altLang="ko-KR" sz="1000" dirty="0"/>
          </a:p>
          <a:p>
            <a:pPr lvl="4"/>
            <a:endParaRPr kumimoji="1" lang="en-US" altLang="ko-KR" sz="1400" dirty="0"/>
          </a:p>
          <a:p>
            <a:pPr lvl="3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6FFE3E4-CF88-FC4D-BAE9-B627216F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34" y="0"/>
            <a:ext cx="4785966" cy="51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1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1478</Words>
  <Application>Microsoft Macintosh PowerPoint</Application>
  <PresentationFormat>와이드스크린</PresentationFormat>
  <Paragraphs>269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오픈소스프로젝트 (2단계)</vt:lpstr>
      <vt:lpstr>목차</vt:lpstr>
      <vt:lpstr>개요</vt:lpstr>
      <vt:lpstr>설계 (1)</vt:lpstr>
      <vt:lpstr>설계 (2)</vt:lpstr>
      <vt:lpstr>구현 (1)</vt:lpstr>
      <vt:lpstr>구현 (2)</vt:lpstr>
      <vt:lpstr>구현 (2)</vt:lpstr>
      <vt:lpstr>구현 (2)</vt:lpstr>
      <vt:lpstr>구현 (2)</vt:lpstr>
      <vt:lpstr>구현 (3)</vt:lpstr>
      <vt:lpstr>구현상 노하우</vt:lpstr>
      <vt:lpstr>구현상 노하우</vt:lpstr>
      <vt:lpstr>구현상 노하우</vt:lpstr>
      <vt:lpstr>구현상 노하우</vt:lpstr>
      <vt:lpstr>구현상 노하우</vt:lpstr>
      <vt:lpstr>CheckPoint(실행 스냅샷)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오픈소스프로젝트 (1단계)</dc:title>
  <dc:creator>홍성범</dc:creator>
  <cp:lastModifiedBy>홍성범</cp:lastModifiedBy>
  <cp:revision>33</cp:revision>
  <dcterms:created xsi:type="dcterms:W3CDTF">2021-10-01T03:37:07Z</dcterms:created>
  <dcterms:modified xsi:type="dcterms:W3CDTF">2021-10-13T06:27:44Z</dcterms:modified>
</cp:coreProperties>
</file>