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5" r:id="rId6"/>
    <p:sldId id="260" r:id="rId7"/>
    <p:sldId id="296" r:id="rId8"/>
    <p:sldId id="297" r:id="rId9"/>
    <p:sldId id="298" r:id="rId10"/>
    <p:sldId id="299" r:id="rId11"/>
    <p:sldId id="270" r:id="rId12"/>
    <p:sldId id="291" r:id="rId13"/>
    <p:sldId id="300" r:id="rId14"/>
    <p:sldId id="301" r:id="rId15"/>
    <p:sldId id="302" r:id="rId16"/>
    <p:sldId id="303" r:id="rId17"/>
    <p:sldId id="281" r:id="rId18"/>
    <p:sldId id="304" r:id="rId19"/>
    <p:sldId id="305" r:id="rId20"/>
    <p:sldId id="306" r:id="rId21"/>
    <p:sldId id="307" r:id="rId22"/>
    <p:sldId id="284" r:id="rId23"/>
    <p:sldId id="283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"/>
    <p:restoredTop sz="94720"/>
  </p:normalViewPr>
  <p:slideViewPr>
    <p:cSldViewPr snapToGrid="0" snapToObjects="1">
      <p:cViewPr varScale="1">
        <p:scale>
          <a:sx n="116" d="100"/>
          <a:sy n="116" d="100"/>
        </p:scale>
        <p:origin x="216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10/21/21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jaeseok.tistory.com/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오픈소스</a:t>
            </a:r>
            <a:r>
              <a:rPr kumimoji="1" lang="ko-KR" altLang="en-US" dirty="0">
                <a:latin typeface="+mj-ea"/>
              </a:rPr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(3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9282"/>
            <a:ext cx="4932815" cy="3946233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dataPost.cgi</a:t>
            </a:r>
            <a:r>
              <a:rPr kumimoji="1" lang="ko-KR" altLang="en-US" sz="1800" dirty="0"/>
              <a:t>가 받아온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table</a:t>
            </a:r>
            <a:r>
              <a:rPr kumimoji="1" lang="ko-KR" altLang="en-US" sz="1800" dirty="0"/>
              <a:t>로 전달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1400" dirty="0"/>
              <a:t>Line 86 : else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table</a:t>
            </a:r>
            <a:r>
              <a:rPr kumimoji="1" lang="ko-KR" altLang="en-US" sz="1400" dirty="0"/>
              <a:t>내에서 이름을 찾지 못함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Line 92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96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sensorList</a:t>
            </a:r>
            <a:r>
              <a:rPr kumimoji="1" lang="ko-KR" altLang="en-US" sz="1400" dirty="0"/>
              <a:t>에 새로운 정보를 </a:t>
            </a:r>
            <a:r>
              <a:rPr kumimoji="1" lang="en-US" altLang="ko-KR" sz="1400" dirty="0"/>
              <a:t>insert</a:t>
            </a:r>
          </a:p>
          <a:p>
            <a:pPr lvl="1"/>
            <a:r>
              <a:rPr kumimoji="1" lang="en-US" altLang="ko-KR" sz="1000" dirty="0"/>
              <a:t>Line 92: </a:t>
            </a:r>
            <a:r>
              <a:rPr kumimoji="1" lang="ko-KR" altLang="en-US" sz="1000" dirty="0"/>
              <a:t>현재 </a:t>
            </a:r>
            <a:r>
              <a:rPr kumimoji="1" lang="en-US" altLang="ko-KR" sz="1000" dirty="0"/>
              <a:t>row</a:t>
            </a:r>
            <a:r>
              <a:rPr kumimoji="1" lang="ko-KR" altLang="en-US" sz="1000" dirty="0"/>
              <a:t>의 </a:t>
            </a:r>
            <a:r>
              <a:rPr kumimoji="1" lang="ko-KR" altLang="en-US" sz="1000" dirty="0" err="1"/>
              <a:t>갯수를</a:t>
            </a:r>
            <a:r>
              <a:rPr kumimoji="1" lang="ko-KR" altLang="en-US" sz="1000" dirty="0"/>
              <a:t> 파악한 후에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을 더해서 </a:t>
            </a:r>
            <a:r>
              <a:rPr kumimoji="1" lang="en-US" altLang="ko-KR" sz="1000" dirty="0"/>
              <a:t>id</a:t>
            </a:r>
            <a:r>
              <a:rPr kumimoji="1" lang="ko-KR" altLang="en-US" sz="1000" dirty="0"/>
              <a:t> 변수에 저장 </a:t>
            </a:r>
            <a:endParaRPr kumimoji="1" lang="en-US" altLang="ko-KR" sz="1000" dirty="0"/>
          </a:p>
          <a:p>
            <a:pPr lvl="1"/>
            <a:r>
              <a:rPr kumimoji="1" lang="en-US" altLang="ko-KR" sz="1000" dirty="0"/>
              <a:t>Line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95,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96: name, id, value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sensorList</a:t>
            </a:r>
            <a:r>
              <a:rPr kumimoji="1" lang="ko-KR" altLang="en-US" sz="1000" dirty="0"/>
              <a:t>에 새롭게 추가</a:t>
            </a:r>
            <a:endParaRPr kumimoji="1" lang="en-US" altLang="ko-KR" sz="1050" dirty="0"/>
          </a:p>
          <a:p>
            <a:r>
              <a:rPr kumimoji="1" lang="en-US" altLang="ko-KR" sz="1400" dirty="0"/>
              <a:t>Line 99 ~ 100 : </a:t>
            </a:r>
            <a:r>
              <a:rPr kumimoji="1" lang="en-US" altLang="ko-KR" sz="1400" dirty="0" err="1"/>
              <a:t>sensorList</a:t>
            </a:r>
            <a:r>
              <a:rPr kumimoji="1" lang="ko-KR" altLang="en-US" sz="1400" dirty="0"/>
              <a:t>에 새롭게 추가한 </a:t>
            </a:r>
            <a:r>
              <a:rPr kumimoji="1" lang="en-US" altLang="ko-KR" sz="1400" dirty="0"/>
              <a:t>row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id </a:t>
            </a:r>
            <a:r>
              <a:rPr kumimoji="1" lang="ko-KR" altLang="en-US" sz="1400" dirty="0"/>
              <a:t>정보를 활용하여 </a:t>
            </a:r>
            <a:r>
              <a:rPr kumimoji="1" lang="en-US" altLang="ko-KR" sz="1400" dirty="0"/>
              <a:t>sensor# table(#</a:t>
            </a:r>
            <a:r>
              <a:rPr kumimoji="1" lang="ko-KR" altLang="en-US" sz="1400" dirty="0"/>
              <a:t>부분에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가 들어감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을 생성</a:t>
            </a:r>
            <a:endParaRPr kumimoji="1" lang="en-US" altLang="ko-KR" sz="1400" dirty="0"/>
          </a:p>
          <a:p>
            <a:r>
              <a:rPr kumimoji="1" lang="en-US" altLang="ko-KR" sz="1400" dirty="0"/>
              <a:t>Line 103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104: </a:t>
            </a:r>
            <a:r>
              <a:rPr kumimoji="1" lang="ko-KR" altLang="en-US" sz="1400" dirty="0"/>
              <a:t>새롭게 만든 </a:t>
            </a:r>
            <a:r>
              <a:rPr kumimoji="1" lang="en-US" altLang="ko-KR" sz="1400" dirty="0"/>
              <a:t>sensor# table</a:t>
            </a:r>
            <a:r>
              <a:rPr kumimoji="1" lang="ko-KR" altLang="en-US" sz="1400" dirty="0"/>
              <a:t>에 받아온 </a:t>
            </a:r>
            <a:r>
              <a:rPr kumimoji="1" lang="en-US" altLang="ko-KR" sz="1400" dirty="0"/>
              <a:t>id, time, value </a:t>
            </a:r>
            <a:r>
              <a:rPr kumimoji="1" lang="ko-KR" altLang="en-US" sz="1400" dirty="0"/>
              <a:t>값 저장</a:t>
            </a:r>
            <a:endParaRPr kumimoji="1" lang="en-US" altLang="ko-KR" sz="1000" dirty="0"/>
          </a:p>
          <a:p>
            <a:r>
              <a:rPr kumimoji="1" lang="en-US" altLang="ko-KR" sz="1400" dirty="0"/>
              <a:t>Line 105: res </a:t>
            </a:r>
            <a:r>
              <a:rPr kumimoji="1" lang="ko-KR" altLang="en-US" sz="1400" dirty="0"/>
              <a:t>변수 </a:t>
            </a:r>
            <a:r>
              <a:rPr kumimoji="1" lang="en-US" altLang="ko-KR" sz="1400" dirty="0"/>
              <a:t>memory free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main </a:t>
            </a:r>
            <a:r>
              <a:rPr kumimoji="1" lang="ko-KR" altLang="en-US" sz="1400" dirty="0"/>
              <a:t>함수 내 </a:t>
            </a:r>
            <a:r>
              <a:rPr kumimoji="1" lang="en-US" altLang="ko-KR" sz="1400" dirty="0"/>
              <a:t>Line 134</a:t>
            </a:r>
            <a:r>
              <a:rPr kumimoji="1" lang="ko-KR" altLang="en-US" sz="1400" dirty="0"/>
              <a:t>에 </a:t>
            </a:r>
            <a:r>
              <a:rPr kumimoji="1" lang="en-US" altLang="ko-KR" sz="1400" dirty="0" err="1"/>
              <a:t>updateDB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astr</a:t>
            </a:r>
            <a:r>
              <a:rPr kumimoji="1" lang="en-US" altLang="ko-KR" sz="1400" dirty="0"/>
              <a:t>);</a:t>
            </a:r>
          </a:p>
          <a:p>
            <a:pPr lvl="1"/>
            <a:r>
              <a:rPr kumimoji="1" lang="en-US" altLang="ko-KR" sz="1000" dirty="0" err="1"/>
              <a:t>astr</a:t>
            </a:r>
            <a:r>
              <a:rPr kumimoji="1" lang="ko-KR" altLang="en-US" sz="1000" dirty="0"/>
              <a:t>은 </a:t>
            </a:r>
            <a:r>
              <a:rPr kumimoji="1" lang="en-US" altLang="ko-KR" sz="1000" dirty="0" err="1"/>
              <a:t>clientPost</a:t>
            </a:r>
            <a:r>
              <a:rPr kumimoji="1" lang="en-US" altLang="ko-KR" sz="1000" dirty="0"/>
              <a:t> -&gt; server -&gt; </a:t>
            </a:r>
            <a:r>
              <a:rPr kumimoji="1" lang="en-US" altLang="ko-KR" sz="1000" dirty="0" err="1"/>
              <a:t>dataPost.cgi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거쳐서 날아온 </a:t>
            </a:r>
            <a:r>
              <a:rPr kumimoji="1" lang="en-US" altLang="ko-KR" sz="1000" dirty="0"/>
              <a:t>msg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AE114C-700D-794B-A403-CD99C335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14" y="483189"/>
            <a:ext cx="6420986" cy="45308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F73E38-1197-F449-84C4-0F3445DB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268" y="5379353"/>
            <a:ext cx="3780731" cy="3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단계 구현 중 수정된 부분은</a:t>
            </a:r>
            <a:r>
              <a:rPr kumimoji="1" lang="en-US" altLang="ko-KR" dirty="0"/>
              <a:t>...</a:t>
            </a:r>
          </a:p>
          <a:p>
            <a:pPr lvl="1"/>
            <a:r>
              <a:rPr kumimoji="1" lang="en-US" altLang="ko-KR" dirty="0" err="1"/>
              <a:t>dataPost.c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MariaDB </a:t>
            </a:r>
            <a:r>
              <a:rPr kumimoji="1" lang="ko-KR" altLang="en-US" dirty="0"/>
              <a:t>선정 이유 및 특징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average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효율적으로 계산하는 방법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수정방안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sprintf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mysql_query</a:t>
            </a:r>
            <a:r>
              <a:rPr kumimoji="1" lang="ko-KR" altLang="en-US" dirty="0"/>
              <a:t>의 조합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MariaDB</a:t>
            </a:r>
            <a:r>
              <a:rPr kumimoji="1" lang="ko-KR" altLang="en-US" sz="1800" dirty="0"/>
              <a:t> 선정 이유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</a:t>
            </a:r>
            <a:r>
              <a:rPr kumimoji="1" lang="ko-KR" altLang="en-US" sz="1600" dirty="0"/>
              <a:t> 왜 관계형 </a:t>
            </a:r>
            <a:r>
              <a:rPr kumimoji="1" lang="en-US" altLang="ko-KR" sz="1600" dirty="0"/>
              <a:t>DB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사용하는가</a:t>
            </a:r>
            <a:r>
              <a:rPr kumimoji="1" lang="en-US" altLang="ko-KR" sz="1600" dirty="0"/>
              <a:t>?</a:t>
            </a:r>
          </a:p>
          <a:p>
            <a:pPr lvl="2"/>
            <a:r>
              <a:rPr kumimoji="1" lang="en-US" altLang="ko-KR" sz="1400" dirty="0"/>
              <a:t>MySQL</a:t>
            </a:r>
            <a:r>
              <a:rPr kumimoji="1" lang="ko-KR" altLang="en-US" sz="1400" dirty="0"/>
              <a:t>은 관계형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이다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/>
              <a:t>MySQL</a:t>
            </a:r>
            <a:r>
              <a:rPr kumimoji="1" lang="ko-KR" altLang="en-US" sz="1400" dirty="0"/>
              <a:t>이 가장 친숙한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 err="1"/>
              <a:t>였으므로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MySQL</a:t>
            </a:r>
            <a:r>
              <a:rPr kumimoji="1" lang="ko-KR" altLang="en-US" sz="1400" dirty="0"/>
              <a:t>을 사용하려 하였다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1"/>
            <a:r>
              <a:rPr kumimoji="1" lang="en-US" altLang="ko-KR" sz="1600" dirty="0"/>
              <a:t>2.</a:t>
            </a:r>
            <a:r>
              <a:rPr kumimoji="1" lang="ko-KR" altLang="en-US" sz="1600" dirty="0"/>
              <a:t> 왜 </a:t>
            </a:r>
            <a:r>
              <a:rPr kumimoji="1" lang="en-US" altLang="ko-KR" sz="1600" dirty="0"/>
              <a:t>MariaDB</a:t>
            </a:r>
            <a:r>
              <a:rPr kumimoji="1" lang="ko-KR" altLang="en-US" sz="1600" dirty="0"/>
              <a:t>인가</a:t>
            </a:r>
            <a:r>
              <a:rPr kumimoji="1" lang="en-US" altLang="ko-KR" sz="1600" dirty="0"/>
              <a:t>?</a:t>
            </a:r>
          </a:p>
          <a:p>
            <a:pPr lvl="2"/>
            <a:r>
              <a:rPr kumimoji="1" lang="en-US" altLang="ko-KR" sz="1400" dirty="0"/>
              <a:t>MariaDB</a:t>
            </a:r>
            <a:r>
              <a:rPr kumimoji="1" lang="ko-KR" altLang="en-US" sz="1400" dirty="0"/>
              <a:t>은 </a:t>
            </a:r>
            <a:r>
              <a:rPr kumimoji="1" lang="en-US" altLang="ko-KR" sz="1400" dirty="0"/>
              <a:t>MySQL</a:t>
            </a:r>
            <a:r>
              <a:rPr kumimoji="1" lang="ko-KR" altLang="en-US" sz="1400" dirty="0"/>
              <a:t>과 동일한 소스 코드를 기반으로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(MariaDB</a:t>
            </a:r>
            <a:r>
              <a:rPr kumimoji="1" lang="ko-KR" altLang="en-US" sz="1400" dirty="0"/>
              <a:t> 또한 </a:t>
            </a:r>
            <a:r>
              <a:rPr kumimoji="1" lang="en-US" altLang="ko-KR" sz="1400" dirty="0" err="1"/>
              <a:t>mysql.h</a:t>
            </a:r>
            <a:r>
              <a:rPr kumimoji="1" lang="en-US" altLang="ko-KR" sz="1400" dirty="0"/>
              <a:t> </a:t>
            </a:r>
            <a:r>
              <a:rPr kumimoji="1" lang="ko-KR" altLang="en-US" sz="1400" dirty="0" err="1"/>
              <a:t>헤더파일을</a:t>
            </a:r>
            <a:r>
              <a:rPr kumimoji="1" lang="ko-KR" altLang="en-US" sz="1400" dirty="0"/>
              <a:t> 사용하기 때문</a:t>
            </a:r>
            <a:r>
              <a:rPr kumimoji="1" lang="en-US" altLang="ko-KR" sz="1400" dirty="0"/>
              <a:t>)</a:t>
            </a:r>
          </a:p>
          <a:p>
            <a:pPr lvl="2"/>
            <a:r>
              <a:rPr kumimoji="1" lang="en-US" altLang="ko-KR" sz="1400" dirty="0"/>
              <a:t>But, MySQL</a:t>
            </a:r>
            <a:r>
              <a:rPr kumimoji="1" lang="ko-KR" altLang="en-US" sz="1400" dirty="0"/>
              <a:t>은 오라클 소유이므로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라이선스의 유료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무료의 기준이 불확실하다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그래서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라이선스의 걱정이 없이 완전 무료이고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MySQL</a:t>
            </a:r>
            <a:r>
              <a:rPr kumimoji="1" lang="ko-KR" altLang="en-US" sz="1400" dirty="0"/>
              <a:t>의 문법도 사용이 가능한 </a:t>
            </a:r>
            <a:r>
              <a:rPr kumimoji="1" lang="en-US" altLang="ko-KR" sz="1400" dirty="0"/>
              <a:t>MariaDB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사용하기로 결정</a:t>
            </a:r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average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효율적으로 계산하는 방법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ko-KR" altLang="en-US" sz="1600" dirty="0"/>
              <a:t>방법</a:t>
            </a:r>
            <a:r>
              <a:rPr kumimoji="1" lang="en-US" altLang="ko-KR" sz="1600" dirty="0"/>
              <a:t>1.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sensor# table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value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전부 탐색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sensor# table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전부 탐색하여 변수에 저장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그 변수에 새롭게 들어오는 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 값을 더하고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count+1</a:t>
            </a:r>
            <a:r>
              <a:rPr kumimoji="1" lang="ko-KR" altLang="en-US" sz="1400" dirty="0"/>
              <a:t>을 나눠주어 새로운 </a:t>
            </a:r>
            <a:r>
              <a:rPr kumimoji="1" lang="en-US" altLang="ko-KR" sz="1400" dirty="0"/>
              <a:t>average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구함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But,</a:t>
            </a:r>
            <a:r>
              <a:rPr kumimoji="1" lang="ko-KR" altLang="en-US" sz="1400" dirty="0"/>
              <a:t> 더 효율적인 방법은 없을까</a:t>
            </a:r>
            <a:r>
              <a:rPr kumimoji="1" lang="en-US" altLang="ko-KR" sz="1400" dirty="0"/>
              <a:t>?</a:t>
            </a:r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1"/>
            <a:r>
              <a:rPr kumimoji="1" lang="ko-KR" altLang="en-US" sz="1600" dirty="0"/>
              <a:t>방법</a:t>
            </a:r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sensorList</a:t>
            </a:r>
            <a:r>
              <a:rPr kumimoji="1" lang="ko-KR" altLang="en-US" sz="1600" dirty="0"/>
              <a:t>에 저장되어 있는 </a:t>
            </a:r>
            <a:r>
              <a:rPr kumimoji="1" lang="en-US" altLang="ko-KR" sz="1600" dirty="0"/>
              <a:t>average,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count</a:t>
            </a:r>
            <a:r>
              <a:rPr kumimoji="1" lang="ko-KR" altLang="en-US" sz="1600" dirty="0"/>
              <a:t> 활용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average * count = </a:t>
            </a:r>
            <a:r>
              <a:rPr kumimoji="1" lang="ko-KR" altLang="en-US" sz="1400" dirty="0"/>
              <a:t>현재 </a:t>
            </a:r>
            <a:r>
              <a:rPr kumimoji="1" lang="en-US" altLang="ko-KR" sz="1400" dirty="0"/>
              <a:t>sensor# table</a:t>
            </a:r>
            <a:r>
              <a:rPr kumimoji="1" lang="ko-KR" altLang="en-US" sz="1400" dirty="0"/>
              <a:t>에 저장된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 값을 모두 더한 값</a:t>
            </a:r>
            <a:r>
              <a:rPr kumimoji="1" lang="en-US" altLang="ko-KR" sz="1400" dirty="0"/>
              <a:t>!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더욱 빠른 방법</a:t>
            </a:r>
            <a:r>
              <a:rPr kumimoji="1" lang="en-US" altLang="ko-KR" sz="1400" dirty="0"/>
              <a:t>)</a:t>
            </a:r>
          </a:p>
          <a:p>
            <a:pPr lvl="2"/>
            <a:r>
              <a:rPr kumimoji="1" lang="ko-KR" altLang="en-US" sz="1400" dirty="0"/>
              <a:t>그 값에 새롭게 들어오는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 값을 더하고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count+1</a:t>
            </a:r>
            <a:r>
              <a:rPr kumimoji="1" lang="ko-KR" altLang="en-US" sz="1400" dirty="0"/>
              <a:t>을 나눠주어 새로운 </a:t>
            </a:r>
            <a:r>
              <a:rPr kumimoji="1" lang="en-US" altLang="ko-KR" sz="1400" dirty="0"/>
              <a:t>average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구함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이 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을 더해주는 과정에서 </a:t>
            </a:r>
            <a:r>
              <a:rPr kumimoji="1" lang="en-US" altLang="ko-KR" sz="1400" dirty="0"/>
              <a:t>++count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사용하여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더해줌과</a:t>
            </a:r>
            <a:r>
              <a:rPr kumimoji="1" lang="ko-KR" altLang="en-US" sz="1400" dirty="0"/>
              <a:t> 동시에 그 값을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/>
              <a:t>에 저장하도록 한다</a:t>
            </a:r>
            <a:r>
              <a:rPr kumimoji="1" lang="en-US" altLang="ko-KR" sz="1400" dirty="0"/>
              <a:t>.</a:t>
            </a:r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244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수정 방안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ko-KR" altLang="en-US" sz="1600" dirty="0"/>
              <a:t>문제 발생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dataPost.cgi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make</a:t>
            </a:r>
            <a:r>
              <a:rPr kumimoji="1" lang="ko-KR" altLang="en-US" sz="1600" dirty="0"/>
              <a:t> 명령어를 통해 생성되지 않았다</a:t>
            </a:r>
            <a:r>
              <a:rPr kumimoji="1" lang="en-US" altLang="ko-KR" sz="1600" dirty="0"/>
              <a:t>.</a:t>
            </a:r>
          </a:p>
          <a:p>
            <a:pPr lvl="2"/>
            <a:r>
              <a:rPr kumimoji="1" lang="ko-KR" altLang="en-US" sz="1400" dirty="0"/>
              <a:t>이유는</a:t>
            </a:r>
            <a:r>
              <a:rPr kumimoji="1" lang="en-US" altLang="ko-KR" sz="1400" dirty="0"/>
              <a:t>?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mysql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mysql.h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include</a:t>
            </a:r>
            <a:r>
              <a:rPr kumimoji="1" lang="ko-KR" altLang="en-US" sz="1400" dirty="0"/>
              <a:t>하였는데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 과정에서 </a:t>
            </a:r>
            <a:r>
              <a:rPr kumimoji="1" lang="en-US" altLang="ko-KR" sz="1400" dirty="0"/>
              <a:t>header file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path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찾지 못하였기 때문에 오류 발생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gcc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과정에서 옵션을 설정해주면 되지 않을까</a:t>
            </a:r>
            <a:r>
              <a:rPr kumimoji="1" lang="en-US" altLang="ko-KR" sz="1400" dirty="0"/>
              <a:t>?</a:t>
            </a:r>
          </a:p>
          <a:p>
            <a:pPr lvl="2"/>
            <a:endParaRPr kumimoji="1" lang="en-US" altLang="ko-KR" sz="1400" dirty="0"/>
          </a:p>
          <a:p>
            <a:pPr lvl="2"/>
            <a:endParaRPr kumimoji="1" lang="en-US" altLang="ko-KR" sz="1400" dirty="0"/>
          </a:p>
          <a:p>
            <a:pPr lvl="1"/>
            <a:r>
              <a:rPr kumimoji="1" lang="ko-KR" altLang="en-US" sz="1600" dirty="0"/>
              <a:t>해결 방안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1.</a:t>
            </a:r>
            <a:r>
              <a:rPr kumimoji="1" lang="ko-KR" altLang="en-US" sz="1400" dirty="0"/>
              <a:t> 일단 </a:t>
            </a:r>
            <a:r>
              <a:rPr kumimoji="1" lang="en-US" altLang="ko-KR" sz="1400" dirty="0" err="1"/>
              <a:t>mysql.h</a:t>
            </a:r>
            <a:r>
              <a:rPr kumimoji="1" lang="ko-KR" altLang="en-US" sz="1400" dirty="0"/>
              <a:t>의 위치를 파악한다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usr</a:t>
            </a:r>
            <a:r>
              <a:rPr kumimoji="1" lang="en-US" altLang="ko-KR" sz="1400" dirty="0"/>
              <a:t>/local/include/</a:t>
            </a:r>
            <a:r>
              <a:rPr kumimoji="1" lang="en-US" altLang="ko-KR" sz="1400" dirty="0" err="1"/>
              <a:t>mysql</a:t>
            </a:r>
            <a:r>
              <a:rPr kumimoji="1" lang="ko-KR" altLang="en-US" sz="1400" dirty="0"/>
              <a:t> 폴더에 </a:t>
            </a:r>
            <a:r>
              <a:rPr kumimoji="1" lang="en-US" altLang="ko-KR" sz="1400" dirty="0" err="1"/>
              <a:t>mysql.h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존재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F8235D6-B0CE-7243-B6FE-7180A8D1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06" y="3901692"/>
            <a:ext cx="6308993" cy="2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수정 방안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Makefile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수정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/>
              <a:t>-l </a:t>
            </a:r>
            <a:r>
              <a:rPr kumimoji="1" lang="ko-KR" altLang="en-US" sz="1600" dirty="0"/>
              <a:t>옵션의 의미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링크할 </a:t>
            </a:r>
            <a:r>
              <a:rPr kumimoji="1" lang="en-US" altLang="ko-KR" sz="1600" dirty="0"/>
              <a:t>library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명시한다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mysqlclient.a</a:t>
            </a:r>
            <a:r>
              <a:rPr kumimoji="1" lang="en-US" altLang="ko-KR" sz="1600" dirty="0"/>
              <a:t> library file</a:t>
            </a:r>
            <a:r>
              <a:rPr kumimoji="1" lang="ko-KR" altLang="en-US" sz="1600" dirty="0"/>
              <a:t>을 </a:t>
            </a:r>
            <a:r>
              <a:rPr kumimoji="1" lang="ko-KR" altLang="en-US" sz="1600" dirty="0" err="1"/>
              <a:t>링크시키기</a:t>
            </a:r>
            <a:r>
              <a:rPr kumimoji="1" lang="ko-KR" altLang="en-US" sz="1600" dirty="0"/>
              <a:t> 위한 옵션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/>
              <a:t>3.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include &lt;</a:t>
            </a:r>
            <a:r>
              <a:rPr kumimoji="1" lang="en-US" altLang="ko-KR" sz="1600" dirty="0" err="1"/>
              <a:t>mysql.h</a:t>
            </a:r>
            <a:r>
              <a:rPr kumimoji="1" lang="en-US" altLang="ko-KR" sz="1600" dirty="0"/>
              <a:t>&gt;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include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&lt;/</a:t>
            </a:r>
            <a:r>
              <a:rPr kumimoji="1" lang="en-US" altLang="ko-KR" sz="1600" dirty="0" err="1"/>
              <a:t>usr</a:t>
            </a:r>
            <a:r>
              <a:rPr kumimoji="1" lang="en-US" altLang="ko-KR" sz="1600" dirty="0"/>
              <a:t>/local/include/</a:t>
            </a:r>
            <a:r>
              <a:rPr kumimoji="1" lang="en-US" altLang="ko-KR" sz="1600" dirty="0" err="1"/>
              <a:t>mysql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mysql.h</a:t>
            </a:r>
            <a:r>
              <a:rPr kumimoji="1" lang="en-US" altLang="ko-KR" sz="1600" dirty="0"/>
              <a:t>&gt;</a:t>
            </a:r>
            <a:r>
              <a:rPr kumimoji="1" lang="ko-KR" altLang="en-US" sz="1600" dirty="0"/>
              <a:t>로 경로를 명시하였음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/>
              <a:t>결론적으로 이런 방식으로 수정하였고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정상적으로 </a:t>
            </a:r>
            <a:r>
              <a:rPr kumimoji="1" lang="en-US" altLang="ko-KR" sz="1600" dirty="0" err="1"/>
              <a:t>dataPost.cgi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file</a:t>
            </a:r>
            <a:r>
              <a:rPr kumimoji="1" lang="ko-KR" altLang="en-US" sz="1600" dirty="0"/>
              <a:t>이 생성되었다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marL="914400" lvl="2" indent="0">
              <a:buNone/>
            </a:pP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D226D0-3CAF-3448-B2A8-974687EF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97" y="2886246"/>
            <a:ext cx="8058303" cy="704605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8C75DCB-8038-A640-BC62-6CDBCD09298A}"/>
              </a:ext>
            </a:extLst>
          </p:cNvPr>
          <p:cNvSpPr/>
          <p:nvPr/>
        </p:nvSpPr>
        <p:spPr>
          <a:xfrm>
            <a:off x="8318653" y="3178639"/>
            <a:ext cx="1663547" cy="3745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1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sprintf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mysql_query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함수의 조합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ko-KR" altLang="en-US" sz="1600" dirty="0"/>
              <a:t>문제점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mysql_query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단독으로 쓰면 인자 전달이 불가능하다</a:t>
            </a:r>
            <a:r>
              <a:rPr kumimoji="1" lang="en-US" altLang="ko-KR" sz="1600" dirty="0"/>
              <a:t>!</a:t>
            </a:r>
          </a:p>
          <a:p>
            <a:pPr lvl="2"/>
            <a:r>
              <a:rPr kumimoji="1" lang="ko-KR" altLang="en-US" sz="1400" dirty="0"/>
              <a:t>그러면 인자를 받아서 </a:t>
            </a:r>
            <a:r>
              <a:rPr kumimoji="1" lang="en-US" altLang="ko-KR" sz="1400" dirty="0"/>
              <a:t>query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만들어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보내고 싶을 때는</a:t>
            </a:r>
            <a:r>
              <a:rPr kumimoji="1" lang="en-US" altLang="ko-KR" sz="1400" dirty="0"/>
              <a:t>?</a:t>
            </a:r>
          </a:p>
          <a:p>
            <a:pPr lvl="2"/>
            <a:endParaRPr kumimoji="1" lang="en-US" altLang="ko-KR" sz="1400" dirty="0"/>
          </a:p>
          <a:p>
            <a:pPr lvl="1"/>
            <a:r>
              <a:rPr kumimoji="1" lang="ko-KR" altLang="en-US" sz="1600" dirty="0"/>
              <a:t>해결 방안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sprintf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함수를 이용하여 인자를 받아 저장한다</a:t>
            </a:r>
            <a:r>
              <a:rPr kumimoji="1" lang="en-US" altLang="ko-KR" sz="1600" dirty="0"/>
              <a:t>!</a:t>
            </a:r>
          </a:p>
          <a:p>
            <a:pPr lvl="2"/>
            <a:r>
              <a:rPr kumimoji="1" lang="en-US" altLang="ko-KR" sz="1400" dirty="0"/>
              <a:t>Line 75: temp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MySQL </a:t>
            </a:r>
            <a:r>
              <a:rPr kumimoji="1" lang="ko-KR" altLang="en-US" sz="1400" dirty="0"/>
              <a:t>명령어를 저장하는데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sprintf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이용하여 </a:t>
            </a:r>
            <a:r>
              <a:rPr kumimoji="1" lang="en-US" altLang="ko-KR" sz="1400" dirty="0"/>
              <a:t>count, average, name</a:t>
            </a:r>
            <a:r>
              <a:rPr kumimoji="1" lang="ko-KR" altLang="en-US" sz="1400" dirty="0"/>
              <a:t>을 인자로 받은 문자열을 저장</a:t>
            </a:r>
            <a:endParaRPr kumimoji="1" lang="en-US" altLang="ko-KR" sz="1400" dirty="0"/>
          </a:p>
          <a:p>
            <a:pPr lvl="2"/>
            <a:r>
              <a:rPr kumimoji="1" lang="en-US" altLang="ko-KR" sz="1400" dirty="0"/>
              <a:t>Line 76: </a:t>
            </a:r>
            <a:r>
              <a:rPr kumimoji="1" lang="en-US" altLang="ko-KR" sz="1400" dirty="0" err="1"/>
              <a:t>mysql_query</a:t>
            </a:r>
            <a:r>
              <a:rPr kumimoji="1" lang="ko-KR" altLang="en-US" sz="1400" dirty="0"/>
              <a:t> 함수를 통해</a:t>
            </a:r>
            <a:r>
              <a:rPr kumimoji="1" lang="en-US" altLang="ko-KR" sz="1400" dirty="0"/>
              <a:t> temp</a:t>
            </a:r>
            <a:r>
              <a:rPr kumimoji="1" lang="ko-KR" altLang="en-US" sz="1400" dirty="0"/>
              <a:t>에 저장된 문자열을 전송</a:t>
            </a:r>
            <a:endParaRPr kumimoji="1" lang="en-US" altLang="ko-KR" sz="1200" dirty="0"/>
          </a:p>
          <a:p>
            <a:pPr lvl="2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65893-B0A9-9044-9C1D-81B18818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9419"/>
            <a:ext cx="12192000" cy="9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이름이 등록되지 않은 </a:t>
            </a:r>
            <a:r>
              <a:rPr kumimoji="1" lang="en-US" altLang="ko-KR" sz="1800" dirty="0"/>
              <a:t>sensor</a:t>
            </a:r>
            <a:r>
              <a:rPr kumimoji="1" lang="ko-KR" altLang="en-US" sz="1800" dirty="0"/>
              <a:t>에서 첫 데이터가 도착하게 된다면</a:t>
            </a:r>
            <a:r>
              <a:rPr kumimoji="1" lang="en-US" altLang="ko-KR" sz="1800" dirty="0"/>
              <a:t>?</a:t>
            </a:r>
            <a:endParaRPr kumimoji="1" lang="en-US" altLang="ko-KR" sz="1400" dirty="0"/>
          </a:p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아예 </a:t>
            </a:r>
            <a:r>
              <a:rPr kumimoji="1" lang="en-US" altLang="ko-KR" sz="1800" dirty="0"/>
              <a:t>Database </a:t>
            </a:r>
            <a:r>
              <a:rPr kumimoji="1" lang="ko-KR" altLang="en-US" sz="1800" dirty="0"/>
              <a:t>내에 </a:t>
            </a:r>
            <a:r>
              <a:rPr kumimoji="1" lang="en-US" altLang="ko-KR" sz="1800" dirty="0" err="1"/>
              <a:t>sensorList</a:t>
            </a:r>
            <a:r>
              <a:rPr kumimoji="1" lang="en-US" altLang="ko-KR" sz="1800" dirty="0"/>
              <a:t> table </a:t>
            </a:r>
            <a:r>
              <a:rPr kumimoji="1" lang="ko-KR" altLang="en-US" sz="1800" dirty="0"/>
              <a:t>조차 존재하지 않는다</a:t>
            </a:r>
            <a:r>
              <a:rPr kumimoji="1" lang="en-US" altLang="ko-KR" sz="1800" dirty="0"/>
              <a:t>!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1) database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삭제 후 다시 생성</a:t>
            </a:r>
            <a:endParaRPr kumimoji="1" lang="en-US" altLang="ko-KR" sz="1800" dirty="0"/>
          </a:p>
          <a:p>
            <a:r>
              <a:rPr kumimoji="1" lang="en-US" altLang="ko-KR" sz="1800" dirty="0"/>
              <a:t>opensource </a:t>
            </a:r>
            <a:r>
              <a:rPr kumimoji="1" lang="ko-KR" altLang="en-US" sz="1800" dirty="0"/>
              <a:t>라는 이름의 </a:t>
            </a:r>
            <a:r>
              <a:rPr kumimoji="1" lang="en-US" altLang="ko-KR" sz="1800" dirty="0"/>
              <a:t>database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삭제 후 다시 생성</a:t>
            </a:r>
            <a:endParaRPr kumimoji="1" lang="en-US" altLang="ko-KR" sz="1800" dirty="0"/>
          </a:p>
          <a:p>
            <a:r>
              <a:rPr kumimoji="1" lang="ko-KR" altLang="en-US" sz="1800" dirty="0"/>
              <a:t>이제 </a:t>
            </a:r>
            <a:r>
              <a:rPr kumimoji="1" lang="en-US" altLang="ko-KR" sz="1800" dirty="0"/>
              <a:t>opensource </a:t>
            </a:r>
            <a:r>
              <a:rPr kumimoji="1" lang="ko-KR" altLang="en-US" sz="1800" dirty="0"/>
              <a:t>내에는 어떠한 </a:t>
            </a:r>
            <a:r>
              <a:rPr kumimoji="1" lang="en-US" altLang="ko-KR" sz="1800" dirty="0"/>
              <a:t>table</a:t>
            </a:r>
            <a:r>
              <a:rPr kumimoji="1" lang="ko-KR" altLang="en-US" sz="1800" dirty="0"/>
              <a:t>도 존재하지 않는다</a:t>
            </a:r>
            <a:r>
              <a:rPr kumimoji="1" lang="en-US" altLang="ko-KR" sz="1800" dirty="0"/>
              <a:t>.</a:t>
            </a:r>
          </a:p>
          <a:p>
            <a:pPr lvl="1"/>
            <a:endParaRPr kumimoji="1" lang="en-US" altLang="ko-KR" sz="11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5179B7-DA07-924F-9128-03A071F3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65" y="2280492"/>
            <a:ext cx="4929035" cy="38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317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이름이 등록되지 않은 </a:t>
            </a:r>
            <a:r>
              <a:rPr kumimoji="1" lang="en-US" altLang="ko-KR" sz="1800" dirty="0"/>
              <a:t>sensor</a:t>
            </a:r>
            <a:r>
              <a:rPr kumimoji="1" lang="ko-KR" altLang="en-US" sz="1800" dirty="0"/>
              <a:t>에서 첫 데이터가 도착하게 된다면</a:t>
            </a:r>
            <a:r>
              <a:rPr kumimoji="1" lang="en-US" altLang="ko-KR" sz="1800" dirty="0"/>
              <a:t>?</a:t>
            </a:r>
            <a:endParaRPr kumimoji="1" lang="en-US" altLang="ko-KR" sz="1400" dirty="0"/>
          </a:p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아예 </a:t>
            </a:r>
            <a:r>
              <a:rPr kumimoji="1" lang="en-US" altLang="ko-KR" sz="1800" dirty="0"/>
              <a:t>Database </a:t>
            </a:r>
            <a:r>
              <a:rPr kumimoji="1" lang="ko-KR" altLang="en-US" sz="1800" dirty="0"/>
              <a:t>내에 </a:t>
            </a:r>
            <a:r>
              <a:rPr kumimoji="1" lang="en-US" altLang="ko-KR" sz="1800" dirty="0" err="1"/>
              <a:t>sensorList</a:t>
            </a:r>
            <a:r>
              <a:rPr kumimoji="1" lang="en-US" altLang="ko-KR" sz="1800" dirty="0"/>
              <a:t> table </a:t>
            </a:r>
            <a:r>
              <a:rPr kumimoji="1" lang="ko-KR" altLang="en-US" sz="1800" dirty="0"/>
              <a:t>조차 존재하지 않는다</a:t>
            </a:r>
            <a:r>
              <a:rPr kumimoji="1" lang="en-US" altLang="ko-KR" sz="1800" dirty="0"/>
              <a:t>!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2)</a:t>
            </a:r>
            <a:r>
              <a:rPr kumimoji="1" lang="ko-KR" altLang="en-US" sz="1800" dirty="0"/>
              <a:t> 쿼리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개 전송했을 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에서의 반응은</a:t>
            </a:r>
            <a:r>
              <a:rPr kumimoji="1" lang="en-US" altLang="ko-KR" sz="1800" dirty="0"/>
              <a:t>?</a:t>
            </a:r>
          </a:p>
          <a:p>
            <a:pPr lvl="1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sensorList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table</a:t>
            </a:r>
            <a:r>
              <a:rPr kumimoji="1" lang="ko-KR" altLang="en-US" sz="1400" dirty="0"/>
              <a:t>을 새로 생성 후 정보 </a:t>
            </a:r>
            <a:r>
              <a:rPr kumimoji="1" lang="en-US" altLang="ko-KR" sz="1400" dirty="0"/>
              <a:t>insert</a:t>
            </a:r>
          </a:p>
          <a:p>
            <a:pPr lvl="1"/>
            <a:r>
              <a:rPr kumimoji="1" lang="en-US" altLang="ko-KR" sz="1400" dirty="0"/>
              <a:t>2. sensor1 table</a:t>
            </a:r>
            <a:r>
              <a:rPr kumimoji="1" lang="ko-KR" altLang="en-US" sz="1400" dirty="0"/>
              <a:t>을 새로 생성 후 정보 </a:t>
            </a:r>
            <a:r>
              <a:rPr kumimoji="1" lang="en-US" altLang="ko-KR" sz="1400" dirty="0"/>
              <a:t>insert</a:t>
            </a:r>
          </a:p>
          <a:p>
            <a:pPr lvl="1"/>
            <a:endParaRPr kumimoji="1" lang="en-US" altLang="ko-KR" sz="1400" dirty="0"/>
          </a:p>
          <a:p>
            <a:r>
              <a:rPr kumimoji="1" lang="en-US" altLang="ko-KR" sz="1800" dirty="0"/>
              <a:t>1</a:t>
            </a:r>
            <a:r>
              <a:rPr kumimoji="1" lang="ko-KR" altLang="en-US" sz="1800" dirty="0"/>
              <a:t>번 상황의</a:t>
            </a:r>
            <a:r>
              <a:rPr kumimoji="1" lang="en-US" altLang="ko-KR" sz="1800" dirty="0"/>
              <a:t> DB</a:t>
            </a:r>
            <a:r>
              <a:rPr kumimoji="1" lang="ko-KR" altLang="en-US" sz="1800" dirty="0"/>
              <a:t> 동작 흐름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create table if not exists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~;</a:t>
            </a:r>
          </a:p>
          <a:p>
            <a:pPr lvl="1"/>
            <a:r>
              <a:rPr kumimoji="1" lang="en-US" altLang="ko-KR" sz="1400" dirty="0"/>
              <a:t>select * from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; -&gt; </a:t>
            </a:r>
            <a:r>
              <a:rPr kumimoji="1" lang="ko-KR" altLang="en-US" sz="1400" dirty="0"/>
              <a:t>발견되지 않음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insert into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(...) values(...);</a:t>
            </a:r>
          </a:p>
          <a:p>
            <a:pPr lvl="1"/>
            <a:r>
              <a:rPr kumimoji="1" lang="en-US" altLang="ko-KR" sz="1400" dirty="0"/>
              <a:t>create table sensor# (...);</a:t>
            </a:r>
          </a:p>
          <a:p>
            <a:pPr lvl="1"/>
            <a:r>
              <a:rPr kumimoji="1" lang="en-US" altLang="ko-KR" sz="1400" dirty="0"/>
              <a:t>insert into sensor#(...) values(...);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F0821-5951-C84E-9048-F2FDF5C53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10"/>
          <a:stretch/>
        </p:blipFill>
        <p:spPr>
          <a:xfrm>
            <a:off x="7612654" y="0"/>
            <a:ext cx="4579345" cy="3019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7D2647-27DF-A245-B75D-651A58501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0"/>
          <a:stretch/>
        </p:blipFill>
        <p:spPr>
          <a:xfrm>
            <a:off x="7612654" y="3178175"/>
            <a:ext cx="4579344" cy="3019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923EA-104A-EF4B-890A-6013E1F4D353}"/>
              </a:ext>
            </a:extLst>
          </p:cNvPr>
          <p:cNvSpPr txBox="1"/>
          <p:nvPr/>
        </p:nvSpPr>
        <p:spPr>
          <a:xfrm>
            <a:off x="838200" y="5713165"/>
            <a:ext cx="498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자세한 동작 설명은 구현</a:t>
            </a:r>
            <a:r>
              <a:rPr kumimoji="1" lang="en-US" altLang="ko-KR" dirty="0"/>
              <a:t> Part</a:t>
            </a:r>
            <a:r>
              <a:rPr kumimoji="1" lang="ko-KR" altLang="en-US" dirty="0"/>
              <a:t>에서 설명하였음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6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이름이 등록되지 않은 </a:t>
            </a:r>
            <a:r>
              <a:rPr kumimoji="1" lang="en-US" altLang="ko-KR" sz="1800" dirty="0"/>
              <a:t>sensor</a:t>
            </a:r>
            <a:r>
              <a:rPr kumimoji="1" lang="ko-KR" altLang="en-US" sz="1800" dirty="0"/>
              <a:t>에서 첫 데이터가 도착하게 된다면</a:t>
            </a:r>
            <a:r>
              <a:rPr kumimoji="1" lang="en-US" altLang="ko-KR" sz="1800" dirty="0"/>
              <a:t>?</a:t>
            </a:r>
            <a:endParaRPr kumimoji="1" lang="en-US" altLang="ko-KR" sz="1400" dirty="0"/>
          </a:p>
          <a:p>
            <a:r>
              <a:rPr kumimoji="1" lang="en-US" altLang="ko-KR" sz="1800" dirty="0"/>
              <a:t>2.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Database </a:t>
            </a:r>
            <a:r>
              <a:rPr kumimoji="1" lang="ko-KR" altLang="en-US" sz="1800" dirty="0"/>
              <a:t>내에 내용이 어느 정도 있는 상태</a:t>
            </a:r>
            <a:endParaRPr kumimoji="1" lang="en-US" altLang="ko-KR" sz="1800" dirty="0"/>
          </a:p>
          <a:p>
            <a:endParaRPr kumimoji="1" lang="en-US" altLang="ko-KR" sz="1100" dirty="0"/>
          </a:p>
          <a:p>
            <a:r>
              <a:rPr kumimoji="1" lang="en-US" altLang="ko-KR" sz="1800" dirty="0"/>
              <a:t>humidity, 24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전송</a:t>
            </a:r>
            <a:endParaRPr kumimoji="1" lang="en-US" altLang="ko-KR" sz="1800" dirty="0"/>
          </a:p>
          <a:p>
            <a:r>
              <a:rPr kumimoji="1" lang="en-US" altLang="ko-KR" sz="1800" dirty="0" err="1"/>
              <a:t>sensorList</a:t>
            </a:r>
            <a:r>
              <a:rPr kumimoji="1" lang="ko-KR" altLang="en-US" sz="1800" dirty="0"/>
              <a:t>에 </a:t>
            </a:r>
            <a:r>
              <a:rPr kumimoji="1" lang="en-US" altLang="ko-KR" sz="1800" dirty="0"/>
              <a:t>id = 2</a:t>
            </a:r>
            <a:r>
              <a:rPr kumimoji="1" lang="ko-KR" altLang="en-US" sz="1800" dirty="0"/>
              <a:t>로 정확히 </a:t>
            </a:r>
            <a:r>
              <a:rPr kumimoji="1" lang="en-US" altLang="ko-KR" sz="1800" dirty="0"/>
              <a:t>insert </a:t>
            </a:r>
            <a:r>
              <a:rPr kumimoji="1" lang="ko-KR" altLang="en-US" sz="1800" dirty="0"/>
              <a:t>되었음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/>
              <a:t>sensor2 table</a:t>
            </a:r>
            <a:r>
              <a:rPr kumimoji="1" lang="ko-KR" altLang="en-US" sz="1800" dirty="0"/>
              <a:t>도 새로 생성되어 정보가 정확히 </a:t>
            </a:r>
            <a:r>
              <a:rPr kumimoji="1" lang="en-US" altLang="ko-KR" sz="1800" dirty="0"/>
              <a:t>insert</a:t>
            </a:r>
            <a:r>
              <a:rPr kumimoji="1" lang="ko-KR" altLang="en-US" sz="1800" dirty="0"/>
              <a:t>되었음</a:t>
            </a:r>
            <a:endParaRPr kumimoji="1" lang="en-US" altLang="ko-KR" sz="1800" dirty="0"/>
          </a:p>
          <a:p>
            <a:endParaRPr kumimoji="1" lang="en-US" altLang="ko-KR" sz="1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2BDEEA-E83C-024F-8C42-69D4DBFD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40" y="0"/>
            <a:ext cx="4602659" cy="36906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7E53B8-DD29-274B-B416-31F328CA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49" y="3671774"/>
            <a:ext cx="5205150" cy="2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 – </a:t>
            </a:r>
            <a:r>
              <a:rPr kumimoji="1" lang="ko-KR" altLang="en-US" dirty="0"/>
              <a:t>실행 결과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3170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clientPost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random 5</a:t>
            </a:r>
            <a:r>
              <a:rPr kumimoji="1" lang="ko-KR" altLang="en-US" sz="1800" dirty="0"/>
              <a:t>로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번 </a:t>
            </a:r>
            <a:r>
              <a:rPr kumimoji="1" lang="en-US" altLang="ko-KR" sz="1800" dirty="0"/>
              <a:t>send</a:t>
            </a:r>
            <a:r>
              <a:rPr kumimoji="1" lang="ko-KR" altLang="en-US" sz="1800" dirty="0"/>
              <a:t>한 뒤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저장되었는지 확인</a:t>
            </a:r>
            <a:endParaRPr kumimoji="1" lang="en-US" altLang="ko-KR" sz="14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현재 상황은</a:t>
            </a:r>
            <a:r>
              <a:rPr kumimoji="1" lang="en-US" altLang="ko-KR" sz="1800" dirty="0"/>
              <a:t>?</a:t>
            </a:r>
          </a:p>
          <a:p>
            <a:pPr lvl="1"/>
            <a:r>
              <a:rPr kumimoji="1" lang="ko-KR" altLang="en-US" sz="1400" dirty="0"/>
              <a:t>오른쪽 </a:t>
            </a:r>
            <a:r>
              <a:rPr kumimoji="1" lang="ko-KR" altLang="en-US" sz="1400" dirty="0" err="1"/>
              <a:t>스크린샷과</a:t>
            </a:r>
            <a:r>
              <a:rPr kumimoji="1" lang="ko-KR" altLang="en-US" sz="1400" dirty="0"/>
              <a:t> 같다</a:t>
            </a:r>
            <a:r>
              <a:rPr kumimoji="1" lang="en-US" altLang="ko-KR" sz="1400" dirty="0"/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143E0E-4DF0-CB44-873B-0D36FF0B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027" y="0"/>
            <a:ext cx="4874973" cy="54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3170" cy="4667250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clientPost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random 5</a:t>
            </a:r>
            <a:r>
              <a:rPr kumimoji="1" lang="ko-KR" altLang="en-US" sz="1800" dirty="0"/>
              <a:t>로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번 </a:t>
            </a:r>
            <a:r>
              <a:rPr kumimoji="1" lang="en-US" altLang="ko-KR" sz="1800" dirty="0"/>
              <a:t>send</a:t>
            </a:r>
            <a:r>
              <a:rPr kumimoji="1" lang="ko-KR" altLang="en-US" sz="1800" dirty="0"/>
              <a:t>한 뒤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저장되었는지 확인</a:t>
            </a:r>
            <a:endParaRPr kumimoji="1" lang="en-US" altLang="ko-KR" sz="14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random 5</a:t>
            </a:r>
            <a:r>
              <a:rPr kumimoji="1" lang="ko-KR" altLang="en-US" sz="1800" dirty="0"/>
              <a:t> 이후의 상황은</a:t>
            </a:r>
            <a:r>
              <a:rPr kumimoji="1" lang="en-US" altLang="ko-KR" sz="1800" dirty="0"/>
              <a:t>?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(humidity</a:t>
            </a:r>
            <a:r>
              <a:rPr kumimoji="1" lang="ko-KR" altLang="en-US" sz="1800" dirty="0"/>
              <a:t> 이름으로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회 전송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1400" dirty="0"/>
              <a:t>오른쪽 </a:t>
            </a:r>
            <a:r>
              <a:rPr kumimoji="1" lang="ko-KR" altLang="en-US" sz="1400" dirty="0" err="1"/>
              <a:t>스크린샷과</a:t>
            </a:r>
            <a:r>
              <a:rPr kumimoji="1" lang="ko-KR" altLang="en-US" sz="1400" dirty="0"/>
              <a:t> 같다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800" dirty="0" err="1"/>
              <a:t>변화점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내에 </a:t>
            </a:r>
            <a:r>
              <a:rPr kumimoji="1" lang="en-US" altLang="ko-KR" sz="1400" dirty="0"/>
              <a:t>humidity </a:t>
            </a:r>
            <a:r>
              <a:rPr kumimoji="1" lang="ko-KR" altLang="en-US" sz="1400" dirty="0"/>
              <a:t>이름에서 </a:t>
            </a:r>
            <a:r>
              <a:rPr kumimoji="1" lang="en-US" altLang="ko-KR" sz="1400" dirty="0"/>
              <a:t>count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변경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2.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average</a:t>
            </a:r>
            <a:r>
              <a:rPr kumimoji="1" lang="ko-KR" altLang="en-US" sz="1400" dirty="0"/>
              <a:t>가 계산되어 변경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3.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sensor2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개의 정보가 저장됨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4.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초 간격으로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회 전송한다는 것</a:t>
            </a:r>
            <a:endParaRPr kumimoji="1" lang="en-US" altLang="ko-KR" sz="1400" dirty="0"/>
          </a:p>
          <a:p>
            <a:pPr lvl="2"/>
            <a:r>
              <a:rPr kumimoji="1" lang="en-US" altLang="ko-KR" sz="1000" dirty="0"/>
              <a:t>time</a:t>
            </a:r>
            <a:r>
              <a:rPr kumimoji="1" lang="ko-KR" altLang="en-US" sz="1000" dirty="0"/>
              <a:t>이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씩 증가되어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개가 전송되었음</a:t>
            </a:r>
            <a:endParaRPr kumimoji="1" lang="en-US" altLang="ko-KR" sz="1000" dirty="0"/>
          </a:p>
          <a:p>
            <a:pPr lvl="1"/>
            <a:r>
              <a:rPr kumimoji="1" lang="en-US" altLang="ko-KR" sz="1400" dirty="0"/>
              <a:t>5.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idx</a:t>
            </a:r>
            <a:r>
              <a:rPr kumimoji="1" lang="ko-KR" altLang="en-US" sz="1400" dirty="0"/>
              <a:t>도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까지 중복 없이 배정됨</a:t>
            </a:r>
            <a:endParaRPr kumimoji="1" lang="en-US" altLang="ko-KR" sz="1400" dirty="0"/>
          </a:p>
          <a:p>
            <a:r>
              <a:rPr kumimoji="1" lang="en-US" altLang="ko-KR" sz="1800" dirty="0"/>
              <a:t>2</a:t>
            </a:r>
            <a:r>
              <a:rPr kumimoji="1" lang="ko-KR" altLang="en-US" sz="1800" dirty="0"/>
              <a:t>번 상황의</a:t>
            </a:r>
            <a:r>
              <a:rPr kumimoji="1" lang="en-US" altLang="ko-KR" sz="1800" dirty="0"/>
              <a:t> DB</a:t>
            </a:r>
            <a:r>
              <a:rPr kumimoji="1" lang="ko-KR" altLang="en-US" sz="1800" dirty="0"/>
              <a:t> 동작 흐름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create table if not exists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~;</a:t>
            </a:r>
          </a:p>
          <a:p>
            <a:pPr lvl="1"/>
            <a:r>
              <a:rPr kumimoji="1" lang="en-US" altLang="ko-KR" sz="1400" dirty="0"/>
              <a:t>select * from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;</a:t>
            </a:r>
          </a:p>
          <a:p>
            <a:pPr lvl="1"/>
            <a:r>
              <a:rPr kumimoji="1" lang="en-US" altLang="ko-KR" sz="1400" dirty="0"/>
              <a:t>update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set ~;</a:t>
            </a:r>
          </a:p>
          <a:p>
            <a:pPr lvl="1"/>
            <a:r>
              <a:rPr kumimoji="1" lang="en-US" altLang="ko-KR" sz="1400" dirty="0"/>
              <a:t>insert into sensor#(...) values(...);</a:t>
            </a:r>
          </a:p>
          <a:p>
            <a:endParaRPr kumimoji="1" lang="en-US" altLang="ko-KR" sz="1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7F64F9-66A0-BB4A-8146-C68D5EEC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82" y="0"/>
            <a:ext cx="4953918" cy="506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CCF92-28B7-8B42-8DDB-9BA12CBDA5E5}"/>
              </a:ext>
            </a:extLst>
          </p:cNvPr>
          <p:cNvSpPr txBox="1"/>
          <p:nvPr/>
        </p:nvSpPr>
        <p:spPr>
          <a:xfrm>
            <a:off x="838200" y="6443146"/>
            <a:ext cx="498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자세한 동작 설명은 구현</a:t>
            </a:r>
            <a:r>
              <a:rPr kumimoji="1" lang="en-US" altLang="ko-KR" dirty="0"/>
              <a:t> Part</a:t>
            </a:r>
            <a:r>
              <a:rPr kumimoji="1" lang="ko-KR" altLang="en-US" dirty="0"/>
              <a:t>에서 설명하였음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3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 err="1"/>
              <a:t>dataPost.cgi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프로그램과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연동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MariaDB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Database </a:t>
            </a:r>
            <a:r>
              <a:rPr kumimoji="1" lang="ko-KR" altLang="en-US" dirty="0"/>
              <a:t>구축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dataPost.cgi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로부터 받은 </a:t>
            </a:r>
            <a:r>
              <a:rPr kumimoji="1" lang="en-US" altLang="ko-KR" dirty="0"/>
              <a:t>query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분석하여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로 전송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에서는 각각의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에 잘 저장되도록 </a:t>
            </a:r>
            <a:r>
              <a:rPr kumimoji="1" lang="en-US" altLang="ko-KR" dirty="0" err="1"/>
              <a:t>dataPost.c</a:t>
            </a:r>
            <a:r>
              <a:rPr kumimoji="1" lang="ko-KR" altLang="en-US" dirty="0"/>
              <a:t>의 코드를 수정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을 공부할 수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MySQL</a:t>
            </a:r>
            <a:r>
              <a:rPr kumimoji="1" lang="ko-KR" altLang="en-US" dirty="0"/>
              <a:t>과 비슷한</a:t>
            </a:r>
            <a:r>
              <a:rPr kumimoji="1" lang="en-US" altLang="ko-KR" dirty="0"/>
              <a:t> MariaDB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사용해볼 수 있는 기회였다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6</a:t>
            </a:r>
            <a:r>
              <a:rPr kumimoji="1" lang="ko-KR" altLang="en-US" dirty="0"/>
              <a:t>단계에서 </a:t>
            </a:r>
            <a:r>
              <a:rPr kumimoji="1" lang="ko-KR" altLang="en-US" dirty="0" err="1"/>
              <a:t>라즈베리파이의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데이터를 서버로 </a:t>
            </a:r>
            <a:r>
              <a:rPr kumimoji="1" lang="en-US" altLang="ko-KR" dirty="0"/>
              <a:t>POST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 단계에서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와 연결함에 따라 </a:t>
            </a:r>
            <a:r>
              <a:rPr kumimoji="1" lang="en-US" altLang="ko-KR" dirty="0"/>
              <a:t>6</a:t>
            </a:r>
            <a:r>
              <a:rPr kumimoji="1" lang="ko-KR" altLang="en-US"/>
              <a:t>단계 구현의 </a:t>
            </a:r>
            <a:r>
              <a:rPr kumimoji="1" lang="ko-KR" altLang="en-US" dirty="0"/>
              <a:t>기틀을 마련하였다고 생각되었다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00osp00.pdf, </a:t>
            </a:r>
            <a:r>
              <a:rPr kumimoji="1" lang="ko-KR" altLang="en-US" dirty="0" err="1"/>
              <a:t>과제명세서</a:t>
            </a:r>
            <a:r>
              <a:rPr kumimoji="1" lang="en-US" altLang="ko-KR" dirty="0"/>
              <a:t>.pdf, 05osp.pdf</a:t>
            </a:r>
          </a:p>
          <a:p>
            <a:r>
              <a:rPr kumimoji="1" lang="en-US" altLang="ko-KR" dirty="0"/>
              <a:t>MariaDB Wikipedia(https://</a:t>
            </a:r>
            <a:r>
              <a:rPr kumimoji="1" lang="en-US" altLang="ko-KR" dirty="0" err="1"/>
              <a:t>ko.wikipedia.org</a:t>
            </a:r>
            <a:r>
              <a:rPr kumimoji="1" lang="en-US" altLang="ko-KR" dirty="0"/>
              <a:t>/wiki/MariaDB)</a:t>
            </a:r>
          </a:p>
          <a:p>
            <a:r>
              <a:rPr kumimoji="1" lang="en-US" altLang="ko-KR" dirty="0" err="1"/>
              <a:t>gcc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–l </a:t>
            </a:r>
            <a:r>
              <a:rPr kumimoji="1" lang="ko-KR" altLang="en-US" dirty="0"/>
              <a:t>옵션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https://yjaeseok.tistory.com/86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C</a:t>
            </a:r>
            <a:r>
              <a:rPr kumimoji="1" lang="ko-KR" altLang="en-US" dirty="0"/>
              <a:t>언어로 </a:t>
            </a:r>
            <a:r>
              <a:rPr kumimoji="1" lang="en-US" altLang="ko-KR" dirty="0"/>
              <a:t>MySQL </a:t>
            </a:r>
            <a:r>
              <a:rPr kumimoji="1" lang="ko-KR" altLang="en-US" dirty="0"/>
              <a:t>연동 시 </a:t>
            </a:r>
            <a:r>
              <a:rPr kumimoji="1" lang="en-US" altLang="ko-KR" dirty="0" err="1"/>
              <a:t>mysql.h</a:t>
            </a:r>
            <a:r>
              <a:rPr kumimoji="1" lang="en-US" altLang="ko-KR" dirty="0"/>
              <a:t>(https://</a:t>
            </a:r>
            <a:r>
              <a:rPr kumimoji="1" lang="en-US" altLang="ko-KR" dirty="0" err="1"/>
              <a:t>bitsoul.tistory.com</a:t>
            </a:r>
            <a:r>
              <a:rPr kumimoji="1" lang="en-US" altLang="ko-KR" dirty="0"/>
              <a:t>/154)</a:t>
            </a:r>
            <a:endParaRPr kumimoji="1" lang="ko-KR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ore-KR" altLang="en-US"/>
              <a:t>단계는</a:t>
            </a:r>
            <a:r>
              <a:rPr kumimoji="1" lang="ko-KR" altLang="en-US"/>
              <a:t> </a:t>
            </a:r>
            <a:r>
              <a:rPr kumimoji="1" lang="ko-KR" altLang="en-US" dirty="0"/>
              <a:t>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구축하여 </a:t>
            </a:r>
            <a:r>
              <a:rPr kumimoji="1" lang="en-US" altLang="ko-KR" dirty="0" err="1"/>
              <a:t>dataPost.cgi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프로그램과 연동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MariaDB</a:t>
            </a:r>
            <a:r>
              <a:rPr kumimoji="1" lang="ko-KR" altLang="en-US" dirty="0"/>
              <a:t> 프로그램을 사용하였다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dataPost.cgi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request 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전달받은 </a:t>
            </a:r>
            <a:r>
              <a:rPr kumimoji="1" lang="en-US" altLang="ko-KR" dirty="0"/>
              <a:t>argument </a:t>
            </a:r>
            <a:r>
              <a:rPr kumimoji="1" lang="ko-KR" altLang="en-US" dirty="0"/>
              <a:t>내의 정보를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에 저장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3792071" y="2426031"/>
            <a:ext cx="2303929" cy="1044388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3792071" y="5608502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3792070" y="4017266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7763434" y="2426031"/>
            <a:ext cx="2303929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7763435" y="5608502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095999" y="2948225"/>
            <a:ext cx="1667435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095999" y="4539460"/>
            <a:ext cx="1667436" cy="1591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944035" y="3470419"/>
            <a:ext cx="1" cy="5468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944035" y="5061654"/>
            <a:ext cx="1" cy="54684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096000" y="2948225"/>
            <a:ext cx="166743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6000" y="6130696"/>
            <a:ext cx="1667435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617583" y="760085"/>
            <a:ext cx="4013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dataPost.cgi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일부 변경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database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dataPost.cgi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database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연결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B70D5A8-4288-1448-BEA0-0B0CD358E101}"/>
              </a:ext>
            </a:extLst>
          </p:cNvPr>
          <p:cNvSpPr/>
          <p:nvPr/>
        </p:nvSpPr>
        <p:spPr>
          <a:xfrm>
            <a:off x="561264" y="4017266"/>
            <a:ext cx="2303929" cy="1044388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Database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1A3E20-C1EB-554A-8AD9-AE5362F1362D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2865193" y="2948225"/>
            <a:ext cx="926878" cy="1591235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설계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DB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table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수정하는 과정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1967878" y="2255216"/>
            <a:ext cx="7828535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CREATE TABLE IF NOT EXISTS </a:t>
            </a:r>
            <a:r>
              <a:rPr kumimoji="1" lang="en-US" altLang="en-US" dirty="0" err="1">
                <a:solidFill>
                  <a:schemeClr val="tx1"/>
                </a:solidFill>
              </a:rPr>
              <a:t>sensorList</a:t>
            </a:r>
            <a:r>
              <a:rPr kumimoji="1" lang="en-US" altLang="en-US" dirty="0">
                <a:solidFill>
                  <a:schemeClr val="tx1"/>
                </a:solidFill>
              </a:rPr>
              <a:t>(...);  -&gt; SELECT * FROM </a:t>
            </a:r>
            <a:r>
              <a:rPr kumimoji="1" lang="en-US" altLang="en-US" dirty="0" err="1">
                <a:solidFill>
                  <a:schemeClr val="tx1"/>
                </a:solidFill>
              </a:rPr>
              <a:t>sensorList</a:t>
            </a:r>
            <a:r>
              <a:rPr kumimoji="1" lang="en-US" altLang="en-US" dirty="0">
                <a:solidFill>
                  <a:schemeClr val="tx1"/>
                </a:solidFill>
              </a:rPr>
              <a:t>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1051169" y="5233374"/>
            <a:ext cx="3503365" cy="12897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1. Update </a:t>
            </a:r>
            <a:r>
              <a:rPr kumimoji="1" lang="en-US" altLang="en-US" dirty="0" err="1">
                <a:solidFill>
                  <a:schemeClr val="tx1"/>
                </a:solidFill>
              </a:rPr>
              <a:t>sensorList</a:t>
            </a:r>
            <a:endParaRPr kumimoji="1" lang="en-US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      2. Insert to the sensor# list</a:t>
            </a:r>
          </a:p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      3. Free result memory 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690661" y="3654514"/>
            <a:ext cx="4253192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mysql_fetch_row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통해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찾고자 하는 </a:t>
            </a:r>
            <a:r>
              <a:rPr kumimoji="1" lang="en-US" altLang="ko-KR" dirty="0">
                <a:solidFill>
                  <a:schemeClr val="tx1"/>
                </a:solidFill>
              </a:rPr>
              <a:t>name</a:t>
            </a:r>
            <a:r>
              <a:rPr kumimoji="1" lang="ko-KR" altLang="en-US" dirty="0">
                <a:solidFill>
                  <a:schemeClr val="tx1"/>
                </a:solidFill>
              </a:rPr>
              <a:t>을 발견</a:t>
            </a:r>
            <a:r>
              <a:rPr kumimoji="1" lang="en-US" altLang="ko-KR" dirty="0">
                <a:solidFill>
                  <a:schemeClr val="tx1"/>
                </a:solidFill>
              </a:rPr>
              <a:t> 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6029685" y="3654514"/>
            <a:ext cx="4478201" cy="1044388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mysql_fetch_row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통해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찾고자 하는 </a:t>
            </a:r>
            <a:r>
              <a:rPr kumimoji="1" lang="en-US" altLang="ko-KR" dirty="0">
                <a:solidFill>
                  <a:schemeClr val="tx1"/>
                </a:solidFill>
              </a:rPr>
              <a:t>name</a:t>
            </a:r>
            <a:r>
              <a:rPr kumimoji="1" lang="ko-KR" altLang="en-US" dirty="0">
                <a:solidFill>
                  <a:schemeClr val="tx1"/>
                </a:solidFill>
              </a:rPr>
              <a:t>을 발견 </a:t>
            </a:r>
            <a:r>
              <a:rPr kumimoji="1" lang="en-US" altLang="ko-KR" dirty="0">
                <a:solidFill>
                  <a:schemeClr val="tx1"/>
                </a:solidFill>
              </a:rPr>
              <a:t>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817257" y="3299604"/>
            <a:ext cx="3064889" cy="3549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802852" y="4698902"/>
            <a:ext cx="14405" cy="53447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82146" y="3299604"/>
            <a:ext cx="2386640" cy="3549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843C7E-65BE-D049-A4AE-C960027523D7}"/>
              </a:ext>
            </a:extLst>
          </p:cNvPr>
          <p:cNvCxnSpPr>
            <a:cxnSpLocks/>
            <a:stCxn id="7" idx="2"/>
            <a:endCxn id="68" idx="0"/>
          </p:cNvCxnSpPr>
          <p:nvPr/>
        </p:nvCxnSpPr>
        <p:spPr>
          <a:xfrm>
            <a:off x="8268786" y="4698902"/>
            <a:ext cx="2971" cy="43150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액자 67">
            <a:extLst>
              <a:ext uri="{FF2B5EF4-FFF2-40B4-BE49-F238E27FC236}">
                <a16:creationId xmlns:a16="http://schemas.microsoft.com/office/drawing/2014/main" id="{B524C424-A84C-AA4E-9A76-4CA62E355EB7}"/>
              </a:ext>
            </a:extLst>
          </p:cNvPr>
          <p:cNvSpPr/>
          <p:nvPr/>
        </p:nvSpPr>
        <p:spPr>
          <a:xfrm>
            <a:off x="6306217" y="5130411"/>
            <a:ext cx="3931080" cy="14635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1. Insert to the </a:t>
            </a:r>
            <a:r>
              <a:rPr kumimoji="1" lang="en-US" altLang="en-US" dirty="0" err="1">
                <a:solidFill>
                  <a:schemeClr val="tx1"/>
                </a:solidFill>
              </a:rPr>
              <a:t>sensorList</a:t>
            </a:r>
            <a:endParaRPr kumimoji="1" lang="en-US" altLang="en-US" dirty="0">
              <a:solidFill>
                <a:schemeClr val="tx1"/>
              </a:solidFill>
            </a:endParaRPr>
          </a:p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      2. Create sensor# list</a:t>
            </a:r>
          </a:p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      3. Insert to the sensor# list </a:t>
            </a:r>
          </a:p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      4. Free result memory 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64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MariaDB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dataPost.cgi</a:t>
            </a:r>
            <a:r>
              <a:rPr kumimoji="1" lang="ko-KR" altLang="en-US" sz="1800" dirty="0" err="1"/>
              <a:t>와의</a:t>
            </a:r>
            <a:r>
              <a:rPr kumimoji="1" lang="ko-KR" altLang="en-US" sz="1800" dirty="0"/>
              <a:t> 연결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문법은</a:t>
            </a:r>
            <a:r>
              <a:rPr kumimoji="1" lang="en-US" altLang="ko-KR" sz="1400" dirty="0"/>
              <a:t> MySQL</a:t>
            </a:r>
            <a:r>
              <a:rPr kumimoji="1" lang="ko-KR" altLang="en-US" sz="1400" dirty="0"/>
              <a:t>과 같다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5 : </a:t>
            </a:r>
            <a:r>
              <a:rPr kumimoji="1" lang="en-US" altLang="ko-KR" sz="1400" dirty="0" err="1"/>
              <a:t>mysql.h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헤더파일을</a:t>
            </a:r>
            <a:r>
              <a:rPr kumimoji="1" lang="ko-KR" altLang="en-US" sz="1400" dirty="0"/>
              <a:t> 불러온다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Line 11~ : </a:t>
            </a:r>
            <a:r>
              <a:rPr kumimoji="1" lang="en-US" altLang="ko-KR" sz="1400" dirty="0" err="1"/>
              <a:t>updateDB</a:t>
            </a:r>
            <a:r>
              <a:rPr kumimoji="1" lang="ko-KR" altLang="en-US" sz="1400" dirty="0"/>
              <a:t> 함수를 만들어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새로운 정보를 최신화하도록 만드는 함수 제작</a:t>
            </a:r>
            <a:endParaRPr kumimoji="1" lang="en-US" altLang="ko-KR" sz="1400" dirty="0"/>
          </a:p>
          <a:p>
            <a:r>
              <a:rPr kumimoji="1" lang="en-US" altLang="ko-KR" sz="1400" dirty="0"/>
              <a:t>Line 14 ~ 16 : MySQL</a:t>
            </a:r>
            <a:r>
              <a:rPr kumimoji="1" lang="ko-KR" altLang="en-US" sz="1400" dirty="0"/>
              <a:t>을 사용하는 데에 필요한 변수 정의</a:t>
            </a:r>
            <a:endParaRPr kumimoji="1" lang="en-US" altLang="ko-KR" sz="1400" dirty="0"/>
          </a:p>
          <a:p>
            <a:r>
              <a:rPr kumimoji="1" lang="en-US" altLang="ko-KR" sz="1400" dirty="0"/>
              <a:t>Line 18 ~ 21 : DB</a:t>
            </a:r>
            <a:r>
              <a:rPr kumimoji="1" lang="ko-KR" altLang="en-US" sz="1400" dirty="0"/>
              <a:t>와 연결할 시에 필요한 정보 정의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F4AEB4F-D800-0443-8BFE-3268E3A0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52" y="1253331"/>
            <a:ext cx="6359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55"/>
            <a:ext cx="5514155" cy="4226830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MariaDB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dataPost.cgi</a:t>
            </a:r>
            <a:r>
              <a:rPr kumimoji="1" lang="ko-KR" altLang="en-US" sz="1800" dirty="0" err="1"/>
              <a:t>와의</a:t>
            </a:r>
            <a:r>
              <a:rPr kumimoji="1" lang="ko-KR" altLang="en-US" sz="1800" dirty="0"/>
              <a:t> 연결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1400" dirty="0"/>
              <a:t>Line 33 : conn </a:t>
            </a:r>
            <a:r>
              <a:rPr kumimoji="1" lang="ko-KR" altLang="en-US" sz="1400" dirty="0"/>
              <a:t>변수를 초기화</a:t>
            </a:r>
            <a:endParaRPr kumimoji="1" lang="en-US" altLang="ko-KR" sz="1400" dirty="0"/>
          </a:p>
          <a:p>
            <a:r>
              <a:rPr kumimoji="1" lang="en-US" altLang="ko-KR" sz="1400" dirty="0"/>
              <a:t>Line 36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39 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MariaDB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connect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실패시</a:t>
            </a:r>
            <a:r>
              <a:rPr kumimoji="1" lang="ko-KR" altLang="en-US" sz="1400" dirty="0"/>
              <a:t> 에러 출력</a:t>
            </a:r>
            <a:endParaRPr kumimoji="1" lang="en-US" altLang="ko-KR" sz="1400" dirty="0"/>
          </a:p>
          <a:p>
            <a:r>
              <a:rPr kumimoji="1" lang="en-US" altLang="ko-KR" sz="1400" dirty="0"/>
              <a:t>Line 40 ~ 43 : </a:t>
            </a:r>
            <a:r>
              <a:rPr kumimoji="1" lang="ko-KR" altLang="en-US" sz="1400" dirty="0"/>
              <a:t>내가 원하는</a:t>
            </a:r>
            <a:r>
              <a:rPr kumimoji="1" lang="en-US" altLang="ko-KR" sz="1400" dirty="0"/>
              <a:t> database</a:t>
            </a:r>
            <a:r>
              <a:rPr kumimoji="1" lang="ko-KR" altLang="en-US" sz="1400" dirty="0"/>
              <a:t> 선택 후 연결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없을 시에 에러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8C8922-3B54-B14D-8C79-2FC5FB31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28" y="2473998"/>
            <a:ext cx="7613944" cy="2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282"/>
            <a:ext cx="4569477" cy="3946233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MariaDB</a:t>
            </a:r>
            <a:r>
              <a:rPr kumimoji="1" lang="ko-KR" altLang="en-US" sz="1800" dirty="0"/>
              <a:t>와 </a:t>
            </a:r>
            <a:r>
              <a:rPr kumimoji="1" lang="en-US" altLang="ko-KR" sz="1800" dirty="0" err="1"/>
              <a:t>dataPost.cgi</a:t>
            </a:r>
            <a:r>
              <a:rPr kumimoji="1" lang="ko-KR" altLang="en-US" sz="1800" dirty="0" err="1"/>
              <a:t>와의</a:t>
            </a:r>
            <a:r>
              <a:rPr kumimoji="1" lang="ko-KR" altLang="en-US" sz="1800" dirty="0"/>
              <a:t> 연결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1400" dirty="0"/>
              <a:t>Line 46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54 :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통하여 받아온 </a:t>
            </a:r>
            <a:r>
              <a:rPr kumimoji="1" lang="en-US" altLang="ko-KR" sz="1400" dirty="0"/>
              <a:t>msg </a:t>
            </a:r>
            <a:r>
              <a:rPr kumimoji="1" lang="ko-KR" altLang="en-US" sz="1400" dirty="0"/>
              <a:t>분해</a:t>
            </a:r>
            <a:endParaRPr kumimoji="1" lang="en-US" altLang="ko-KR" sz="1400" dirty="0"/>
          </a:p>
          <a:p>
            <a:pPr lvl="1"/>
            <a:r>
              <a:rPr kumimoji="1" lang="en-US" altLang="ko-KR" sz="1000" dirty="0"/>
              <a:t>name, time, value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추출하여 변수에 저장한다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400" dirty="0"/>
              <a:t>Line 56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create table if not exists </a:t>
            </a:r>
            <a:r>
              <a:rPr kumimoji="1" lang="en-US" altLang="ko-KR" sz="1400" dirty="0" err="1"/>
              <a:t>sensorList</a:t>
            </a:r>
            <a:endParaRPr kumimoji="1" lang="en-US" altLang="ko-KR" sz="1400" dirty="0"/>
          </a:p>
          <a:p>
            <a:pPr lvl="1"/>
            <a:r>
              <a:rPr kumimoji="1" lang="en-US" altLang="ko-KR" sz="1000" dirty="0" err="1"/>
              <a:t>sensorList</a:t>
            </a:r>
            <a:r>
              <a:rPr kumimoji="1" lang="ko-KR" altLang="en-US" sz="1000" dirty="0"/>
              <a:t>라는 </a:t>
            </a:r>
            <a:r>
              <a:rPr kumimoji="1" lang="en-US" altLang="ko-KR" sz="1000" dirty="0"/>
              <a:t>table</a:t>
            </a:r>
            <a:r>
              <a:rPr kumimoji="1" lang="ko-KR" altLang="en-US" sz="1000" dirty="0"/>
              <a:t>이 없을 경우에 </a:t>
            </a:r>
            <a:r>
              <a:rPr kumimoji="1" lang="en-US" altLang="ko-KR" sz="1000" dirty="0" err="1"/>
              <a:t>sensorList</a:t>
            </a:r>
            <a:r>
              <a:rPr kumimoji="1" lang="en-US" altLang="ko-KR" sz="1000" dirty="0"/>
              <a:t> table</a:t>
            </a:r>
            <a:r>
              <a:rPr kumimoji="1" lang="ko-KR" altLang="en-US" sz="1000" dirty="0"/>
              <a:t>을 생성</a:t>
            </a:r>
            <a:endParaRPr kumimoji="1" lang="en-US" altLang="ko-KR" sz="1000" dirty="0"/>
          </a:p>
          <a:p>
            <a:pPr lvl="1"/>
            <a:r>
              <a:rPr kumimoji="1" lang="ko-KR" altLang="en-US" sz="1000" dirty="0"/>
              <a:t>이미 존재하는 경우에는 </a:t>
            </a:r>
            <a:r>
              <a:rPr kumimoji="1" lang="en-US" altLang="ko-KR" sz="1000" dirty="0"/>
              <a:t>create</a:t>
            </a:r>
            <a:r>
              <a:rPr kumimoji="1" lang="ko-KR" altLang="en-US" sz="1000" dirty="0"/>
              <a:t> 명령문이 실행되지 않는다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400" dirty="0"/>
              <a:t>Line 57 ~ 58 :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검색 후  결과값을 </a:t>
            </a:r>
            <a:r>
              <a:rPr kumimoji="1" lang="en-US" altLang="ko-KR" sz="1400" dirty="0"/>
              <a:t>res</a:t>
            </a:r>
            <a:r>
              <a:rPr kumimoji="1" lang="ko-KR" altLang="en-US" sz="1400" dirty="0"/>
              <a:t>에 저장</a:t>
            </a:r>
            <a:endParaRPr kumimoji="1" lang="en-US" altLang="ko-KR" sz="1400" dirty="0"/>
          </a:p>
          <a:p>
            <a:r>
              <a:rPr kumimoji="1" lang="en-US" altLang="ko-KR" sz="1400" dirty="0"/>
              <a:t>Line 59 ~ 64 </a:t>
            </a:r>
          </a:p>
          <a:p>
            <a:pPr lvl="1"/>
            <a:r>
              <a:rPr kumimoji="1" lang="en-US" altLang="ko-KR" sz="1000" dirty="0" err="1"/>
              <a:t>mysql_fetch_row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통해 </a:t>
            </a:r>
            <a:r>
              <a:rPr kumimoji="1" lang="en-US" altLang="ko-KR" sz="1000" dirty="0"/>
              <a:t>row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각각 탐색</a:t>
            </a:r>
            <a:endParaRPr kumimoji="1" lang="en-US" altLang="ko-KR" sz="1000" dirty="0"/>
          </a:p>
          <a:p>
            <a:pPr lvl="1"/>
            <a:r>
              <a:rPr kumimoji="1" lang="en-US" altLang="ko-KR" sz="1000" dirty="0"/>
              <a:t>name</a:t>
            </a:r>
            <a:r>
              <a:rPr kumimoji="1" lang="ko-KR" altLang="en-US" sz="1000" dirty="0"/>
              <a:t>을 쭉 탐색하여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찾았을 시에 </a:t>
            </a:r>
            <a:r>
              <a:rPr kumimoji="1" lang="en-US" altLang="ko-KR" sz="1000" dirty="0"/>
              <a:t>flag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로 바꾸고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break</a:t>
            </a:r>
            <a:r>
              <a:rPr kumimoji="1" lang="ko-KR" altLang="en-US" sz="1000" dirty="0"/>
              <a:t>로 </a:t>
            </a:r>
            <a:r>
              <a:rPr kumimoji="1" lang="en-US" altLang="ko-KR" sz="1000" dirty="0"/>
              <a:t>while</a:t>
            </a:r>
            <a:r>
              <a:rPr kumimoji="1" lang="ko-KR" altLang="en-US" sz="1000" dirty="0"/>
              <a:t>문을 빠져나온다</a:t>
            </a:r>
            <a:r>
              <a:rPr kumimoji="1" lang="en-US" altLang="ko-KR" sz="1000" dirty="0"/>
              <a:t>.</a:t>
            </a:r>
            <a:endParaRPr kumimoji="1" lang="en-US" altLang="ko-KR" sz="6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B1D1EA3-5B7E-5445-A7B8-DCC84CF2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77" y="1214871"/>
            <a:ext cx="6784323" cy="44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9282"/>
            <a:ext cx="4932815" cy="3946233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dataPost.cgi</a:t>
            </a:r>
            <a:r>
              <a:rPr kumimoji="1" lang="ko-KR" altLang="en-US" sz="1800" dirty="0"/>
              <a:t>가 받아온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DB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table</a:t>
            </a:r>
            <a:r>
              <a:rPr kumimoji="1" lang="ko-KR" altLang="en-US" sz="1800" dirty="0"/>
              <a:t>로 전달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1400" dirty="0"/>
              <a:t>Line 66 : flag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일 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즉 </a:t>
            </a:r>
            <a:r>
              <a:rPr kumimoji="1" lang="en-US" altLang="ko-KR" sz="1400" dirty="0" err="1"/>
              <a:t>sensorList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내에 이름이 존재할 때</a:t>
            </a:r>
            <a:endParaRPr kumimoji="1" lang="en-US" altLang="ko-KR" sz="1400" dirty="0"/>
          </a:p>
          <a:p>
            <a:r>
              <a:rPr kumimoji="1" lang="en-US" altLang="ko-KR" sz="1400" dirty="0"/>
              <a:t>Line 72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76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새로운 정보가 </a:t>
            </a:r>
            <a:r>
              <a:rPr kumimoji="1" lang="en-US" altLang="ko-KR" sz="1400" dirty="0" err="1"/>
              <a:t>sensorList</a:t>
            </a:r>
            <a:r>
              <a:rPr kumimoji="1" lang="ko-KR" altLang="en-US" sz="1400" dirty="0"/>
              <a:t>에</a:t>
            </a:r>
            <a:r>
              <a:rPr kumimoji="1" lang="en-US" altLang="ko-KR" sz="1400" dirty="0"/>
              <a:t> update</a:t>
            </a:r>
            <a:r>
              <a:rPr kumimoji="1" lang="ko-KR" altLang="en-US" sz="1400" dirty="0"/>
              <a:t> 되도록</a:t>
            </a:r>
            <a:endParaRPr kumimoji="1" lang="en-US" altLang="ko-KR" sz="1400" dirty="0"/>
          </a:p>
          <a:p>
            <a:pPr lvl="1"/>
            <a:r>
              <a:rPr kumimoji="1" lang="en-US" altLang="ko-KR" sz="1000" dirty="0"/>
              <a:t>Line 72, 73: </a:t>
            </a:r>
            <a:r>
              <a:rPr kumimoji="1" lang="ko-KR" altLang="en-US" sz="1000" dirty="0"/>
              <a:t>현재</a:t>
            </a:r>
            <a:r>
              <a:rPr kumimoji="1" lang="en-US" altLang="ko-KR" sz="1000" dirty="0"/>
              <a:t> id</a:t>
            </a:r>
            <a:r>
              <a:rPr kumimoji="1" lang="ko-KR" altLang="en-US" sz="1000" dirty="0"/>
              <a:t>와 </a:t>
            </a:r>
            <a:r>
              <a:rPr kumimoji="1" lang="en-US" altLang="ko-KR" sz="1000" dirty="0"/>
              <a:t>count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가져온다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lvl="1"/>
            <a:r>
              <a:rPr kumimoji="1" lang="en-US" altLang="ko-KR" sz="1000" dirty="0"/>
              <a:t>Line 74: (</a:t>
            </a:r>
            <a:r>
              <a:rPr kumimoji="1" lang="ko-KR" altLang="en-US" sz="1000" dirty="0"/>
              <a:t>현재 </a:t>
            </a:r>
            <a:r>
              <a:rPr kumimoji="1" lang="en-US" altLang="ko-KR" sz="1000" dirty="0"/>
              <a:t>average</a:t>
            </a:r>
            <a:r>
              <a:rPr kumimoji="1" lang="ko-KR" altLang="en-US" sz="1000" dirty="0"/>
              <a:t> 값 * 현재 </a:t>
            </a:r>
            <a:r>
              <a:rPr kumimoji="1" lang="en-US" altLang="ko-KR" sz="1000" dirty="0"/>
              <a:t>count</a:t>
            </a:r>
            <a:r>
              <a:rPr kumimoji="1" lang="ko-KR" altLang="en-US" sz="1000" dirty="0"/>
              <a:t> 값 </a:t>
            </a:r>
            <a:r>
              <a:rPr kumimoji="1" lang="en-US" altLang="ko-KR" sz="1000" dirty="0"/>
              <a:t>+</a:t>
            </a:r>
            <a:r>
              <a:rPr kumimoji="1" lang="ko-KR" altLang="en-US" sz="1000" dirty="0"/>
              <a:t> 넣을 </a:t>
            </a:r>
            <a:r>
              <a:rPr kumimoji="1" lang="en-US" altLang="ko-KR" sz="1000" dirty="0"/>
              <a:t>value</a:t>
            </a:r>
            <a:r>
              <a:rPr kumimoji="1" lang="ko-KR" altLang="en-US" sz="1000" dirty="0"/>
              <a:t> 값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++count</a:t>
            </a:r>
          </a:p>
          <a:p>
            <a:pPr lvl="2"/>
            <a:r>
              <a:rPr kumimoji="1" lang="en-US" altLang="ko-KR" sz="900" dirty="0"/>
              <a:t>++count: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value</a:t>
            </a:r>
            <a:r>
              <a:rPr kumimoji="1" lang="ko-KR" altLang="en-US" sz="900" dirty="0"/>
              <a:t>값을 </a:t>
            </a:r>
            <a:r>
              <a:rPr kumimoji="1" lang="en-US" altLang="ko-KR" sz="900" dirty="0"/>
              <a:t>1</a:t>
            </a:r>
            <a:r>
              <a:rPr kumimoji="1" lang="ko-KR" altLang="en-US" sz="900" dirty="0"/>
              <a:t>개 더 </a:t>
            </a:r>
            <a:r>
              <a:rPr kumimoji="1" lang="ko-KR" altLang="en-US" sz="900" dirty="0" err="1"/>
              <a:t>넣어줬으므로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count</a:t>
            </a:r>
            <a:r>
              <a:rPr kumimoji="1" lang="ko-KR" altLang="en-US" sz="900" dirty="0"/>
              <a:t>값에 </a:t>
            </a:r>
            <a:r>
              <a:rPr kumimoji="1" lang="en-US" altLang="ko-KR" sz="900" dirty="0"/>
              <a:t>1</a:t>
            </a:r>
            <a:r>
              <a:rPr kumimoji="1" lang="ko-KR" altLang="en-US" sz="900" dirty="0"/>
              <a:t>을 더해주는 과정을 표현하였음</a:t>
            </a:r>
            <a:endParaRPr kumimoji="1" lang="en-US" altLang="ko-KR" sz="900" dirty="0"/>
          </a:p>
          <a:p>
            <a:pPr lvl="1"/>
            <a:r>
              <a:rPr kumimoji="1" lang="en-US" altLang="ko-KR" sz="1050" dirty="0"/>
              <a:t>Line 75, 76: </a:t>
            </a:r>
            <a:r>
              <a:rPr kumimoji="1" lang="ko-KR" altLang="en-US" sz="1050" dirty="0"/>
              <a:t>새롭게 </a:t>
            </a:r>
            <a:r>
              <a:rPr kumimoji="1" lang="ko-KR" altLang="en-US" sz="1050" dirty="0" err="1"/>
              <a:t>최신화된</a:t>
            </a:r>
            <a:r>
              <a:rPr kumimoji="1" lang="ko-KR" altLang="en-US" sz="1050" dirty="0"/>
              <a:t> 값들로 해당 </a:t>
            </a:r>
            <a:r>
              <a:rPr kumimoji="1" lang="en-US" altLang="ko-KR" sz="1050" dirty="0"/>
              <a:t>name row </a:t>
            </a:r>
            <a:r>
              <a:rPr kumimoji="1" lang="ko-KR" altLang="en-US" sz="1050" dirty="0"/>
              <a:t>부분 </a:t>
            </a:r>
            <a:r>
              <a:rPr kumimoji="1" lang="en-US" altLang="ko-KR" sz="1050" dirty="0"/>
              <a:t>update</a:t>
            </a:r>
          </a:p>
          <a:p>
            <a:r>
              <a:rPr kumimoji="1" lang="en-US" altLang="ko-KR" sz="1400" dirty="0"/>
              <a:t>Line 79 ~ 80 : sensor# table</a:t>
            </a:r>
            <a:r>
              <a:rPr kumimoji="1" lang="ko-KR" altLang="en-US" sz="1400" dirty="0"/>
              <a:t>에 새롭게 넣은 </a:t>
            </a:r>
            <a:r>
              <a:rPr kumimoji="1" lang="en-US" altLang="ko-KR" sz="1400" dirty="0"/>
              <a:t>msg </a:t>
            </a:r>
            <a:r>
              <a:rPr kumimoji="1" lang="ko-KR" altLang="en-US" sz="1400" dirty="0"/>
              <a:t>정보를 </a:t>
            </a:r>
            <a:r>
              <a:rPr kumimoji="1" lang="en-US" altLang="ko-KR" sz="1400" dirty="0"/>
              <a:t>insert</a:t>
            </a:r>
          </a:p>
          <a:p>
            <a:r>
              <a:rPr kumimoji="1" lang="en-US" altLang="ko-KR" sz="1400" dirty="0"/>
              <a:t>Line 83: result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memory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free</a:t>
            </a:r>
          </a:p>
          <a:p>
            <a:pPr lvl="1"/>
            <a:r>
              <a:rPr kumimoji="1" lang="en-US" altLang="ko-KR" sz="1000" dirty="0"/>
              <a:t>query</a:t>
            </a:r>
            <a:r>
              <a:rPr kumimoji="1" lang="ko-KR" altLang="en-US" sz="1000" dirty="0"/>
              <a:t>의 결과값이 큰 경우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많은 메모리를 사용하므로 문제가 발생될 가능성 때문에 </a:t>
            </a:r>
            <a:r>
              <a:rPr kumimoji="1" lang="en-US" altLang="ko-KR" sz="1000" dirty="0"/>
              <a:t>free memory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통해 가능성 제거</a:t>
            </a:r>
            <a:endParaRPr kumimoji="1" lang="en-US" altLang="ko-KR" sz="1000" dirty="0"/>
          </a:p>
          <a:p>
            <a:r>
              <a:rPr kumimoji="1" lang="en-US" altLang="ko-KR" sz="1400" dirty="0"/>
              <a:t>Line 85: flag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다시 </a:t>
            </a:r>
            <a:r>
              <a:rPr kumimoji="1" lang="en-US" altLang="ko-KR" sz="1400" dirty="0"/>
              <a:t>0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만들어 다음 </a:t>
            </a:r>
            <a:r>
              <a:rPr kumimoji="1" lang="en-US" altLang="ko-KR" sz="1400" dirty="0"/>
              <a:t>msg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받을 준비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AAD733A-209F-F24F-9532-D1E1907C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14" y="1144514"/>
            <a:ext cx="6420985" cy="45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1711</Words>
  <Application>Microsoft Macintosh PowerPoint</Application>
  <PresentationFormat>와이드스크린</PresentationFormat>
  <Paragraphs>266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오픈소스프로젝트 (3단계)</vt:lpstr>
      <vt:lpstr>목차</vt:lpstr>
      <vt:lpstr>개요</vt:lpstr>
      <vt:lpstr>설계 (1)</vt:lpstr>
      <vt:lpstr>설계 (2)</vt:lpstr>
      <vt:lpstr>구현 (1)</vt:lpstr>
      <vt:lpstr>구현 (1)</vt:lpstr>
      <vt:lpstr>구현 (1)</vt:lpstr>
      <vt:lpstr>구현 (2)</vt:lpstr>
      <vt:lpstr>구현 (2)</vt:lpstr>
      <vt:lpstr>구현상 노하우</vt:lpstr>
      <vt:lpstr>구현상 노하우</vt:lpstr>
      <vt:lpstr>구현상 노하우</vt:lpstr>
      <vt:lpstr>구현상 노하우</vt:lpstr>
      <vt:lpstr>구현상 노하우</vt:lpstr>
      <vt:lpstr>구현상 노하우</vt:lpstr>
      <vt:lpstr>CheckPoint(1)</vt:lpstr>
      <vt:lpstr>CheckPoint(1)</vt:lpstr>
      <vt:lpstr>CheckPoint(1)</vt:lpstr>
      <vt:lpstr>CheckPoint(2)</vt:lpstr>
      <vt:lpstr>CheckPoint(2)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40</cp:revision>
  <dcterms:created xsi:type="dcterms:W3CDTF">2021-10-01T03:37:07Z</dcterms:created>
  <dcterms:modified xsi:type="dcterms:W3CDTF">2021-10-22T08:42:13Z</dcterms:modified>
</cp:coreProperties>
</file>