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4"/>
    <p:sldMasterId id="214748370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rimo"/>
      <p:regular r:id="rId22"/>
      <p:bold r:id="rId23"/>
      <p:italic r:id="rId24"/>
      <p:boldItalic r:id="rId25"/>
    </p:embeddedFont>
    <p:embeddedFont>
      <p:font typeface="Arimo SemiBold"/>
      <p:regular r:id="rId26"/>
      <p:bold r:id="rId27"/>
      <p:italic r:id="rId28"/>
      <p:boldItalic r:id="rId29"/>
    </p:embeddedFont>
    <p:embeddedFont>
      <p:font typeface="Azeret Mono"/>
      <p:regular r:id="rId30"/>
      <p:bold r:id="rId31"/>
      <p:italic r:id="rId32"/>
      <p:boldItalic r:id="rId33"/>
    </p:embeddedFont>
    <p:embeddedFont>
      <p:font typeface="Arimo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mo-regular.fntdata"/><Relationship Id="rId21" Type="http://schemas.openxmlformats.org/officeDocument/2006/relationships/slide" Target="slides/slide15.xml"/><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moSemiBold-regular.fntdata"/><Relationship Id="rId25" Type="http://schemas.openxmlformats.org/officeDocument/2006/relationships/font" Target="fonts/Arimo-boldItalic.fntdata"/><Relationship Id="rId28" Type="http://schemas.openxmlformats.org/officeDocument/2006/relationships/font" Target="fonts/ArimoSemiBold-italic.fntdata"/><Relationship Id="rId27" Type="http://schemas.openxmlformats.org/officeDocument/2006/relationships/font" Target="fonts/Arimo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imo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zeretMono-bold.fntdata"/><Relationship Id="rId30" Type="http://schemas.openxmlformats.org/officeDocument/2006/relationships/font" Target="fonts/AzeretMono-regular.fntdata"/><Relationship Id="rId11" Type="http://schemas.openxmlformats.org/officeDocument/2006/relationships/slide" Target="slides/slide5.xml"/><Relationship Id="rId33" Type="http://schemas.openxmlformats.org/officeDocument/2006/relationships/font" Target="fonts/AzeretMono-boldItalic.fntdata"/><Relationship Id="rId10" Type="http://schemas.openxmlformats.org/officeDocument/2006/relationships/slide" Target="slides/slide4.xml"/><Relationship Id="rId32" Type="http://schemas.openxmlformats.org/officeDocument/2006/relationships/font" Target="fonts/AzeretMono-italic.fntdata"/><Relationship Id="rId13" Type="http://schemas.openxmlformats.org/officeDocument/2006/relationships/slide" Target="slides/slide7.xml"/><Relationship Id="rId35" Type="http://schemas.openxmlformats.org/officeDocument/2006/relationships/font" Target="fonts/ArimoMedium-bold.fntdata"/><Relationship Id="rId12" Type="http://schemas.openxmlformats.org/officeDocument/2006/relationships/slide" Target="slides/slide6.xml"/><Relationship Id="rId34" Type="http://schemas.openxmlformats.org/officeDocument/2006/relationships/font" Target="fonts/ArimoMedium-regular.fntdata"/><Relationship Id="rId15" Type="http://schemas.openxmlformats.org/officeDocument/2006/relationships/slide" Target="slides/slide9.xml"/><Relationship Id="rId37" Type="http://schemas.openxmlformats.org/officeDocument/2006/relationships/font" Target="fonts/ArimoMedium-boldItalic.fntdata"/><Relationship Id="rId14" Type="http://schemas.openxmlformats.org/officeDocument/2006/relationships/slide" Target="slides/slide8.xml"/><Relationship Id="rId36" Type="http://schemas.openxmlformats.org/officeDocument/2006/relationships/font" Target="fonts/Arimo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edbd9b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edbd9b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6edcc7622d_7_60: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532" name="Google Shape;532;g36edcc7622d_7_60:notes"/>
          <p:cNvSpPr/>
          <p:nvPr>
            <p:ph idx="2" type="sldImg"/>
          </p:nvPr>
        </p:nvSpPr>
        <p:spPr>
          <a:xfrm>
            <a:off x="1141109" y="685795"/>
            <a:ext cx="457644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6edcc7622d_7_65: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538" name="Google Shape;538;g36edcc7622d_7_65:notes"/>
          <p:cNvSpPr/>
          <p:nvPr>
            <p:ph idx="2" type="sldImg"/>
          </p:nvPr>
        </p:nvSpPr>
        <p:spPr>
          <a:xfrm>
            <a:off x="1141109" y="685795"/>
            <a:ext cx="457644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6edcc7622d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6edcc7622d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6edcc7622d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6edcc7622d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6edcc7622d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6edcc7622d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6edcc7622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6edcc7622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6edbd9be0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6edbd9be0b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Product: </a:t>
            </a:r>
            <a:r>
              <a:rPr lang="en">
                <a:solidFill>
                  <a:schemeClr val="dk1"/>
                </a:solidFill>
              </a:rPr>
              <a:t>Antares Auto-Tune Realtime X</a:t>
            </a:r>
            <a:endParaRPr/>
          </a:p>
          <a:p>
            <a:pPr indent="0" lvl="0" marL="0" rtl="0" algn="l">
              <a:spcBef>
                <a:spcPts val="0"/>
              </a:spcBef>
              <a:spcAft>
                <a:spcPts val="0"/>
              </a:spcAft>
              <a:buNone/>
            </a:pPr>
            <a:r>
              <a:rPr lang="en"/>
              <a:t>Cost - $299*</a:t>
            </a:r>
            <a:endParaRPr/>
          </a:p>
          <a:p>
            <a:pPr indent="0" lvl="0" marL="0" rtl="0" algn="l">
              <a:spcBef>
                <a:spcPts val="0"/>
              </a:spcBef>
              <a:spcAft>
                <a:spcPts val="0"/>
              </a:spcAft>
              <a:buNone/>
            </a:pPr>
            <a:r>
              <a:rPr lang="en"/>
              <a:t>Product Features</a:t>
            </a:r>
            <a:endParaRPr/>
          </a:p>
          <a:p>
            <a:pPr indent="-298450" lvl="0" marL="457200" rtl="0" algn="l">
              <a:lnSpc>
                <a:spcPct val="115000"/>
              </a:lnSpc>
              <a:spcBef>
                <a:spcPts val="1200"/>
              </a:spcBef>
              <a:spcAft>
                <a:spcPts val="0"/>
              </a:spcAft>
              <a:buClr>
                <a:schemeClr val="dk1"/>
              </a:buClr>
              <a:buSzPts val="1100"/>
              <a:buChar char="●"/>
            </a:pPr>
            <a:r>
              <a:rPr lang="en"/>
              <a:t>Apply Auto-Tune pitch-correction to a performance in realtime when tracking with Apollo interfaces</a:t>
            </a:r>
            <a:endParaRPr/>
          </a:p>
          <a:p>
            <a:pPr indent="-298450" lvl="0" marL="457200" rtl="0" algn="l">
              <a:lnSpc>
                <a:spcPct val="115000"/>
              </a:lnSpc>
              <a:spcBef>
                <a:spcPts val="0"/>
              </a:spcBef>
              <a:spcAft>
                <a:spcPts val="0"/>
              </a:spcAft>
              <a:buClr>
                <a:schemeClr val="dk1"/>
              </a:buClr>
              <a:buSzPts val="1100"/>
              <a:buChar char="●"/>
            </a:pPr>
            <a:r>
              <a:rPr lang="en"/>
              <a:t>Correct vocals and other solo instruments transparently during mixdown</a:t>
            </a:r>
            <a:endParaRPr/>
          </a:p>
          <a:p>
            <a:pPr indent="-298450" lvl="0" marL="457200" rtl="0" algn="l">
              <a:lnSpc>
                <a:spcPct val="115000"/>
              </a:lnSpc>
              <a:spcBef>
                <a:spcPts val="0"/>
              </a:spcBef>
              <a:spcAft>
                <a:spcPts val="0"/>
              </a:spcAft>
              <a:buClr>
                <a:schemeClr val="dk1"/>
              </a:buClr>
              <a:buSzPts val="1100"/>
              <a:buChar char="●"/>
            </a:pPr>
            <a:r>
              <a:rPr lang="en"/>
              <a:t>Create the iconic Auto-Tune vocal effect essential to modern pop, hip-hop, and electronic music</a:t>
            </a:r>
            <a:endParaRPr/>
          </a:p>
          <a:p>
            <a:pPr indent="-298450" lvl="0" marL="457200" rtl="0" algn="l">
              <a:lnSpc>
                <a:spcPct val="115000"/>
              </a:lnSpc>
              <a:spcBef>
                <a:spcPts val="0"/>
              </a:spcBef>
              <a:spcAft>
                <a:spcPts val="0"/>
              </a:spcAft>
              <a:buClr>
                <a:schemeClr val="dk1"/>
              </a:buClr>
              <a:buSzPts val="1100"/>
              <a:buChar char="●"/>
            </a:pPr>
            <a:r>
              <a:rPr lang="en"/>
              <a:t>Use Classic Mode to get the gritty, glitchy "Auto‑Tune 5" sound made famous by Future, Bon Iver, and more</a:t>
            </a:r>
            <a:endParaRPr/>
          </a:p>
          <a:p>
            <a:pPr indent="-298450" lvl="0" marL="457200" rtl="0" algn="l">
              <a:lnSpc>
                <a:spcPct val="115000"/>
              </a:lnSpc>
              <a:spcBef>
                <a:spcPts val="0"/>
              </a:spcBef>
              <a:spcAft>
                <a:spcPts val="0"/>
              </a:spcAft>
              <a:buClr>
                <a:schemeClr val="dk1"/>
              </a:buClr>
              <a:buSzPts val="1100"/>
              <a:buChar char="●"/>
            </a:pPr>
            <a:r>
              <a:rPr lang="en"/>
              <a:t>Fine-tune using Auto-Tune X's powerful Humanize, Vibrato, and Flex-Tune functions</a:t>
            </a:r>
            <a:endParaRPr/>
          </a:p>
          <a:p>
            <a:pPr indent="-298450" lvl="0" marL="457200" rtl="0" algn="l">
              <a:lnSpc>
                <a:spcPct val="115000"/>
              </a:lnSpc>
              <a:spcBef>
                <a:spcPts val="0"/>
              </a:spcBef>
              <a:spcAft>
                <a:spcPts val="0"/>
              </a:spcAft>
              <a:buClr>
                <a:schemeClr val="dk1"/>
              </a:buClr>
              <a:buSzPts val="1100"/>
              <a:buChar char="●"/>
            </a:pPr>
            <a:r>
              <a:rPr lang="en"/>
              <a:t>Control target pitches or other Auto-Tune parameters in realtime using MIDI input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edbd9be0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6edbd9be0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edbd9be0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edbd9be0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None/>
            </a:pPr>
            <a:r>
              <a:rPr b="1" lang="en">
                <a:solidFill>
                  <a:schemeClr val="dk1"/>
                </a:solidFill>
              </a:rPr>
              <a:t>How it Works (Conceptual):</a:t>
            </a:r>
            <a:r>
              <a:rPr lang="en">
                <a:solidFill>
                  <a:schemeClr val="dk1"/>
                </a:solidFill>
              </a:rPr>
              <a:t> The process involves analyzing the audio by dividing it into numerous small, overlapping segments. For each segment, the system identifies and extracts its most prominent pitch.</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Audio Input:</a:t>
            </a:r>
            <a:r>
              <a:rPr lang="en">
                <a:solidFill>
                  <a:schemeClr val="dk1"/>
                </a:solidFill>
              </a:rPr>
              <a:t> The raw sound material that needs to be analyzed.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Segment Length:</a:t>
            </a:r>
            <a:r>
              <a:rPr lang="en">
                <a:solidFill>
                  <a:schemeClr val="dk1"/>
                </a:solidFill>
              </a:rPr>
              <a:t> The specific duration of each small audio portion that the system examines (e.g., approximately 46 milliseconds).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Segment Overlap:</a:t>
            </a:r>
            <a:r>
              <a:rPr lang="en">
                <a:solidFill>
                  <a:schemeClr val="dk1"/>
                </a:solidFill>
              </a:rPr>
              <a:t> The degree to which consecutive audio segments overlap (e.g., 75% overlap). This overlap is crucial for smooth and continuous pitch tracking, helping to avoid any abrupt changes or gaps in the detected pitch contour.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Audio Quality (Sample Rate):</a:t>
            </a:r>
            <a:r>
              <a:rPr lang="en">
                <a:solidFill>
                  <a:schemeClr val="dk1"/>
                </a:solidFill>
              </a:rPr>
              <a:t> The level of detail in the audio, typically measured in samples per second.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Pitch Range:</a:t>
            </a:r>
            <a:r>
              <a:rPr lang="en">
                <a:solidFill>
                  <a:schemeClr val="dk1"/>
                </a:solidFill>
              </a:rPr>
              <a:t> A defined minimum and maximum frequency range within which the system is instructed to search for pitches (e.g., from a low C note to a high C note). Setting this range helps the system focus on relevant musical pitches and ignore extraneous noise.</a:t>
            </a:r>
            <a:endParaRPr>
              <a:solidFill>
                <a:schemeClr val="dk1"/>
              </a:solidFill>
            </a:endParaRPr>
          </a:p>
          <a:p>
            <a:pPr indent="0" lvl="0" marL="0" rtl="0" algn="l">
              <a:lnSpc>
                <a:spcPct val="115000"/>
              </a:lnSpc>
              <a:spcBef>
                <a:spcPts val="1200"/>
              </a:spcBef>
              <a:spcAft>
                <a:spcPts val="1200"/>
              </a:spcAft>
              <a:buClr>
                <a:schemeClr val="dk1"/>
              </a:buClr>
              <a:buSzPts val="1100"/>
              <a:buNone/>
            </a:pPr>
            <a:r>
              <a:rPr b="1" lang="en">
                <a:solidFill>
                  <a:schemeClr val="dk1"/>
                </a:solidFill>
              </a:rPr>
              <a:t>Output:</a:t>
            </a:r>
            <a:r>
              <a:rPr lang="en">
                <a:solidFill>
                  <a:schemeClr val="dk1"/>
                </a:solidFill>
              </a:rPr>
              <a:t> The outcome of this process is a detailed sequence of estimated fundamental frequencies. This sequence effectively maps out the audio's pitch movements over time.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6edcc7622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6edcc7622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 sz="1700">
                <a:solidFill>
                  <a:schemeClr val="dk1"/>
                </a:solidFill>
              </a:rPr>
              <a:t>Pitch Correction</a:t>
            </a:r>
            <a:endParaRPr b="1" sz="1700">
              <a:solidFill>
                <a:schemeClr val="dk1"/>
              </a:solidFill>
            </a:endParaRPr>
          </a:p>
          <a:p>
            <a:pPr indent="0" lvl="0" marL="0" rtl="0" algn="l">
              <a:lnSpc>
                <a:spcPct val="115000"/>
              </a:lnSpc>
              <a:spcBef>
                <a:spcPts val="400"/>
              </a:spcBef>
              <a:spcAft>
                <a:spcPts val="0"/>
              </a:spcAft>
              <a:buClr>
                <a:schemeClr val="dk1"/>
              </a:buClr>
              <a:buSzPts val="1100"/>
              <a:buNone/>
            </a:pPr>
            <a:r>
              <a:rPr lang="en">
                <a:solidFill>
                  <a:schemeClr val="dk1"/>
                </a:solidFill>
              </a:rPr>
              <a:t>Concept:</a:t>
            </a:r>
            <a:endParaRPr>
              <a:solidFill>
                <a:schemeClr val="dk1"/>
              </a:solidFill>
            </a:endParaRPr>
          </a:p>
          <a:p>
            <a:pPr indent="0" lvl="0" marL="0" rtl="0" algn="l">
              <a:lnSpc>
                <a:spcPct val="115000"/>
              </a:lnSpc>
              <a:spcBef>
                <a:spcPts val="1200"/>
              </a:spcBef>
              <a:spcAft>
                <a:spcPts val="0"/>
              </a:spcAft>
              <a:buClr>
                <a:schemeClr val="dk1"/>
              </a:buClr>
              <a:buSzPts val="1100"/>
              <a:buNone/>
            </a:pPr>
            <a:r>
              <a:rPr lang="en">
                <a:solidFill>
                  <a:schemeClr val="dk1"/>
                </a:solidFill>
              </a:rPr>
              <a:t>Pitch correction is the fundamental process in autotuning that adjusts the detected pitches of an audio signal to align perfectly with the specific notes within a chosen musical scale. The goal is to ensure the audio is precisely "in tune."</a:t>
            </a:r>
            <a:endParaRPr>
              <a:solidFill>
                <a:schemeClr val="dk1"/>
              </a:solidFill>
            </a:endParaRPr>
          </a:p>
          <a:p>
            <a:pPr indent="0" lvl="0" marL="0" rtl="0" algn="l">
              <a:lnSpc>
                <a:spcPct val="115000"/>
              </a:lnSpc>
              <a:spcBef>
                <a:spcPts val="1200"/>
              </a:spcBef>
              <a:spcAft>
                <a:spcPts val="0"/>
              </a:spcAft>
              <a:buClr>
                <a:schemeClr val="dk1"/>
              </a:buClr>
              <a:buSzPts val="1100"/>
              <a:buNone/>
            </a:pPr>
            <a:r>
              <a:rPr b="1" lang="en">
                <a:solidFill>
                  <a:schemeClr val="dk1"/>
                </a:solidFill>
              </a:rPr>
              <a:t>How it Works (Mathematical Process):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Pitch Conversion:</a:t>
            </a:r>
            <a:br>
              <a:rPr lang="en">
                <a:solidFill>
                  <a:schemeClr val="dk1"/>
                </a:solidFill>
              </a:rPr>
            </a:br>
            <a:r>
              <a:rPr lang="en">
                <a:solidFill>
                  <a:schemeClr val="dk1"/>
                </a:solidFill>
              </a:rPr>
              <a:t>Each fundamental frequency (f) detected from the audio input is initially converted into a standardized MIDI note number (M). This provides a universal way to represent musical pitches.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M=12log2​(440f​)+69</a:t>
            </a:r>
            <a:br>
              <a:rPr lang="en">
                <a:solidFill>
                  <a:schemeClr val="dk1"/>
                </a:solidFill>
              </a:rPr>
            </a:br>
            <a:r>
              <a:rPr lang="en">
                <a:solidFill>
                  <a:schemeClr val="dk1"/>
                </a:solidFill>
              </a:rPr>
              <a:t>(Here, f is the frequency in Hertz, M is the MIDI note number, and 440 Hz represents the pitch of A4, which corresponds to MIDI note 69.)</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Pitch Class Determination:</a:t>
            </a:r>
            <a:br>
              <a:rPr lang="en">
                <a:solidFill>
                  <a:schemeClr val="dk1"/>
                </a:solidFill>
              </a:rPr>
            </a:br>
            <a:r>
              <a:rPr lang="en">
                <a:solidFill>
                  <a:schemeClr val="dk1"/>
                </a:solidFill>
              </a:rPr>
              <a:t>The MIDI note (M) is then simplified to its "pitch class" (P). This is a value from 0 to 11 (where 0 is C, 1 is C#, ..., 11 is B), indicating the specific note name regardless of its octave.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P=M(mod12)</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Finding the Closest Scale Note:</a:t>
            </a:r>
            <a:br>
              <a:rPr lang="en">
                <a:solidFill>
                  <a:schemeClr val="dk1"/>
                </a:solidFill>
              </a:rPr>
            </a:br>
            <a:r>
              <a:rPr lang="en">
                <a:solidFill>
                  <a:schemeClr val="dk1"/>
                </a:solidFill>
              </a:rPr>
              <a:t>The system identifies the target note within the selected musical scale (e.g., "C major" or "A minor") that is musically closest to the detected pitch class (P). This is done by comparing P with every pitch class (D) present in the chosen scale and selecting the D that has the smallest absolute difference.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Pscale = argmin​∣D − P∣</a:t>
            </a:r>
            <a:br>
              <a:rPr lang="en">
                <a:solidFill>
                  <a:schemeClr val="dk1"/>
                </a:solidFill>
              </a:rPr>
            </a:br>
            <a:r>
              <a:rPr lang="en">
                <a:solidFill>
                  <a:schemeClr val="dk1"/>
                </a:solidFill>
              </a:rPr>
              <a:t>(This means: "Find the note D within the selected_key_degrees (the notes of your scale) that minimizes the absolute distance between itself and the detected pitch class 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edcc7622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edcc7622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4. </a:t>
            </a:r>
            <a:r>
              <a:rPr lang="en">
                <a:solidFill>
                  <a:schemeClr val="dk1"/>
                </a:solidFill>
              </a:rPr>
              <a:t>Correction Calculation:</a:t>
            </a:r>
            <a:br>
              <a:rPr lang="en">
                <a:solidFill>
                  <a:schemeClr val="dk1"/>
                </a:solidFill>
              </a:rPr>
            </a:br>
            <a:r>
              <a:rPr lang="en">
                <a:solidFill>
                  <a:schemeClr val="dk1"/>
                </a:solidFill>
              </a:rPr>
              <a:t>The difference (ΔP) between the detected pitch class (P) and the closest in-scale pitch class (Pscale​) is calculated. This value tells us how many semitones the detected pitch is off from its target.</a:t>
            </a:r>
            <a:endParaRPr>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ΔP=P−Pscale​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5. MIDI Adjustment:</a:t>
            </a:r>
            <a:br>
              <a:rPr lang="en">
                <a:solidFill>
                  <a:schemeClr val="dk1"/>
                </a:solidFill>
              </a:rPr>
            </a:br>
            <a:r>
              <a:rPr lang="en">
                <a:solidFill>
                  <a:schemeClr val="dk1"/>
                </a:solidFill>
              </a:rPr>
              <a:t>The original MIDI note (M) is then adjusted by subtracting this calculated difference (ΔP). This effectively shifts the pitch to the desired in-scale note.</a:t>
            </a:r>
            <a:endParaRPr>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Mcorrected​=M−ΔP</a:t>
            </a:r>
            <a:endParaRPr>
              <a:solidFill>
                <a:schemeClr val="dk1"/>
              </a:solidFill>
            </a:endParaRPr>
          </a:p>
          <a:p>
            <a:pPr indent="0" lvl="0" marL="0" rtl="0" algn="l">
              <a:lnSpc>
                <a:spcPct val="115000"/>
              </a:lnSpc>
              <a:spcBef>
                <a:spcPts val="1200"/>
              </a:spcBef>
              <a:spcAft>
                <a:spcPts val="0"/>
              </a:spcAft>
              <a:buNone/>
            </a:pPr>
            <a:r>
              <a:rPr lang="en">
                <a:solidFill>
                  <a:schemeClr val="dk1"/>
                </a:solidFill>
              </a:rPr>
              <a:t>6. Frequency Conversion:</a:t>
            </a:r>
            <a:br>
              <a:rPr lang="en">
                <a:solidFill>
                  <a:schemeClr val="dk1"/>
                </a:solidFill>
              </a:rPr>
            </a:br>
            <a:r>
              <a:rPr lang="en">
                <a:solidFill>
                  <a:schemeClr val="dk1"/>
                </a:solidFill>
              </a:rPr>
              <a:t>Finally, the corrected MIDI note number (Mcorrected​) is converted back into a precise frequency (fcorrected​) in Hertz. This is the new, autotuned fundamental frequency.</a:t>
            </a:r>
            <a:endParaRPr>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fcorrected​=440⋅2(Mcorrected​−69)/12</a:t>
            </a:r>
            <a:endParaRPr>
              <a:solidFill>
                <a:schemeClr val="dk1"/>
              </a:solidFill>
            </a:endParaRPr>
          </a:p>
          <a:p>
            <a:pPr indent="0" lvl="0" marL="0" rtl="0" algn="l">
              <a:lnSpc>
                <a:spcPct val="115000"/>
              </a:lnSpc>
              <a:spcBef>
                <a:spcPts val="1200"/>
              </a:spcBef>
              <a:spcAft>
                <a:spcPts val="0"/>
              </a:spcAft>
              <a:buClr>
                <a:schemeClr val="dk1"/>
              </a:buClr>
              <a:buSzPts val="1100"/>
              <a:buNone/>
            </a:pPr>
            <a:r>
              <a:rPr lang="en">
                <a:solidFill>
                  <a:schemeClr val="dk1"/>
                </a:solidFill>
              </a:rPr>
              <a:t>Smoothing:</a:t>
            </a:r>
            <a:endParaRPr>
              <a:solidFill>
                <a:schemeClr val="dk1"/>
              </a:solidFill>
            </a:endParaRPr>
          </a:p>
          <a:p>
            <a:pPr indent="0" lvl="0" marL="0" rtl="0" algn="l">
              <a:lnSpc>
                <a:spcPct val="115000"/>
              </a:lnSpc>
              <a:spcBef>
                <a:spcPts val="1200"/>
              </a:spcBef>
              <a:spcAft>
                <a:spcPts val="0"/>
              </a:spcAft>
              <a:buClr>
                <a:schemeClr val="dk1"/>
              </a:buClr>
              <a:buSzPts val="1100"/>
              <a:buNone/>
            </a:pPr>
            <a:r>
              <a:rPr lang="en">
                <a:solidFill>
                  <a:schemeClr val="dk1"/>
                </a:solidFill>
              </a:rPr>
              <a:t>After each individual pitch correction, a median filter is applied to the entire sequence of corrected fundamental frequencies. This non-linear filter effectively smooths out any abrupt changes, jitters, or isolated spikes in the pitch contour, ensuring that the transitions between notes sound natural and not artificial or "robotic."</a:t>
            </a:r>
            <a:endParaRPr>
              <a:solidFill>
                <a:schemeClr val="dk1"/>
              </a:solidFill>
            </a:endParaRPr>
          </a:p>
          <a:p>
            <a:pPr indent="0" lvl="0" marL="0" rtl="0" algn="l">
              <a:lnSpc>
                <a:spcPct val="115000"/>
              </a:lnSpc>
              <a:spcBef>
                <a:spcPts val="1200"/>
              </a:spcBef>
              <a:spcAft>
                <a:spcPts val="0"/>
              </a:spcAft>
              <a:buClr>
                <a:schemeClr val="dk1"/>
              </a:buClr>
              <a:buSzPts val="1100"/>
              <a:buNone/>
            </a:pPr>
            <a:r>
              <a:rPr lang="en">
                <a:solidFill>
                  <a:schemeClr val="dk1"/>
                </a:solidFill>
              </a:rPr>
              <a:t>Benefits:</a:t>
            </a:r>
            <a:endParaRPr>
              <a:solidFill>
                <a:schemeClr val="dk1"/>
              </a:solidFill>
            </a:endParaRPr>
          </a:p>
          <a:p>
            <a:pPr indent="0" lvl="0" marL="0" rtl="0" algn="l">
              <a:lnSpc>
                <a:spcPct val="115000"/>
              </a:lnSpc>
              <a:spcBef>
                <a:spcPts val="1200"/>
              </a:spcBef>
              <a:spcAft>
                <a:spcPts val="1200"/>
              </a:spcAft>
              <a:buClr>
                <a:schemeClr val="dk1"/>
              </a:buClr>
              <a:buSzPts val="1100"/>
              <a:buNone/>
            </a:pPr>
            <a:r>
              <a:rPr lang="en">
                <a:solidFill>
                  <a:schemeClr val="dk1"/>
                </a:solidFill>
              </a:rPr>
              <a:t>This meticulous process ensures that all vocals or instrumental parts precisely snap to the intended musical scale, resulting in a harmonically accurate and musically pleasing sound. The critical smoothing step preserves the natural fluidity of the performance, avoiding a choppy or overly synthesized effect.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6edcc7622d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6edcc7622d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6edcc7622d_7_5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521" name="Google Shape;521;g36edcc7622d_7_51:notes"/>
          <p:cNvSpPr/>
          <p:nvPr>
            <p:ph idx="2" type="sldImg"/>
          </p:nvPr>
        </p:nvSpPr>
        <p:spPr>
          <a:xfrm>
            <a:off x="1141109" y="685795"/>
            <a:ext cx="457644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6edcc7622d_7_56: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527" name="Google Shape;527;g36edcc7622d_7_56:notes"/>
          <p:cNvSpPr/>
          <p:nvPr>
            <p:ph idx="2" type="sldImg"/>
          </p:nvPr>
        </p:nvSpPr>
        <p:spPr>
          <a:xfrm>
            <a:off x="1141109" y="685795"/>
            <a:ext cx="457644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1_3">
    <p:bg>
      <p:bgPr>
        <a:solidFill>
          <a:schemeClr val="accent5"/>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4816" l="0" r="0" t="0"/>
          <a:stretch/>
        </p:blipFill>
        <p:spPr>
          <a:xfrm>
            <a:off x="277500" y="277500"/>
            <a:ext cx="8589000" cy="4599000"/>
          </a:xfrm>
          <a:prstGeom prst="roundRect">
            <a:avLst>
              <a:gd fmla="val 13515" name="adj"/>
            </a:avLst>
          </a:prstGeom>
          <a:noFill/>
          <a:ln>
            <a:noFill/>
          </a:ln>
        </p:spPr>
      </p:pic>
      <p:sp>
        <p:nvSpPr>
          <p:cNvPr id="10" name="Google Shape;10;p2"/>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cxnSp>
        <p:nvCxnSpPr>
          <p:cNvPr id="11" name="Google Shape;11;p2"/>
          <p:cNvCxnSpPr/>
          <p:nvPr/>
        </p:nvCxnSpPr>
        <p:spPr>
          <a:xfrm>
            <a:off x="805650" y="792575"/>
            <a:ext cx="75471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805650" y="4521775"/>
            <a:ext cx="7547100" cy="0"/>
          </a:xfrm>
          <a:prstGeom prst="straightConnector1">
            <a:avLst/>
          </a:prstGeom>
          <a:noFill/>
          <a:ln cap="flat" cmpd="sng" w="9525">
            <a:solidFill>
              <a:schemeClr val="dk1"/>
            </a:solidFill>
            <a:prstDash val="solid"/>
            <a:round/>
            <a:headEnd len="med" w="med" type="none"/>
            <a:tailEnd len="med" w="med" type="none"/>
          </a:ln>
        </p:spPr>
      </p:cxnSp>
      <p:sp>
        <p:nvSpPr>
          <p:cNvPr id="13" name="Google Shape;13;p2"/>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4" name="Google Shape;14;p2"/>
          <p:cNvSpPr txBox="1"/>
          <p:nvPr>
            <p:ph idx="3" type="subTitle"/>
          </p:nvPr>
        </p:nvSpPr>
        <p:spPr>
          <a:xfrm>
            <a:off x="267990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5" name="Google Shape;15;p2"/>
          <p:cNvSpPr txBox="1"/>
          <p:nvPr>
            <p:ph idx="4" type="subTitle"/>
          </p:nvPr>
        </p:nvSpPr>
        <p:spPr>
          <a:xfrm>
            <a:off x="7677976"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6" name="Google Shape;16;p2"/>
          <p:cNvSpPr txBox="1"/>
          <p:nvPr>
            <p:ph type="title"/>
          </p:nvPr>
        </p:nvSpPr>
        <p:spPr>
          <a:xfrm>
            <a:off x="795525" y="2323100"/>
            <a:ext cx="4838100" cy="1453200"/>
          </a:xfrm>
          <a:prstGeom prst="rect">
            <a:avLst/>
          </a:prstGeom>
        </p:spPr>
        <p:txBody>
          <a:bodyPr anchorCtr="0" anchor="b" bIns="0" lIns="0" spcFirstLastPara="1" rIns="0" wrap="square" tIns="0">
            <a:noAutofit/>
          </a:bodyPr>
          <a:lstStyle>
            <a:lvl1pPr lvl="0">
              <a:lnSpc>
                <a:spcPct val="80000"/>
              </a:lnSpc>
              <a:spcBef>
                <a:spcPts val="0"/>
              </a:spcBef>
              <a:spcAft>
                <a:spcPts val="0"/>
              </a:spcAft>
              <a:buNone/>
              <a:defRPr sz="5000"/>
            </a:lvl1pPr>
            <a:lvl2pPr lvl="1">
              <a:lnSpc>
                <a:spcPct val="80000"/>
              </a:lnSpc>
              <a:spcBef>
                <a:spcPts val="0"/>
              </a:spcBef>
              <a:spcAft>
                <a:spcPts val="0"/>
              </a:spcAft>
              <a:buNone/>
              <a:defRPr sz="5000"/>
            </a:lvl2pPr>
            <a:lvl3pPr lvl="2">
              <a:lnSpc>
                <a:spcPct val="80000"/>
              </a:lnSpc>
              <a:spcBef>
                <a:spcPts val="0"/>
              </a:spcBef>
              <a:spcAft>
                <a:spcPts val="0"/>
              </a:spcAft>
              <a:buNone/>
              <a:defRPr sz="5000"/>
            </a:lvl3pPr>
            <a:lvl4pPr lvl="3">
              <a:lnSpc>
                <a:spcPct val="80000"/>
              </a:lnSpc>
              <a:spcBef>
                <a:spcPts val="0"/>
              </a:spcBef>
              <a:spcAft>
                <a:spcPts val="0"/>
              </a:spcAft>
              <a:buNone/>
              <a:defRPr sz="5000"/>
            </a:lvl4pPr>
            <a:lvl5pPr lvl="4">
              <a:lnSpc>
                <a:spcPct val="80000"/>
              </a:lnSpc>
              <a:spcBef>
                <a:spcPts val="0"/>
              </a:spcBef>
              <a:spcAft>
                <a:spcPts val="0"/>
              </a:spcAft>
              <a:buNone/>
              <a:defRPr sz="5000"/>
            </a:lvl5pPr>
            <a:lvl6pPr lvl="5">
              <a:lnSpc>
                <a:spcPct val="80000"/>
              </a:lnSpc>
              <a:spcBef>
                <a:spcPts val="0"/>
              </a:spcBef>
              <a:spcAft>
                <a:spcPts val="0"/>
              </a:spcAft>
              <a:buNone/>
              <a:defRPr sz="5000"/>
            </a:lvl6pPr>
            <a:lvl7pPr lvl="6">
              <a:lnSpc>
                <a:spcPct val="80000"/>
              </a:lnSpc>
              <a:spcBef>
                <a:spcPts val="0"/>
              </a:spcBef>
              <a:spcAft>
                <a:spcPts val="0"/>
              </a:spcAft>
              <a:buNone/>
              <a:defRPr sz="5000"/>
            </a:lvl7pPr>
            <a:lvl8pPr lvl="7">
              <a:lnSpc>
                <a:spcPct val="80000"/>
              </a:lnSpc>
              <a:spcBef>
                <a:spcPts val="0"/>
              </a:spcBef>
              <a:spcAft>
                <a:spcPts val="0"/>
              </a:spcAft>
              <a:buNone/>
              <a:defRPr sz="5000"/>
            </a:lvl8pPr>
            <a:lvl9pPr lvl="8">
              <a:lnSpc>
                <a:spcPct val="80000"/>
              </a:lnSpc>
              <a:spcBef>
                <a:spcPts val="0"/>
              </a:spcBef>
              <a:spcAft>
                <a:spcPts val="0"/>
              </a:spcAft>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CUSTOM_11">
    <p:bg>
      <p:bgPr>
        <a:solidFill>
          <a:schemeClr val="accent5"/>
        </a:solidFill>
      </p:bgPr>
    </p:bg>
    <p:spTree>
      <p:nvGrpSpPr>
        <p:cNvPr id="107" name="Shape 107"/>
        <p:cNvGrpSpPr/>
        <p:nvPr/>
      </p:nvGrpSpPr>
      <p:grpSpPr>
        <a:xfrm>
          <a:off x="0" y="0"/>
          <a:ext cx="0" cy="0"/>
          <a:chOff x="0" y="0"/>
          <a:chExt cx="0" cy="0"/>
        </a:xfrm>
      </p:grpSpPr>
      <p:sp>
        <p:nvSpPr>
          <p:cNvPr id="108" name="Google Shape;108;p11"/>
          <p:cNvSpPr/>
          <p:nvPr>
            <p:ph idx="2" type="pic"/>
          </p:nvPr>
        </p:nvSpPr>
        <p:spPr>
          <a:xfrm>
            <a:off x="7480825" y="734600"/>
            <a:ext cx="1383900" cy="1660200"/>
          </a:xfrm>
          <a:prstGeom prst="roundRect">
            <a:avLst>
              <a:gd fmla="val 11646" name="adj"/>
            </a:avLst>
          </a:prstGeom>
          <a:noFill/>
          <a:ln>
            <a:noFill/>
          </a:ln>
        </p:spPr>
      </p:sp>
      <p:sp>
        <p:nvSpPr>
          <p:cNvPr id="109" name="Google Shape;109;p11"/>
          <p:cNvSpPr/>
          <p:nvPr>
            <p:ph idx="3" type="pic"/>
          </p:nvPr>
        </p:nvSpPr>
        <p:spPr>
          <a:xfrm>
            <a:off x="7480825" y="2521175"/>
            <a:ext cx="1383900" cy="1879200"/>
          </a:xfrm>
          <a:prstGeom prst="roundRect">
            <a:avLst>
              <a:gd fmla="val 11646" name="adj"/>
            </a:avLst>
          </a:prstGeom>
          <a:noFill/>
          <a:ln>
            <a:noFill/>
          </a:ln>
        </p:spPr>
      </p:sp>
      <p:sp>
        <p:nvSpPr>
          <p:cNvPr id="110" name="Google Shape;110;p11"/>
          <p:cNvSpPr/>
          <p:nvPr>
            <p:ph idx="4" type="pic"/>
          </p:nvPr>
        </p:nvSpPr>
        <p:spPr>
          <a:xfrm>
            <a:off x="4665550" y="850900"/>
            <a:ext cx="2589300" cy="3433200"/>
          </a:xfrm>
          <a:prstGeom prst="roundRect">
            <a:avLst>
              <a:gd fmla="val 6330" name="adj"/>
            </a:avLst>
          </a:prstGeom>
          <a:noFill/>
          <a:ln>
            <a:noFill/>
          </a:ln>
        </p:spPr>
      </p:sp>
      <p:sp>
        <p:nvSpPr>
          <p:cNvPr id="111" name="Google Shape;111;p11"/>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2" name="Google Shape;112;p11"/>
          <p:cNvSpPr txBox="1"/>
          <p:nvPr>
            <p:ph idx="5"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3" name="Google Shape;113;p11"/>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4" name="Google Shape;114;p11"/>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5" name="Google Shape;115;p1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CUSTOM_11_1">
    <p:bg>
      <p:bgPr>
        <a:solidFill>
          <a:schemeClr val="accent5"/>
        </a:solidFill>
      </p:bgPr>
    </p:bg>
    <p:spTree>
      <p:nvGrpSpPr>
        <p:cNvPr id="116" name="Shape 116"/>
        <p:cNvGrpSpPr/>
        <p:nvPr/>
      </p:nvGrpSpPr>
      <p:grpSpPr>
        <a:xfrm>
          <a:off x="0" y="0"/>
          <a:ext cx="0" cy="0"/>
          <a:chOff x="0" y="0"/>
          <a:chExt cx="0" cy="0"/>
        </a:xfrm>
      </p:grpSpPr>
      <p:sp>
        <p:nvSpPr>
          <p:cNvPr id="117" name="Google Shape;117;p12"/>
          <p:cNvSpPr/>
          <p:nvPr/>
        </p:nvSpPr>
        <p:spPr>
          <a:xfrm>
            <a:off x="6107109" y="582300"/>
            <a:ext cx="2759400" cy="3586200"/>
          </a:xfrm>
          <a:prstGeom prst="roundRect">
            <a:avLst>
              <a:gd fmla="val 867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118" name="Google Shape;118;p12"/>
          <p:cNvSpPr/>
          <p:nvPr>
            <p:ph idx="2" type="pic"/>
          </p:nvPr>
        </p:nvSpPr>
        <p:spPr>
          <a:xfrm>
            <a:off x="6220309" y="696000"/>
            <a:ext cx="2532900" cy="3358800"/>
          </a:xfrm>
          <a:prstGeom prst="roundRect">
            <a:avLst>
              <a:gd fmla="val 7223" name="adj"/>
            </a:avLst>
          </a:prstGeom>
          <a:noFill/>
          <a:ln>
            <a:noFill/>
          </a:ln>
        </p:spPr>
      </p:sp>
      <p:sp>
        <p:nvSpPr>
          <p:cNvPr id="119" name="Google Shape;119;p12"/>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0" name="Google Shape;120;p12"/>
          <p:cNvSpPr txBox="1"/>
          <p:nvPr>
            <p:ph idx="3"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1" name="Google Shape;121;p12"/>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2" name="Google Shape;122;p12"/>
          <p:cNvSpPr txBox="1"/>
          <p:nvPr>
            <p:ph idx="4"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3" name="Google Shape;123;p1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p:cSld name="CUSTOM_11_1_1">
    <p:bg>
      <p:bgPr>
        <a:solidFill>
          <a:schemeClr val="accent5"/>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6" name="Google Shape;126;p13"/>
          <p:cNvSpPr txBox="1"/>
          <p:nvPr>
            <p:ph idx="2"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7" name="Google Shape;127;p13"/>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8" name="Google Shape;128;p13"/>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9" name="Google Shape;129;p1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 Alt 1">
  <p:cSld name="CUSTOM_12">
    <p:bg>
      <p:bgPr>
        <a:solidFill>
          <a:schemeClr val="accent5"/>
        </a:solid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32" name="Google Shape;132;p14"/>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3" name="Google Shape;133;p14"/>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4" name="Google Shape;134;p1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35" name="Google Shape;135;p14"/>
          <p:cNvSpPr txBox="1"/>
          <p:nvPr>
            <p:ph idx="3" type="body"/>
          </p:nvPr>
        </p:nvSpPr>
        <p:spPr>
          <a:xfrm>
            <a:off x="495652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 name="Google Shape;136;p14"/>
          <p:cNvSpPr txBox="1"/>
          <p:nvPr>
            <p:ph idx="4" type="body"/>
          </p:nvPr>
        </p:nvSpPr>
        <p:spPr>
          <a:xfrm>
            <a:off x="38947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7" name="Google Shape;137;p14"/>
          <p:cNvSpPr txBox="1"/>
          <p:nvPr>
            <p:ph idx="5" type="subTitle"/>
          </p:nvPr>
        </p:nvSpPr>
        <p:spPr>
          <a:xfrm>
            <a:off x="47992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8" name="Google Shape;138;p14"/>
          <p:cNvSpPr txBox="1"/>
          <p:nvPr>
            <p:ph idx="6" type="subTitle"/>
          </p:nvPr>
        </p:nvSpPr>
        <p:spPr>
          <a:xfrm>
            <a:off x="486827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CUSTOM_13">
    <p:bg>
      <p:bgPr>
        <a:solidFill>
          <a:schemeClr val="accent5"/>
        </a:solidFill>
      </p:bgPr>
    </p:bg>
    <p:spTree>
      <p:nvGrpSpPr>
        <p:cNvPr id="139" name="Shape 139"/>
        <p:cNvGrpSpPr/>
        <p:nvPr/>
      </p:nvGrpSpPr>
      <p:grpSpPr>
        <a:xfrm>
          <a:off x="0" y="0"/>
          <a:ext cx="0" cy="0"/>
          <a:chOff x="0" y="0"/>
          <a:chExt cx="0" cy="0"/>
        </a:xfrm>
      </p:grpSpPr>
      <p:sp>
        <p:nvSpPr>
          <p:cNvPr id="140" name="Google Shape;140;p15"/>
          <p:cNvSpPr/>
          <p:nvPr>
            <p:ph idx="2" type="pic"/>
          </p:nvPr>
        </p:nvSpPr>
        <p:spPr>
          <a:xfrm>
            <a:off x="502800" y="2080575"/>
            <a:ext cx="603600" cy="603600"/>
          </a:xfrm>
          <a:prstGeom prst="ellipse">
            <a:avLst/>
          </a:prstGeom>
          <a:noFill/>
          <a:ln>
            <a:noFill/>
          </a:ln>
        </p:spPr>
      </p:sp>
      <p:sp>
        <p:nvSpPr>
          <p:cNvPr id="141" name="Google Shape;141;p15"/>
          <p:cNvSpPr/>
          <p:nvPr>
            <p:ph idx="3" type="pic"/>
          </p:nvPr>
        </p:nvSpPr>
        <p:spPr>
          <a:xfrm>
            <a:off x="6334750" y="2080575"/>
            <a:ext cx="603600" cy="603600"/>
          </a:xfrm>
          <a:prstGeom prst="ellipse">
            <a:avLst/>
          </a:prstGeom>
          <a:noFill/>
          <a:ln>
            <a:noFill/>
          </a:ln>
        </p:spPr>
      </p:sp>
      <p:sp>
        <p:nvSpPr>
          <p:cNvPr id="142" name="Google Shape;142;p15"/>
          <p:cNvSpPr/>
          <p:nvPr>
            <p:ph idx="4" type="pic"/>
          </p:nvPr>
        </p:nvSpPr>
        <p:spPr>
          <a:xfrm>
            <a:off x="3418775" y="2080550"/>
            <a:ext cx="603600" cy="603600"/>
          </a:xfrm>
          <a:prstGeom prst="ellipse">
            <a:avLst/>
          </a:prstGeom>
          <a:noFill/>
          <a:ln>
            <a:noFill/>
          </a:ln>
        </p:spPr>
      </p:sp>
      <p:sp>
        <p:nvSpPr>
          <p:cNvPr id="143" name="Google Shape;143;p1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44" name="Google Shape;144;p15"/>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5" name="Google Shape;145;p15"/>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6" name="Google Shape;146;p1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47" name="Google Shape;147;p15"/>
          <p:cNvSpPr txBox="1"/>
          <p:nvPr>
            <p:ph idx="6" type="body"/>
          </p:nvPr>
        </p:nvSpPr>
        <p:spPr>
          <a:xfrm>
            <a:off x="480250"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8" name="Google Shape;148;p15"/>
          <p:cNvSpPr txBox="1"/>
          <p:nvPr>
            <p:ph idx="7" type="body"/>
          </p:nvPr>
        </p:nvSpPr>
        <p:spPr>
          <a:xfrm>
            <a:off x="3422476"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9" name="Google Shape;149;p15"/>
          <p:cNvSpPr txBox="1"/>
          <p:nvPr>
            <p:ph idx="8" type="body"/>
          </p:nvPr>
        </p:nvSpPr>
        <p:spPr>
          <a:xfrm>
            <a:off x="6326625" y="3608000"/>
            <a:ext cx="23172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0" name="Google Shape;150;p15"/>
          <p:cNvSpPr txBox="1"/>
          <p:nvPr>
            <p:ph idx="9" type="subTitle"/>
          </p:nvPr>
        </p:nvSpPr>
        <p:spPr>
          <a:xfrm>
            <a:off x="48025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1" name="Google Shape;151;p15"/>
          <p:cNvSpPr txBox="1"/>
          <p:nvPr>
            <p:ph idx="13" type="subTitle"/>
          </p:nvPr>
        </p:nvSpPr>
        <p:spPr>
          <a:xfrm>
            <a:off x="3422476"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2" name="Google Shape;152;p15"/>
          <p:cNvSpPr txBox="1"/>
          <p:nvPr>
            <p:ph idx="14" type="subTitle"/>
          </p:nvPr>
        </p:nvSpPr>
        <p:spPr>
          <a:xfrm>
            <a:off x="632880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CUSTOM_13_1">
    <p:bg>
      <p:bgPr>
        <a:solidFill>
          <a:schemeClr val="accent5"/>
        </a:solidFill>
      </p:bgPr>
    </p:bg>
    <p:spTree>
      <p:nvGrpSpPr>
        <p:cNvPr id="153" name="Shape 153"/>
        <p:cNvGrpSpPr/>
        <p:nvPr/>
      </p:nvGrpSpPr>
      <p:grpSpPr>
        <a:xfrm>
          <a:off x="0" y="0"/>
          <a:ext cx="0" cy="0"/>
          <a:chOff x="0" y="0"/>
          <a:chExt cx="0" cy="0"/>
        </a:xfrm>
      </p:grpSpPr>
      <p:sp>
        <p:nvSpPr>
          <p:cNvPr id="154" name="Google Shape;154;p16"/>
          <p:cNvSpPr/>
          <p:nvPr>
            <p:ph idx="2" type="pic"/>
          </p:nvPr>
        </p:nvSpPr>
        <p:spPr>
          <a:xfrm>
            <a:off x="4644850" y="1299225"/>
            <a:ext cx="1037700" cy="1056300"/>
          </a:xfrm>
          <a:prstGeom prst="roundRect">
            <a:avLst>
              <a:gd fmla="val 12807" name="adj"/>
            </a:avLst>
          </a:prstGeom>
          <a:noFill/>
          <a:ln>
            <a:noFill/>
          </a:ln>
        </p:spPr>
      </p:sp>
      <p:sp>
        <p:nvSpPr>
          <p:cNvPr id="155" name="Google Shape;155;p16"/>
          <p:cNvSpPr/>
          <p:nvPr>
            <p:ph idx="3" type="pic"/>
          </p:nvPr>
        </p:nvSpPr>
        <p:spPr>
          <a:xfrm>
            <a:off x="4644850" y="3642825"/>
            <a:ext cx="1037700" cy="1056300"/>
          </a:xfrm>
          <a:prstGeom prst="roundRect">
            <a:avLst>
              <a:gd fmla="val 12807" name="adj"/>
            </a:avLst>
          </a:prstGeom>
          <a:noFill/>
          <a:ln>
            <a:noFill/>
          </a:ln>
        </p:spPr>
      </p:sp>
      <p:sp>
        <p:nvSpPr>
          <p:cNvPr id="156" name="Google Shape;156;p16"/>
          <p:cNvSpPr/>
          <p:nvPr>
            <p:ph idx="4" type="pic"/>
          </p:nvPr>
        </p:nvSpPr>
        <p:spPr>
          <a:xfrm>
            <a:off x="7828875" y="2471025"/>
            <a:ext cx="1037700" cy="1056300"/>
          </a:xfrm>
          <a:prstGeom prst="roundRect">
            <a:avLst>
              <a:gd fmla="val 12807" name="adj"/>
            </a:avLst>
          </a:prstGeom>
          <a:noFill/>
          <a:ln>
            <a:noFill/>
          </a:ln>
        </p:spPr>
      </p:sp>
      <p:sp>
        <p:nvSpPr>
          <p:cNvPr id="157" name="Google Shape;157;p16"/>
          <p:cNvSpPr/>
          <p:nvPr>
            <p:ph idx="5" type="pic"/>
          </p:nvPr>
        </p:nvSpPr>
        <p:spPr>
          <a:xfrm>
            <a:off x="373175" y="1147525"/>
            <a:ext cx="3579900" cy="3607500"/>
          </a:xfrm>
          <a:prstGeom prst="roundRect">
            <a:avLst>
              <a:gd fmla="val 11548" name="adj"/>
            </a:avLst>
          </a:prstGeom>
          <a:noFill/>
          <a:ln>
            <a:noFill/>
          </a:ln>
        </p:spPr>
      </p:sp>
      <p:sp>
        <p:nvSpPr>
          <p:cNvPr id="158" name="Google Shape;158;p16"/>
          <p:cNvSpPr txBox="1"/>
          <p:nvPr>
            <p:ph type="title"/>
          </p:nvPr>
        </p:nvSpPr>
        <p:spPr>
          <a:xfrm>
            <a:off x="277500" y="416250"/>
            <a:ext cx="8589000" cy="6267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59" name="Google Shape;159;p1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0" name="Google Shape;160;p16"/>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1" name="Google Shape;161;p1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62" name="Google Shape;162;p16"/>
          <p:cNvSpPr txBox="1"/>
          <p:nvPr>
            <p:ph idx="7" type="title"/>
          </p:nvPr>
        </p:nvSpPr>
        <p:spPr>
          <a:xfrm>
            <a:off x="6033800" y="15393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3" name="Google Shape;163;p16"/>
          <p:cNvSpPr txBox="1"/>
          <p:nvPr>
            <p:ph idx="8" type="title"/>
          </p:nvPr>
        </p:nvSpPr>
        <p:spPr>
          <a:xfrm>
            <a:off x="6033800" y="18086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4" name="Google Shape;164;p16"/>
          <p:cNvSpPr txBox="1"/>
          <p:nvPr>
            <p:ph idx="9" type="title"/>
          </p:nvPr>
        </p:nvSpPr>
        <p:spPr>
          <a:xfrm>
            <a:off x="4869750" y="27111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5" name="Google Shape;165;p16"/>
          <p:cNvSpPr txBox="1"/>
          <p:nvPr>
            <p:ph idx="13" type="title"/>
          </p:nvPr>
        </p:nvSpPr>
        <p:spPr>
          <a:xfrm>
            <a:off x="4869750" y="29804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6" name="Google Shape;166;p16"/>
          <p:cNvSpPr txBox="1"/>
          <p:nvPr>
            <p:ph idx="14" type="title"/>
          </p:nvPr>
        </p:nvSpPr>
        <p:spPr>
          <a:xfrm>
            <a:off x="6033800" y="38829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7" name="Google Shape;167;p16"/>
          <p:cNvSpPr txBox="1"/>
          <p:nvPr>
            <p:ph idx="15" type="title"/>
          </p:nvPr>
        </p:nvSpPr>
        <p:spPr>
          <a:xfrm>
            <a:off x="6033800" y="41522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CUSTOM_14">
    <p:bg>
      <p:bgPr>
        <a:solidFill>
          <a:schemeClr val="accent5"/>
        </a:solidFill>
      </p:bgPr>
    </p:bg>
    <p:spTree>
      <p:nvGrpSpPr>
        <p:cNvPr id="168" name="Shape 168"/>
        <p:cNvGrpSpPr/>
        <p:nvPr/>
      </p:nvGrpSpPr>
      <p:grpSpPr>
        <a:xfrm>
          <a:off x="0" y="0"/>
          <a:ext cx="0" cy="0"/>
          <a:chOff x="0" y="0"/>
          <a:chExt cx="0" cy="0"/>
        </a:xfrm>
      </p:grpSpPr>
      <p:sp>
        <p:nvSpPr>
          <p:cNvPr id="169" name="Google Shape;169;p17"/>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70" name="Google Shape;170;p1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1" name="Google Shape;171;p1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2" name="Google Shape;172;p1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73" name="Google Shape;173;p17"/>
          <p:cNvSpPr txBox="1"/>
          <p:nvPr>
            <p:ph idx="3" type="body"/>
          </p:nvPr>
        </p:nvSpPr>
        <p:spPr>
          <a:xfrm>
            <a:off x="22669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4" name="Google Shape;174;p17"/>
          <p:cNvSpPr txBox="1"/>
          <p:nvPr>
            <p:ph idx="4" type="body"/>
          </p:nvPr>
        </p:nvSpPr>
        <p:spPr>
          <a:xfrm>
            <a:off x="40068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5" name="Google Shape;175;p17"/>
          <p:cNvSpPr txBox="1"/>
          <p:nvPr>
            <p:ph idx="5" type="body"/>
          </p:nvPr>
        </p:nvSpPr>
        <p:spPr>
          <a:xfrm>
            <a:off x="57482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6" name="Google Shape;176;p17"/>
          <p:cNvSpPr txBox="1"/>
          <p:nvPr>
            <p:ph idx="6" type="body"/>
          </p:nvPr>
        </p:nvSpPr>
        <p:spPr>
          <a:xfrm>
            <a:off x="74507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7" name="Google Shape;177;p17"/>
          <p:cNvSpPr txBox="1"/>
          <p:nvPr>
            <p:ph idx="7" type="subTitle"/>
          </p:nvPr>
        </p:nvSpPr>
        <p:spPr>
          <a:xfrm>
            <a:off x="22670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8" name="Google Shape;178;p17"/>
          <p:cNvSpPr txBox="1"/>
          <p:nvPr>
            <p:ph idx="8" type="subTitle"/>
          </p:nvPr>
        </p:nvSpPr>
        <p:spPr>
          <a:xfrm>
            <a:off x="4006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9" name="Google Shape;179;p17"/>
          <p:cNvSpPr txBox="1"/>
          <p:nvPr>
            <p:ph idx="9" type="subTitle"/>
          </p:nvPr>
        </p:nvSpPr>
        <p:spPr>
          <a:xfrm>
            <a:off x="57475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80" name="Google Shape;180;p17"/>
          <p:cNvSpPr txBox="1"/>
          <p:nvPr>
            <p:ph idx="13" type="subTitle"/>
          </p:nvPr>
        </p:nvSpPr>
        <p:spPr>
          <a:xfrm>
            <a:off x="7488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image">
  <p:cSld name="CUSTOM_15">
    <p:bg>
      <p:bgPr>
        <a:solidFill>
          <a:schemeClr val="accent5"/>
        </a:solidFill>
      </p:bgPr>
    </p:bg>
    <p:spTree>
      <p:nvGrpSpPr>
        <p:cNvPr id="181" name="Shape 181"/>
        <p:cNvGrpSpPr/>
        <p:nvPr/>
      </p:nvGrpSpPr>
      <p:grpSpPr>
        <a:xfrm>
          <a:off x="0" y="0"/>
          <a:ext cx="0" cy="0"/>
          <a:chOff x="0" y="0"/>
          <a:chExt cx="0" cy="0"/>
        </a:xfrm>
      </p:grpSpPr>
      <p:sp>
        <p:nvSpPr>
          <p:cNvPr id="182" name="Google Shape;182;p18"/>
          <p:cNvSpPr txBox="1"/>
          <p:nvPr>
            <p:ph type="title"/>
          </p:nvPr>
        </p:nvSpPr>
        <p:spPr>
          <a:xfrm>
            <a:off x="5321925" y="506100"/>
            <a:ext cx="3544500" cy="5793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83" name="Google Shape;183;p18"/>
          <p:cNvSpPr/>
          <p:nvPr>
            <p:ph idx="2" type="pic"/>
          </p:nvPr>
        </p:nvSpPr>
        <p:spPr>
          <a:xfrm>
            <a:off x="392100" y="411300"/>
            <a:ext cx="4297500" cy="4333200"/>
          </a:xfrm>
          <a:prstGeom prst="roundRect">
            <a:avLst>
              <a:gd fmla="val 12298" name="adj"/>
            </a:avLst>
          </a:prstGeom>
          <a:noFill/>
          <a:ln>
            <a:noFill/>
          </a:ln>
        </p:spPr>
      </p:sp>
      <p:sp>
        <p:nvSpPr>
          <p:cNvPr id="184" name="Google Shape;184;p18"/>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85" name="Google Shape;185;p1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storyboards ">
  <p:cSld name="CUSTOM_17_1">
    <p:bg>
      <p:bgPr>
        <a:solidFill>
          <a:schemeClr val="accent5"/>
        </a:solidFill>
      </p:bgPr>
    </p:bg>
    <p:spTree>
      <p:nvGrpSpPr>
        <p:cNvPr id="186" name="Shape 186"/>
        <p:cNvGrpSpPr/>
        <p:nvPr/>
      </p:nvGrpSpPr>
      <p:grpSpPr>
        <a:xfrm>
          <a:off x="0" y="0"/>
          <a:ext cx="0" cy="0"/>
          <a:chOff x="0" y="0"/>
          <a:chExt cx="0" cy="0"/>
        </a:xfrm>
      </p:grpSpPr>
      <p:sp>
        <p:nvSpPr>
          <p:cNvPr id="187" name="Google Shape;187;p19"/>
          <p:cNvSpPr txBox="1"/>
          <p:nvPr>
            <p:ph idx="1" type="subTitle"/>
          </p:nvPr>
        </p:nvSpPr>
        <p:spPr>
          <a:xfrm>
            <a:off x="2775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88" name="Google Shape;188;p19"/>
          <p:cNvSpPr/>
          <p:nvPr>
            <p:ph idx="2" type="pic"/>
          </p:nvPr>
        </p:nvSpPr>
        <p:spPr>
          <a:xfrm>
            <a:off x="289100" y="1685250"/>
            <a:ext cx="1751100" cy="1773000"/>
          </a:xfrm>
          <a:prstGeom prst="roundRect">
            <a:avLst>
              <a:gd fmla="val 11894" name="adj"/>
            </a:avLst>
          </a:prstGeom>
          <a:noFill/>
          <a:ln>
            <a:noFill/>
          </a:ln>
        </p:spPr>
      </p:sp>
      <p:sp>
        <p:nvSpPr>
          <p:cNvPr id="189" name="Google Shape;189;p19"/>
          <p:cNvSpPr/>
          <p:nvPr>
            <p:ph idx="3" type="pic"/>
          </p:nvPr>
        </p:nvSpPr>
        <p:spPr>
          <a:xfrm>
            <a:off x="2152200" y="1685250"/>
            <a:ext cx="1751100" cy="1773000"/>
          </a:xfrm>
          <a:prstGeom prst="roundRect">
            <a:avLst>
              <a:gd fmla="val 11894" name="adj"/>
            </a:avLst>
          </a:prstGeom>
          <a:noFill/>
          <a:ln>
            <a:noFill/>
          </a:ln>
        </p:spPr>
      </p:sp>
      <p:sp>
        <p:nvSpPr>
          <p:cNvPr id="190" name="Google Shape;190;p19"/>
          <p:cNvSpPr/>
          <p:nvPr>
            <p:ph idx="4" type="pic"/>
          </p:nvPr>
        </p:nvSpPr>
        <p:spPr>
          <a:xfrm>
            <a:off x="4015300" y="1685250"/>
            <a:ext cx="1751100" cy="1773000"/>
          </a:xfrm>
          <a:prstGeom prst="roundRect">
            <a:avLst>
              <a:gd fmla="val 11894" name="adj"/>
            </a:avLst>
          </a:prstGeom>
          <a:noFill/>
          <a:ln>
            <a:noFill/>
          </a:ln>
        </p:spPr>
      </p:sp>
      <p:sp>
        <p:nvSpPr>
          <p:cNvPr id="191" name="Google Shape;191;p19"/>
          <p:cNvSpPr/>
          <p:nvPr>
            <p:ph idx="5" type="pic"/>
          </p:nvPr>
        </p:nvSpPr>
        <p:spPr>
          <a:xfrm>
            <a:off x="5866250" y="1685250"/>
            <a:ext cx="1751100" cy="1773000"/>
          </a:xfrm>
          <a:prstGeom prst="roundRect">
            <a:avLst>
              <a:gd fmla="val 11894" name="adj"/>
            </a:avLst>
          </a:prstGeom>
          <a:noFill/>
          <a:ln>
            <a:noFill/>
          </a:ln>
        </p:spPr>
      </p:sp>
      <p:sp>
        <p:nvSpPr>
          <p:cNvPr id="192" name="Google Shape;192;p19"/>
          <p:cNvSpPr txBox="1"/>
          <p:nvPr>
            <p:ph idx="6" type="body"/>
          </p:nvPr>
        </p:nvSpPr>
        <p:spPr>
          <a:xfrm>
            <a:off x="2775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SzPts val="900"/>
              <a:buChar char="●"/>
              <a:defRPr sz="800"/>
            </a:lvl1pPr>
            <a:lvl2pPr indent="-285750" lvl="1" marL="914400">
              <a:lnSpc>
                <a:spcPct val="115000"/>
              </a:lnSpc>
              <a:spcBef>
                <a:spcPts val="800"/>
              </a:spcBef>
              <a:spcAft>
                <a:spcPts val="0"/>
              </a:spcAft>
              <a:buSzPts val="900"/>
              <a:buChar char="○"/>
              <a:defRPr sz="900"/>
            </a:lvl2pPr>
            <a:lvl3pPr indent="-285750" lvl="2" marL="1371600">
              <a:lnSpc>
                <a:spcPct val="115000"/>
              </a:lnSpc>
              <a:spcBef>
                <a:spcPts val="800"/>
              </a:spcBef>
              <a:spcAft>
                <a:spcPts val="0"/>
              </a:spcAft>
              <a:buSzPts val="900"/>
              <a:buChar char="■"/>
              <a:defRPr sz="900"/>
            </a:lvl3pPr>
            <a:lvl4pPr indent="-285750" lvl="3" marL="1828800">
              <a:lnSpc>
                <a:spcPct val="115000"/>
              </a:lnSpc>
              <a:spcBef>
                <a:spcPts val="800"/>
              </a:spcBef>
              <a:spcAft>
                <a:spcPts val="0"/>
              </a:spcAft>
              <a:buSzPts val="900"/>
              <a:buChar char="●"/>
              <a:defRPr sz="900"/>
            </a:lvl4pPr>
            <a:lvl5pPr indent="-285750" lvl="4" marL="2286000">
              <a:lnSpc>
                <a:spcPct val="115000"/>
              </a:lnSpc>
              <a:spcBef>
                <a:spcPts val="800"/>
              </a:spcBef>
              <a:spcAft>
                <a:spcPts val="0"/>
              </a:spcAft>
              <a:buSzPts val="900"/>
              <a:buChar char="○"/>
              <a:defRPr sz="900"/>
            </a:lvl5pPr>
            <a:lvl6pPr indent="-285750" lvl="5" marL="2743200">
              <a:lnSpc>
                <a:spcPct val="115000"/>
              </a:lnSpc>
              <a:spcBef>
                <a:spcPts val="800"/>
              </a:spcBef>
              <a:spcAft>
                <a:spcPts val="0"/>
              </a:spcAft>
              <a:buSzPts val="900"/>
              <a:buChar char="■"/>
              <a:defRPr sz="900"/>
            </a:lvl6pPr>
            <a:lvl7pPr indent="-285750" lvl="6" marL="3200400">
              <a:lnSpc>
                <a:spcPct val="115000"/>
              </a:lnSpc>
              <a:spcBef>
                <a:spcPts val="800"/>
              </a:spcBef>
              <a:spcAft>
                <a:spcPts val="0"/>
              </a:spcAft>
              <a:buSzPts val="900"/>
              <a:buChar char="●"/>
              <a:defRPr sz="900"/>
            </a:lvl7pPr>
            <a:lvl8pPr indent="-285750" lvl="7" marL="3657600">
              <a:lnSpc>
                <a:spcPct val="115000"/>
              </a:lnSpc>
              <a:spcBef>
                <a:spcPts val="800"/>
              </a:spcBef>
              <a:spcAft>
                <a:spcPts val="0"/>
              </a:spcAft>
              <a:buSzPts val="900"/>
              <a:buChar char="○"/>
              <a:defRPr sz="900"/>
            </a:lvl8pPr>
            <a:lvl9pPr indent="-285750" lvl="8" marL="4114800">
              <a:lnSpc>
                <a:spcPct val="115000"/>
              </a:lnSpc>
              <a:spcBef>
                <a:spcPts val="800"/>
              </a:spcBef>
              <a:spcAft>
                <a:spcPts val="800"/>
              </a:spcAft>
              <a:buSzPts val="900"/>
              <a:buChar char="■"/>
              <a:defRPr sz="900"/>
            </a:lvl9pPr>
          </a:lstStyle>
          <a:p/>
        </p:txBody>
      </p:sp>
      <p:sp>
        <p:nvSpPr>
          <p:cNvPr id="193" name="Google Shape;193;p19"/>
          <p:cNvSpPr txBox="1"/>
          <p:nvPr>
            <p:ph idx="7" type="subTitle"/>
          </p:nvPr>
        </p:nvSpPr>
        <p:spPr>
          <a:xfrm>
            <a:off x="21481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4" name="Google Shape;194;p19"/>
          <p:cNvSpPr txBox="1"/>
          <p:nvPr>
            <p:ph idx="8" type="body"/>
          </p:nvPr>
        </p:nvSpPr>
        <p:spPr>
          <a:xfrm>
            <a:off x="21481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5" name="Google Shape;195;p19"/>
          <p:cNvSpPr txBox="1"/>
          <p:nvPr>
            <p:ph idx="9" type="subTitle"/>
          </p:nvPr>
        </p:nvSpPr>
        <p:spPr>
          <a:xfrm>
            <a:off x="40188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6" name="Google Shape;196;p19"/>
          <p:cNvSpPr txBox="1"/>
          <p:nvPr>
            <p:ph idx="13" type="body"/>
          </p:nvPr>
        </p:nvSpPr>
        <p:spPr>
          <a:xfrm>
            <a:off x="40188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7" name="Google Shape;197;p19"/>
          <p:cNvSpPr txBox="1"/>
          <p:nvPr>
            <p:ph idx="14" type="subTitle"/>
          </p:nvPr>
        </p:nvSpPr>
        <p:spPr>
          <a:xfrm>
            <a:off x="58536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8" name="Google Shape;198;p19"/>
          <p:cNvSpPr txBox="1"/>
          <p:nvPr>
            <p:ph idx="15" type="body"/>
          </p:nvPr>
        </p:nvSpPr>
        <p:spPr>
          <a:xfrm>
            <a:off x="58536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9" name="Google Shape;199;p19"/>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00" name="Google Shape;200;p19"/>
          <p:cNvSpPr txBox="1"/>
          <p:nvPr>
            <p:ph idx="16"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1" name="Google Shape;201;p19"/>
          <p:cNvSpPr txBox="1"/>
          <p:nvPr>
            <p:ph idx="17"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2" name="Google Shape;202;p1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BLANK_1_1_1_1_1_1_1_1_1_1_1_1_1_1_1_1">
    <p:bg>
      <p:bgPr>
        <a:solidFill>
          <a:schemeClr val="accent5"/>
        </a:solidFill>
      </p:bgPr>
    </p:bg>
    <p:spTree>
      <p:nvGrpSpPr>
        <p:cNvPr id="203" name="Shape 203"/>
        <p:cNvGrpSpPr/>
        <p:nvPr/>
      </p:nvGrpSpPr>
      <p:grpSpPr>
        <a:xfrm>
          <a:off x="0" y="0"/>
          <a:ext cx="0" cy="0"/>
          <a:chOff x="0" y="0"/>
          <a:chExt cx="0" cy="0"/>
        </a:xfrm>
      </p:grpSpPr>
      <p:sp>
        <p:nvSpPr>
          <p:cNvPr id="204" name="Google Shape;204;p20"/>
          <p:cNvSpPr/>
          <p:nvPr>
            <p:ph idx="2" type="pic"/>
          </p:nvPr>
        </p:nvSpPr>
        <p:spPr>
          <a:xfrm>
            <a:off x="392100" y="411300"/>
            <a:ext cx="4915800" cy="4333200"/>
          </a:xfrm>
          <a:prstGeom prst="roundRect">
            <a:avLst>
              <a:gd fmla="val 11160" name="adj"/>
            </a:avLst>
          </a:prstGeom>
          <a:noFill/>
          <a:ln>
            <a:noFill/>
          </a:ln>
        </p:spPr>
      </p:sp>
      <p:sp>
        <p:nvSpPr>
          <p:cNvPr id="205" name="Google Shape;205;p20"/>
          <p:cNvSpPr txBox="1"/>
          <p:nvPr>
            <p:ph type="title"/>
          </p:nvPr>
        </p:nvSpPr>
        <p:spPr>
          <a:xfrm>
            <a:off x="60451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6" name="Google Shape;206;p20"/>
          <p:cNvSpPr txBox="1"/>
          <p:nvPr>
            <p:ph idx="3" type="title"/>
          </p:nvPr>
        </p:nvSpPr>
        <p:spPr>
          <a:xfrm>
            <a:off x="60451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7" name="Google Shape;207;p20"/>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8" name="Google Shape;208;p2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extLst>
    <p:ext uri="{DCECCB84-F9BA-43D5-87BE-67443E8EF086}">
      <p15:sldGuideLst>
        <p15:guide id="1" pos="265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2">
  <p:cSld name="BLANK_1_1_1">
    <p:bg>
      <p:bgPr>
        <a:solidFill>
          <a:schemeClr val="accent5"/>
        </a:solidFill>
      </p:bgPr>
    </p:bg>
    <p:spTree>
      <p:nvGrpSpPr>
        <p:cNvPr id="17" name="Shape 17"/>
        <p:cNvGrpSpPr/>
        <p:nvPr/>
      </p:nvGrpSpPr>
      <p:grpSpPr>
        <a:xfrm>
          <a:off x="0" y="0"/>
          <a:ext cx="0" cy="0"/>
          <a:chOff x="0" y="0"/>
          <a:chExt cx="0" cy="0"/>
        </a:xfrm>
      </p:grpSpPr>
      <p:grpSp>
        <p:nvGrpSpPr>
          <p:cNvPr id="18" name="Google Shape;18;p3"/>
          <p:cNvGrpSpPr/>
          <p:nvPr/>
        </p:nvGrpSpPr>
        <p:grpSpPr>
          <a:xfrm>
            <a:off x="277515" y="277501"/>
            <a:ext cx="8589075" cy="4593888"/>
            <a:chOff x="277500" y="277500"/>
            <a:chExt cx="8589075" cy="4593888"/>
          </a:xfrm>
        </p:grpSpPr>
        <p:pic>
          <p:nvPicPr>
            <p:cNvPr id="19" name="Google Shape;19;p3"/>
            <p:cNvPicPr preferRelativeResize="0"/>
            <p:nvPr/>
          </p:nvPicPr>
          <p:blipFill>
            <a:blip r:embed="rId2">
              <a:alphaModFix amt="10000"/>
            </a:blip>
            <a:stretch>
              <a:fillRect/>
            </a:stretch>
          </p:blipFill>
          <p:spPr>
            <a:xfrm>
              <a:off x="277575" y="277500"/>
              <a:ext cx="8589000" cy="4593888"/>
            </a:xfrm>
            <a:prstGeom prst="rect">
              <a:avLst/>
            </a:prstGeom>
            <a:noFill/>
            <a:ln>
              <a:noFill/>
            </a:ln>
          </p:spPr>
        </p:pic>
        <p:sp>
          <p:nvSpPr>
            <p:cNvPr id="20" name="Google Shape;20;p3"/>
            <p:cNvSpPr/>
            <p:nvPr/>
          </p:nvSpPr>
          <p:spPr>
            <a:xfrm>
              <a:off x="277500" y="277500"/>
              <a:ext cx="8589000" cy="4582500"/>
            </a:xfrm>
            <a:prstGeom prst="roundRect">
              <a:avLst>
                <a:gd fmla="val 6093"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grpSp>
      <p:sp>
        <p:nvSpPr>
          <p:cNvPr id="21" name="Google Shape;21;p3"/>
          <p:cNvSpPr/>
          <p:nvPr/>
        </p:nvSpPr>
        <p:spPr>
          <a:xfrm>
            <a:off x="601356" y="3751056"/>
            <a:ext cx="576000" cy="576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Arimo"/>
              <a:ea typeface="Arimo"/>
              <a:cs typeface="Arimo"/>
              <a:sym typeface="Arimo"/>
            </a:endParaRPr>
          </a:p>
        </p:txBody>
      </p:sp>
      <p:sp>
        <p:nvSpPr>
          <p:cNvPr id="22" name="Google Shape;22;p3"/>
          <p:cNvSpPr/>
          <p:nvPr/>
        </p:nvSpPr>
        <p:spPr>
          <a:xfrm>
            <a:off x="651558" y="3801258"/>
            <a:ext cx="475500" cy="4755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1700">
              <a:solidFill>
                <a:schemeClr val="lt1"/>
              </a:solidFill>
              <a:latin typeface="Arimo"/>
              <a:ea typeface="Arimo"/>
              <a:cs typeface="Arimo"/>
              <a:sym typeface="Arimo"/>
            </a:endParaRPr>
          </a:p>
        </p:txBody>
      </p:sp>
      <p:sp>
        <p:nvSpPr>
          <p:cNvPr id="23" name="Google Shape;23;p3"/>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600"/>
              <a:buFont typeface="Arimo"/>
              <a:buNone/>
              <a:defRPr sz="1600">
                <a:solidFill>
                  <a:schemeClr val="lt1"/>
                </a:solidFill>
                <a:latin typeface="Arimo"/>
                <a:ea typeface="Arimo"/>
                <a:cs typeface="Arimo"/>
                <a:sym typeface="Arimo"/>
              </a:defRPr>
            </a:lvl1pPr>
            <a:lvl2pPr lvl="1">
              <a:spcBef>
                <a:spcPts val="0"/>
              </a:spcBef>
              <a:spcAft>
                <a:spcPts val="0"/>
              </a:spcAft>
              <a:buClr>
                <a:schemeClr val="lt1"/>
              </a:buClr>
              <a:buSzPts val="1400"/>
              <a:buFont typeface="Arimo"/>
              <a:buNone/>
              <a:defRPr>
                <a:solidFill>
                  <a:schemeClr val="lt1"/>
                </a:solidFill>
                <a:latin typeface="Arimo"/>
                <a:ea typeface="Arimo"/>
                <a:cs typeface="Arimo"/>
                <a:sym typeface="Arimo"/>
              </a:defRPr>
            </a:lvl2pPr>
            <a:lvl3pPr lvl="2">
              <a:spcBef>
                <a:spcPts val="0"/>
              </a:spcBef>
              <a:spcAft>
                <a:spcPts val="0"/>
              </a:spcAft>
              <a:buClr>
                <a:schemeClr val="lt1"/>
              </a:buClr>
              <a:buSzPts val="1400"/>
              <a:buFont typeface="Arimo"/>
              <a:buNone/>
              <a:defRPr>
                <a:solidFill>
                  <a:schemeClr val="lt1"/>
                </a:solidFill>
                <a:latin typeface="Arimo"/>
                <a:ea typeface="Arimo"/>
                <a:cs typeface="Arimo"/>
                <a:sym typeface="Arimo"/>
              </a:defRPr>
            </a:lvl3pPr>
            <a:lvl4pPr lvl="3">
              <a:spcBef>
                <a:spcPts val="0"/>
              </a:spcBef>
              <a:spcAft>
                <a:spcPts val="0"/>
              </a:spcAft>
              <a:buClr>
                <a:schemeClr val="lt1"/>
              </a:buClr>
              <a:buSzPts val="1400"/>
              <a:buFont typeface="Arimo"/>
              <a:buNone/>
              <a:defRPr>
                <a:solidFill>
                  <a:schemeClr val="lt1"/>
                </a:solidFill>
                <a:latin typeface="Arimo"/>
                <a:ea typeface="Arimo"/>
                <a:cs typeface="Arimo"/>
                <a:sym typeface="Arimo"/>
              </a:defRPr>
            </a:lvl4pPr>
            <a:lvl5pPr lvl="4">
              <a:spcBef>
                <a:spcPts val="0"/>
              </a:spcBef>
              <a:spcAft>
                <a:spcPts val="0"/>
              </a:spcAft>
              <a:buClr>
                <a:schemeClr val="lt1"/>
              </a:buClr>
              <a:buSzPts val="1400"/>
              <a:buFont typeface="Arimo"/>
              <a:buNone/>
              <a:defRPr>
                <a:solidFill>
                  <a:schemeClr val="lt1"/>
                </a:solidFill>
                <a:latin typeface="Arimo"/>
                <a:ea typeface="Arimo"/>
                <a:cs typeface="Arimo"/>
                <a:sym typeface="Arimo"/>
              </a:defRPr>
            </a:lvl5pPr>
            <a:lvl6pPr lvl="5">
              <a:spcBef>
                <a:spcPts val="0"/>
              </a:spcBef>
              <a:spcAft>
                <a:spcPts val="0"/>
              </a:spcAft>
              <a:buClr>
                <a:schemeClr val="lt1"/>
              </a:buClr>
              <a:buSzPts val="1400"/>
              <a:buFont typeface="Arimo"/>
              <a:buNone/>
              <a:defRPr>
                <a:solidFill>
                  <a:schemeClr val="lt1"/>
                </a:solidFill>
                <a:latin typeface="Arimo"/>
                <a:ea typeface="Arimo"/>
                <a:cs typeface="Arimo"/>
                <a:sym typeface="Arimo"/>
              </a:defRPr>
            </a:lvl6pPr>
            <a:lvl7pPr lvl="6">
              <a:spcBef>
                <a:spcPts val="0"/>
              </a:spcBef>
              <a:spcAft>
                <a:spcPts val="0"/>
              </a:spcAft>
              <a:buClr>
                <a:schemeClr val="lt1"/>
              </a:buClr>
              <a:buSzPts val="1400"/>
              <a:buFont typeface="Arimo"/>
              <a:buNone/>
              <a:defRPr>
                <a:solidFill>
                  <a:schemeClr val="lt1"/>
                </a:solidFill>
                <a:latin typeface="Arimo"/>
                <a:ea typeface="Arimo"/>
                <a:cs typeface="Arimo"/>
                <a:sym typeface="Arimo"/>
              </a:defRPr>
            </a:lvl7pPr>
            <a:lvl8pPr lvl="7">
              <a:spcBef>
                <a:spcPts val="0"/>
              </a:spcBef>
              <a:spcAft>
                <a:spcPts val="0"/>
              </a:spcAft>
              <a:buClr>
                <a:schemeClr val="lt1"/>
              </a:buClr>
              <a:buSzPts val="1400"/>
              <a:buFont typeface="Arimo"/>
              <a:buNone/>
              <a:defRPr>
                <a:solidFill>
                  <a:schemeClr val="lt1"/>
                </a:solidFill>
                <a:latin typeface="Arimo"/>
                <a:ea typeface="Arimo"/>
                <a:cs typeface="Arimo"/>
                <a:sym typeface="Arimo"/>
              </a:defRPr>
            </a:lvl8pPr>
            <a:lvl9pPr lvl="8">
              <a:spcBef>
                <a:spcPts val="0"/>
              </a:spcBef>
              <a:spcAft>
                <a:spcPts val="0"/>
              </a:spcAft>
              <a:buClr>
                <a:schemeClr val="lt1"/>
              </a:buClr>
              <a:buSzPts val="1400"/>
              <a:buFont typeface="Arimo"/>
              <a:buNone/>
              <a:defRPr>
                <a:solidFill>
                  <a:schemeClr val="lt1"/>
                </a:solidFill>
                <a:latin typeface="Arimo"/>
                <a:ea typeface="Arimo"/>
                <a:cs typeface="Arimo"/>
                <a:sym typeface="Arimo"/>
              </a:defRPr>
            </a:lvl9pPr>
          </a:lstStyle>
          <a:p/>
        </p:txBody>
      </p:sp>
      <p:cxnSp>
        <p:nvCxnSpPr>
          <p:cNvPr id="24" name="Google Shape;24;p3"/>
          <p:cNvCxnSpPr/>
          <p:nvPr/>
        </p:nvCxnSpPr>
        <p:spPr>
          <a:xfrm rot="10800000">
            <a:off x="1341900" y="4039025"/>
            <a:ext cx="1014600" cy="0"/>
          </a:xfrm>
          <a:prstGeom prst="straightConnector1">
            <a:avLst/>
          </a:prstGeom>
          <a:noFill/>
          <a:ln cap="flat" cmpd="sng" w="9525">
            <a:solidFill>
              <a:schemeClr val="lt2"/>
            </a:solidFill>
            <a:prstDash val="solid"/>
            <a:round/>
            <a:headEnd len="med" w="med" type="oval"/>
            <a:tailEnd len="med" w="med" type="none"/>
          </a:ln>
        </p:spPr>
      </p:cxnSp>
      <p:sp>
        <p:nvSpPr>
          <p:cNvPr id="25" name="Google Shape;25;p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6" name="Google Shape;26;p3"/>
          <p:cNvSpPr txBox="1"/>
          <p:nvPr>
            <p:ph type="title"/>
          </p:nvPr>
        </p:nvSpPr>
        <p:spPr>
          <a:xfrm>
            <a:off x="2598475" y="3493075"/>
            <a:ext cx="5985300" cy="994800"/>
          </a:xfrm>
          <a:prstGeom prst="rect">
            <a:avLst/>
          </a:prstGeom>
        </p:spPr>
        <p:txBody>
          <a:bodyPr anchorCtr="0" anchor="ctr"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4500"/>
            </a:lvl2pPr>
            <a:lvl3pPr lvl="2">
              <a:lnSpc>
                <a:spcPct val="80000"/>
              </a:lnSpc>
              <a:spcBef>
                <a:spcPts val="0"/>
              </a:spcBef>
              <a:spcAft>
                <a:spcPts val="0"/>
              </a:spcAft>
              <a:buNone/>
              <a:defRPr sz="4500"/>
            </a:lvl3pPr>
            <a:lvl4pPr lvl="3">
              <a:lnSpc>
                <a:spcPct val="80000"/>
              </a:lnSpc>
              <a:spcBef>
                <a:spcPts val="0"/>
              </a:spcBef>
              <a:spcAft>
                <a:spcPts val="0"/>
              </a:spcAft>
              <a:buNone/>
              <a:defRPr sz="4500"/>
            </a:lvl4pPr>
            <a:lvl5pPr lvl="4">
              <a:lnSpc>
                <a:spcPct val="80000"/>
              </a:lnSpc>
              <a:spcBef>
                <a:spcPts val="0"/>
              </a:spcBef>
              <a:spcAft>
                <a:spcPts val="0"/>
              </a:spcAft>
              <a:buNone/>
              <a:defRPr sz="4500"/>
            </a:lvl5pPr>
            <a:lvl6pPr lvl="5">
              <a:lnSpc>
                <a:spcPct val="80000"/>
              </a:lnSpc>
              <a:spcBef>
                <a:spcPts val="0"/>
              </a:spcBef>
              <a:spcAft>
                <a:spcPts val="0"/>
              </a:spcAft>
              <a:buNone/>
              <a:defRPr sz="4500"/>
            </a:lvl6pPr>
            <a:lvl7pPr lvl="6">
              <a:lnSpc>
                <a:spcPct val="80000"/>
              </a:lnSpc>
              <a:spcBef>
                <a:spcPts val="0"/>
              </a:spcBef>
              <a:spcAft>
                <a:spcPts val="0"/>
              </a:spcAft>
              <a:buNone/>
              <a:defRPr sz="4500"/>
            </a:lvl7pPr>
            <a:lvl8pPr lvl="7">
              <a:lnSpc>
                <a:spcPct val="80000"/>
              </a:lnSpc>
              <a:spcBef>
                <a:spcPts val="0"/>
              </a:spcBef>
              <a:spcAft>
                <a:spcPts val="0"/>
              </a:spcAft>
              <a:buNone/>
              <a:defRPr sz="4500"/>
            </a:lvl8pPr>
            <a:lvl9pPr lvl="8">
              <a:lnSpc>
                <a:spcPct val="80000"/>
              </a:lnSpc>
              <a:spcBef>
                <a:spcPts val="0"/>
              </a:spcBef>
              <a:spcAft>
                <a:spcPts val="0"/>
              </a:spcAft>
              <a:buNone/>
              <a:defRPr sz="45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characteristics">
  <p:cSld name="CUSTOM_19_2">
    <p:bg>
      <p:bgPr>
        <a:solidFill>
          <a:schemeClr val="accent5"/>
        </a:solidFill>
      </p:bgPr>
    </p:bg>
    <p:spTree>
      <p:nvGrpSpPr>
        <p:cNvPr id="209" name="Shape 209"/>
        <p:cNvGrpSpPr/>
        <p:nvPr/>
      </p:nvGrpSpPr>
      <p:grpSpPr>
        <a:xfrm>
          <a:off x="0" y="0"/>
          <a:ext cx="0" cy="0"/>
          <a:chOff x="0" y="0"/>
          <a:chExt cx="0" cy="0"/>
        </a:xfrm>
      </p:grpSpPr>
      <p:sp>
        <p:nvSpPr>
          <p:cNvPr id="210" name="Google Shape;210;p21"/>
          <p:cNvSpPr/>
          <p:nvPr/>
        </p:nvSpPr>
        <p:spPr>
          <a:xfrm>
            <a:off x="6766675" y="282250"/>
            <a:ext cx="2099700" cy="3008100"/>
          </a:xfrm>
          <a:prstGeom prst="roundRect">
            <a:avLst>
              <a:gd fmla="val 1195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1" name="Google Shape;211;p21"/>
          <p:cNvSpPr/>
          <p:nvPr/>
        </p:nvSpPr>
        <p:spPr>
          <a:xfrm>
            <a:off x="277425" y="3414025"/>
            <a:ext cx="3513600" cy="1447800"/>
          </a:xfrm>
          <a:prstGeom prst="roundRect">
            <a:avLst>
              <a:gd fmla="val 156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2" name="Google Shape;212;p21"/>
          <p:cNvSpPr/>
          <p:nvPr/>
        </p:nvSpPr>
        <p:spPr>
          <a:xfrm>
            <a:off x="5298000" y="1843500"/>
            <a:ext cx="1350600" cy="1447800"/>
          </a:xfrm>
          <a:prstGeom prst="roundRect">
            <a:avLst>
              <a:gd fmla="val 20704"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sz="1700">
              <a:solidFill>
                <a:schemeClr val="lt2"/>
              </a:solidFill>
              <a:latin typeface="Arimo"/>
              <a:ea typeface="Arimo"/>
              <a:cs typeface="Arimo"/>
              <a:sym typeface="Arimo"/>
            </a:endParaRPr>
          </a:p>
        </p:txBody>
      </p:sp>
      <p:sp>
        <p:nvSpPr>
          <p:cNvPr id="213" name="Google Shape;213;p21"/>
          <p:cNvSpPr/>
          <p:nvPr/>
        </p:nvSpPr>
        <p:spPr>
          <a:xfrm rot="-5400000">
            <a:off x="5577475" y="2049100"/>
            <a:ext cx="566700" cy="867300"/>
          </a:xfrm>
          <a:prstGeom prst="round2SameRect">
            <a:avLst>
              <a:gd fmla="val 4974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sp>
        <p:nvSpPr>
          <p:cNvPr id="214" name="Google Shape;214;p21"/>
          <p:cNvSpPr/>
          <p:nvPr/>
        </p:nvSpPr>
        <p:spPr>
          <a:xfrm>
            <a:off x="5426850" y="2194075"/>
            <a:ext cx="1092900" cy="5736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chemeClr val="lt2"/>
              </a:solidFill>
              <a:latin typeface="Arimo"/>
              <a:ea typeface="Arimo"/>
              <a:cs typeface="Arimo"/>
              <a:sym typeface="Arimo"/>
            </a:endParaRPr>
          </a:p>
        </p:txBody>
      </p:sp>
      <p:sp>
        <p:nvSpPr>
          <p:cNvPr id="215" name="Google Shape;215;p21"/>
          <p:cNvSpPr/>
          <p:nvPr>
            <p:ph idx="2" type="pic"/>
          </p:nvPr>
        </p:nvSpPr>
        <p:spPr>
          <a:xfrm>
            <a:off x="3910200" y="3408075"/>
            <a:ext cx="3486300" cy="1447800"/>
          </a:xfrm>
          <a:prstGeom prst="roundRect">
            <a:avLst>
              <a:gd fmla="val 16397" name="adj"/>
            </a:avLst>
          </a:prstGeom>
          <a:noFill/>
          <a:ln>
            <a:noFill/>
          </a:ln>
        </p:spPr>
      </p:sp>
      <p:sp>
        <p:nvSpPr>
          <p:cNvPr id="216" name="Google Shape;216;p21"/>
          <p:cNvSpPr/>
          <p:nvPr>
            <p:ph idx="3" type="pic"/>
          </p:nvPr>
        </p:nvSpPr>
        <p:spPr>
          <a:xfrm>
            <a:off x="277500" y="277500"/>
            <a:ext cx="2765700" cy="3013800"/>
          </a:xfrm>
          <a:prstGeom prst="roundRect">
            <a:avLst>
              <a:gd fmla="val 8721" name="adj"/>
            </a:avLst>
          </a:prstGeom>
          <a:noFill/>
          <a:ln>
            <a:noFill/>
          </a:ln>
        </p:spPr>
      </p:sp>
      <p:sp>
        <p:nvSpPr>
          <p:cNvPr id="217" name="Google Shape;217;p21"/>
          <p:cNvSpPr/>
          <p:nvPr>
            <p:ph idx="4" type="pic"/>
          </p:nvPr>
        </p:nvSpPr>
        <p:spPr>
          <a:xfrm>
            <a:off x="3161225" y="277500"/>
            <a:ext cx="1350600" cy="1447800"/>
          </a:xfrm>
          <a:prstGeom prst="roundRect">
            <a:avLst>
              <a:gd fmla="val 15267" name="adj"/>
            </a:avLst>
          </a:prstGeom>
          <a:noFill/>
          <a:ln>
            <a:noFill/>
          </a:ln>
        </p:spPr>
      </p:sp>
      <p:sp>
        <p:nvSpPr>
          <p:cNvPr id="218" name="Google Shape;218;p21"/>
          <p:cNvSpPr/>
          <p:nvPr>
            <p:ph idx="5" type="pic"/>
          </p:nvPr>
        </p:nvSpPr>
        <p:spPr>
          <a:xfrm>
            <a:off x="6883575" y="399550"/>
            <a:ext cx="1866000" cy="2775000"/>
          </a:xfrm>
          <a:prstGeom prst="roundRect">
            <a:avLst>
              <a:gd fmla="val 9097" name="adj"/>
            </a:avLst>
          </a:prstGeom>
          <a:noFill/>
          <a:ln>
            <a:noFill/>
          </a:ln>
        </p:spPr>
      </p:sp>
      <p:sp>
        <p:nvSpPr>
          <p:cNvPr id="219" name="Google Shape;219;p21"/>
          <p:cNvSpPr/>
          <p:nvPr>
            <p:ph idx="6" type="pic"/>
          </p:nvPr>
        </p:nvSpPr>
        <p:spPr>
          <a:xfrm>
            <a:off x="7516025" y="3407700"/>
            <a:ext cx="1350600" cy="1447800"/>
          </a:xfrm>
          <a:prstGeom prst="roundRect">
            <a:avLst>
              <a:gd fmla="val 16397" name="adj"/>
            </a:avLst>
          </a:prstGeom>
          <a:noFill/>
          <a:ln>
            <a:noFill/>
          </a:ln>
        </p:spPr>
      </p:sp>
      <p:sp>
        <p:nvSpPr>
          <p:cNvPr id="220" name="Google Shape;220;p21"/>
          <p:cNvSpPr/>
          <p:nvPr>
            <p:ph idx="7" type="pic"/>
          </p:nvPr>
        </p:nvSpPr>
        <p:spPr>
          <a:xfrm>
            <a:off x="394425" y="3528475"/>
            <a:ext cx="3279600" cy="1218900"/>
          </a:xfrm>
          <a:prstGeom prst="roundRect">
            <a:avLst>
              <a:gd fmla="val 11412" name="adj"/>
            </a:avLst>
          </a:prstGeom>
          <a:noFill/>
          <a:ln>
            <a:noFill/>
          </a:ln>
        </p:spPr>
      </p:sp>
      <p:sp>
        <p:nvSpPr>
          <p:cNvPr id="221" name="Google Shape;221;p21"/>
          <p:cNvSpPr/>
          <p:nvPr/>
        </p:nvSpPr>
        <p:spPr>
          <a:xfrm>
            <a:off x="3161225" y="1842600"/>
            <a:ext cx="2018700" cy="1447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22" name="Google Shape;222;p21"/>
          <p:cNvSpPr/>
          <p:nvPr/>
        </p:nvSpPr>
        <p:spPr>
          <a:xfrm>
            <a:off x="4629850" y="279301"/>
            <a:ext cx="2018700" cy="144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cxnSp>
        <p:nvCxnSpPr>
          <p:cNvPr id="223" name="Google Shape;223;p21"/>
          <p:cNvCxnSpPr>
            <a:stCxn id="221" idx="1"/>
            <a:endCxn id="221" idx="3"/>
          </p:cNvCxnSpPr>
          <p:nvPr/>
        </p:nvCxnSpPr>
        <p:spPr>
          <a:xfrm>
            <a:off x="3161225" y="2566500"/>
            <a:ext cx="2018700" cy="0"/>
          </a:xfrm>
          <a:prstGeom prst="straightConnector1">
            <a:avLst/>
          </a:prstGeom>
          <a:noFill/>
          <a:ln cap="flat" cmpd="sng" w="9525">
            <a:solidFill>
              <a:schemeClr val="accent3"/>
            </a:solidFill>
            <a:prstDash val="solid"/>
            <a:round/>
            <a:headEnd len="med" w="med" type="none"/>
            <a:tailEnd len="med" w="med" type="none"/>
          </a:ln>
        </p:spPr>
      </p:cxnSp>
      <p:sp>
        <p:nvSpPr>
          <p:cNvPr id="224" name="Google Shape;224;p21"/>
          <p:cNvSpPr txBox="1"/>
          <p:nvPr>
            <p:ph idx="1" type="subTitle"/>
          </p:nvPr>
        </p:nvSpPr>
        <p:spPr>
          <a:xfrm>
            <a:off x="394425" y="4055150"/>
            <a:ext cx="3279600" cy="573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a:solidFill>
                  <a:schemeClr val="lt1"/>
                </a:solidFill>
                <a:latin typeface="Arimo"/>
                <a:ea typeface="Arimo"/>
                <a:cs typeface="Arimo"/>
                <a:sym typeface="Arimo"/>
              </a:defRPr>
            </a:lvl1pPr>
            <a:lvl2pPr lvl="1">
              <a:lnSpc>
                <a:spcPct val="90000"/>
              </a:lnSpc>
              <a:spcBef>
                <a:spcPts val="0"/>
              </a:spcBef>
              <a:spcAft>
                <a:spcPts val="0"/>
              </a:spcAft>
              <a:buNone/>
              <a:defRPr sz="1500">
                <a:solidFill>
                  <a:schemeClr val="lt1"/>
                </a:solidFill>
                <a:latin typeface="Arimo"/>
                <a:ea typeface="Arimo"/>
                <a:cs typeface="Arimo"/>
                <a:sym typeface="Arimo"/>
              </a:defRPr>
            </a:lvl2pPr>
            <a:lvl3pPr lvl="2">
              <a:lnSpc>
                <a:spcPct val="90000"/>
              </a:lnSpc>
              <a:spcBef>
                <a:spcPts val="0"/>
              </a:spcBef>
              <a:spcAft>
                <a:spcPts val="0"/>
              </a:spcAft>
              <a:buNone/>
              <a:defRPr sz="1500">
                <a:solidFill>
                  <a:schemeClr val="lt1"/>
                </a:solidFill>
                <a:latin typeface="Arimo"/>
                <a:ea typeface="Arimo"/>
                <a:cs typeface="Arimo"/>
                <a:sym typeface="Arimo"/>
              </a:defRPr>
            </a:lvl3pPr>
            <a:lvl4pPr lvl="3">
              <a:lnSpc>
                <a:spcPct val="90000"/>
              </a:lnSpc>
              <a:spcBef>
                <a:spcPts val="0"/>
              </a:spcBef>
              <a:spcAft>
                <a:spcPts val="0"/>
              </a:spcAft>
              <a:buNone/>
              <a:defRPr sz="1500">
                <a:solidFill>
                  <a:schemeClr val="lt1"/>
                </a:solidFill>
                <a:latin typeface="Arimo"/>
                <a:ea typeface="Arimo"/>
                <a:cs typeface="Arimo"/>
                <a:sym typeface="Arimo"/>
              </a:defRPr>
            </a:lvl4pPr>
            <a:lvl5pPr lvl="4">
              <a:lnSpc>
                <a:spcPct val="90000"/>
              </a:lnSpc>
              <a:spcBef>
                <a:spcPts val="0"/>
              </a:spcBef>
              <a:spcAft>
                <a:spcPts val="0"/>
              </a:spcAft>
              <a:buNone/>
              <a:defRPr sz="1500">
                <a:solidFill>
                  <a:schemeClr val="lt1"/>
                </a:solidFill>
                <a:latin typeface="Arimo"/>
                <a:ea typeface="Arimo"/>
                <a:cs typeface="Arimo"/>
                <a:sym typeface="Arimo"/>
              </a:defRPr>
            </a:lvl5pPr>
            <a:lvl6pPr lvl="5">
              <a:lnSpc>
                <a:spcPct val="90000"/>
              </a:lnSpc>
              <a:spcBef>
                <a:spcPts val="0"/>
              </a:spcBef>
              <a:spcAft>
                <a:spcPts val="0"/>
              </a:spcAft>
              <a:buNone/>
              <a:defRPr sz="1500">
                <a:solidFill>
                  <a:schemeClr val="lt1"/>
                </a:solidFill>
                <a:latin typeface="Arimo"/>
                <a:ea typeface="Arimo"/>
                <a:cs typeface="Arimo"/>
                <a:sym typeface="Arimo"/>
              </a:defRPr>
            </a:lvl6pPr>
            <a:lvl7pPr lvl="6">
              <a:lnSpc>
                <a:spcPct val="90000"/>
              </a:lnSpc>
              <a:spcBef>
                <a:spcPts val="0"/>
              </a:spcBef>
              <a:spcAft>
                <a:spcPts val="0"/>
              </a:spcAft>
              <a:buNone/>
              <a:defRPr sz="1500">
                <a:solidFill>
                  <a:schemeClr val="lt1"/>
                </a:solidFill>
                <a:latin typeface="Arimo"/>
                <a:ea typeface="Arimo"/>
                <a:cs typeface="Arimo"/>
                <a:sym typeface="Arimo"/>
              </a:defRPr>
            </a:lvl7pPr>
            <a:lvl8pPr lvl="7">
              <a:lnSpc>
                <a:spcPct val="90000"/>
              </a:lnSpc>
              <a:spcBef>
                <a:spcPts val="0"/>
              </a:spcBef>
              <a:spcAft>
                <a:spcPts val="0"/>
              </a:spcAft>
              <a:buNone/>
              <a:defRPr sz="1500">
                <a:solidFill>
                  <a:schemeClr val="lt1"/>
                </a:solidFill>
                <a:latin typeface="Arimo"/>
                <a:ea typeface="Arimo"/>
                <a:cs typeface="Arimo"/>
                <a:sym typeface="Arimo"/>
              </a:defRPr>
            </a:lvl8pPr>
            <a:lvl9pPr lvl="8">
              <a:lnSpc>
                <a:spcPct val="90000"/>
              </a:lnSpc>
              <a:spcBef>
                <a:spcPts val="0"/>
              </a:spcBef>
              <a:spcAft>
                <a:spcPts val="0"/>
              </a:spcAft>
              <a:buNone/>
              <a:defRPr sz="1500">
                <a:solidFill>
                  <a:schemeClr val="lt1"/>
                </a:solidFill>
                <a:latin typeface="Arimo"/>
                <a:ea typeface="Arimo"/>
                <a:cs typeface="Arimo"/>
                <a:sym typeface="Arimo"/>
              </a:defRPr>
            </a:lvl9pPr>
          </a:lstStyle>
          <a:p/>
        </p:txBody>
      </p:sp>
      <p:sp>
        <p:nvSpPr>
          <p:cNvPr id="225" name="Google Shape;225;p21"/>
          <p:cNvSpPr txBox="1"/>
          <p:nvPr>
            <p:ph idx="8" type="subTitle"/>
          </p:nvPr>
        </p:nvSpPr>
        <p:spPr>
          <a:xfrm>
            <a:off x="6883575" y="605875"/>
            <a:ext cx="1866000" cy="573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a:solidFill>
                  <a:schemeClr val="lt2"/>
                </a:solidFill>
                <a:latin typeface="Arimo"/>
                <a:ea typeface="Arimo"/>
                <a:cs typeface="Arimo"/>
                <a:sym typeface="Arimo"/>
              </a:defRPr>
            </a:lvl1pPr>
            <a:lvl2pPr lvl="1">
              <a:lnSpc>
                <a:spcPct val="90000"/>
              </a:lnSpc>
              <a:spcBef>
                <a:spcPts val="0"/>
              </a:spcBef>
              <a:spcAft>
                <a:spcPts val="0"/>
              </a:spcAft>
              <a:buNone/>
              <a:defRPr sz="1500">
                <a:solidFill>
                  <a:schemeClr val="lt2"/>
                </a:solidFill>
                <a:latin typeface="Arimo"/>
                <a:ea typeface="Arimo"/>
                <a:cs typeface="Arimo"/>
                <a:sym typeface="Arimo"/>
              </a:defRPr>
            </a:lvl2pPr>
            <a:lvl3pPr lvl="2">
              <a:lnSpc>
                <a:spcPct val="90000"/>
              </a:lnSpc>
              <a:spcBef>
                <a:spcPts val="0"/>
              </a:spcBef>
              <a:spcAft>
                <a:spcPts val="0"/>
              </a:spcAft>
              <a:buNone/>
              <a:defRPr sz="1500">
                <a:solidFill>
                  <a:schemeClr val="lt2"/>
                </a:solidFill>
                <a:latin typeface="Arimo"/>
                <a:ea typeface="Arimo"/>
                <a:cs typeface="Arimo"/>
                <a:sym typeface="Arimo"/>
              </a:defRPr>
            </a:lvl3pPr>
            <a:lvl4pPr lvl="3">
              <a:lnSpc>
                <a:spcPct val="90000"/>
              </a:lnSpc>
              <a:spcBef>
                <a:spcPts val="0"/>
              </a:spcBef>
              <a:spcAft>
                <a:spcPts val="0"/>
              </a:spcAft>
              <a:buNone/>
              <a:defRPr sz="1500">
                <a:solidFill>
                  <a:schemeClr val="lt2"/>
                </a:solidFill>
                <a:latin typeface="Arimo"/>
                <a:ea typeface="Arimo"/>
                <a:cs typeface="Arimo"/>
                <a:sym typeface="Arimo"/>
              </a:defRPr>
            </a:lvl4pPr>
            <a:lvl5pPr lvl="4">
              <a:lnSpc>
                <a:spcPct val="90000"/>
              </a:lnSpc>
              <a:spcBef>
                <a:spcPts val="0"/>
              </a:spcBef>
              <a:spcAft>
                <a:spcPts val="0"/>
              </a:spcAft>
              <a:buNone/>
              <a:defRPr sz="1500">
                <a:solidFill>
                  <a:schemeClr val="lt2"/>
                </a:solidFill>
                <a:latin typeface="Arimo"/>
                <a:ea typeface="Arimo"/>
                <a:cs typeface="Arimo"/>
                <a:sym typeface="Arimo"/>
              </a:defRPr>
            </a:lvl5pPr>
            <a:lvl6pPr lvl="5">
              <a:lnSpc>
                <a:spcPct val="90000"/>
              </a:lnSpc>
              <a:spcBef>
                <a:spcPts val="0"/>
              </a:spcBef>
              <a:spcAft>
                <a:spcPts val="0"/>
              </a:spcAft>
              <a:buNone/>
              <a:defRPr sz="1500">
                <a:solidFill>
                  <a:schemeClr val="lt2"/>
                </a:solidFill>
                <a:latin typeface="Arimo"/>
                <a:ea typeface="Arimo"/>
                <a:cs typeface="Arimo"/>
                <a:sym typeface="Arimo"/>
              </a:defRPr>
            </a:lvl6pPr>
            <a:lvl7pPr lvl="6">
              <a:lnSpc>
                <a:spcPct val="90000"/>
              </a:lnSpc>
              <a:spcBef>
                <a:spcPts val="0"/>
              </a:spcBef>
              <a:spcAft>
                <a:spcPts val="0"/>
              </a:spcAft>
              <a:buNone/>
              <a:defRPr sz="1500">
                <a:solidFill>
                  <a:schemeClr val="lt2"/>
                </a:solidFill>
                <a:latin typeface="Arimo"/>
                <a:ea typeface="Arimo"/>
                <a:cs typeface="Arimo"/>
                <a:sym typeface="Arimo"/>
              </a:defRPr>
            </a:lvl7pPr>
            <a:lvl8pPr lvl="7">
              <a:lnSpc>
                <a:spcPct val="90000"/>
              </a:lnSpc>
              <a:spcBef>
                <a:spcPts val="0"/>
              </a:spcBef>
              <a:spcAft>
                <a:spcPts val="0"/>
              </a:spcAft>
              <a:buNone/>
              <a:defRPr sz="1500">
                <a:solidFill>
                  <a:schemeClr val="lt2"/>
                </a:solidFill>
                <a:latin typeface="Arimo"/>
                <a:ea typeface="Arimo"/>
                <a:cs typeface="Arimo"/>
                <a:sym typeface="Arimo"/>
              </a:defRPr>
            </a:lvl8pPr>
            <a:lvl9pPr lvl="8">
              <a:lnSpc>
                <a:spcPct val="90000"/>
              </a:lnSpc>
              <a:spcBef>
                <a:spcPts val="0"/>
              </a:spcBef>
              <a:spcAft>
                <a:spcPts val="0"/>
              </a:spcAft>
              <a:buNone/>
              <a:defRPr sz="1500">
                <a:solidFill>
                  <a:schemeClr val="lt2"/>
                </a:solidFill>
                <a:latin typeface="Arimo"/>
                <a:ea typeface="Arimo"/>
                <a:cs typeface="Arimo"/>
                <a:sym typeface="Arimo"/>
              </a:defRPr>
            </a:lvl9pPr>
          </a:lstStyle>
          <a:p/>
        </p:txBody>
      </p:sp>
      <p:sp>
        <p:nvSpPr>
          <p:cNvPr id="226" name="Google Shape;226;p21"/>
          <p:cNvSpPr txBox="1"/>
          <p:nvPr>
            <p:ph idx="9" type="subTitle"/>
          </p:nvPr>
        </p:nvSpPr>
        <p:spPr>
          <a:xfrm>
            <a:off x="3910200" y="3779175"/>
            <a:ext cx="3486300" cy="705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24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27" name="Google Shape;227;p21"/>
          <p:cNvSpPr txBox="1"/>
          <p:nvPr>
            <p:ph idx="13" type="subTitle"/>
          </p:nvPr>
        </p:nvSpPr>
        <p:spPr>
          <a:xfrm>
            <a:off x="291075" y="2571750"/>
            <a:ext cx="2765700" cy="705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2400">
                <a:solidFill>
                  <a:schemeClr val="lt1"/>
                </a:solidFill>
                <a:latin typeface="Arimo"/>
                <a:ea typeface="Arimo"/>
                <a:cs typeface="Arimo"/>
                <a:sym typeface="Arimo"/>
              </a:defRPr>
            </a:lvl1pPr>
            <a:lvl2pPr lvl="1">
              <a:lnSpc>
                <a:spcPct val="90000"/>
              </a:lnSpc>
              <a:spcBef>
                <a:spcPts val="0"/>
              </a:spcBef>
              <a:spcAft>
                <a:spcPts val="0"/>
              </a:spcAft>
              <a:buNone/>
              <a:defRPr sz="2500">
                <a:solidFill>
                  <a:schemeClr val="lt1"/>
                </a:solidFill>
                <a:latin typeface="Arimo"/>
                <a:ea typeface="Arimo"/>
                <a:cs typeface="Arimo"/>
                <a:sym typeface="Arimo"/>
              </a:defRPr>
            </a:lvl2pPr>
            <a:lvl3pPr lvl="2">
              <a:lnSpc>
                <a:spcPct val="90000"/>
              </a:lnSpc>
              <a:spcBef>
                <a:spcPts val="0"/>
              </a:spcBef>
              <a:spcAft>
                <a:spcPts val="0"/>
              </a:spcAft>
              <a:buNone/>
              <a:defRPr sz="2500">
                <a:solidFill>
                  <a:schemeClr val="lt1"/>
                </a:solidFill>
                <a:latin typeface="Arimo"/>
                <a:ea typeface="Arimo"/>
                <a:cs typeface="Arimo"/>
                <a:sym typeface="Arimo"/>
              </a:defRPr>
            </a:lvl3pPr>
            <a:lvl4pPr lvl="3">
              <a:lnSpc>
                <a:spcPct val="90000"/>
              </a:lnSpc>
              <a:spcBef>
                <a:spcPts val="0"/>
              </a:spcBef>
              <a:spcAft>
                <a:spcPts val="0"/>
              </a:spcAft>
              <a:buNone/>
              <a:defRPr sz="2500">
                <a:solidFill>
                  <a:schemeClr val="lt1"/>
                </a:solidFill>
                <a:latin typeface="Arimo"/>
                <a:ea typeface="Arimo"/>
                <a:cs typeface="Arimo"/>
                <a:sym typeface="Arimo"/>
              </a:defRPr>
            </a:lvl4pPr>
            <a:lvl5pPr lvl="4">
              <a:lnSpc>
                <a:spcPct val="90000"/>
              </a:lnSpc>
              <a:spcBef>
                <a:spcPts val="0"/>
              </a:spcBef>
              <a:spcAft>
                <a:spcPts val="0"/>
              </a:spcAft>
              <a:buNone/>
              <a:defRPr sz="2500">
                <a:solidFill>
                  <a:schemeClr val="lt1"/>
                </a:solidFill>
                <a:latin typeface="Arimo"/>
                <a:ea typeface="Arimo"/>
                <a:cs typeface="Arimo"/>
                <a:sym typeface="Arimo"/>
              </a:defRPr>
            </a:lvl5pPr>
            <a:lvl6pPr lvl="5">
              <a:lnSpc>
                <a:spcPct val="90000"/>
              </a:lnSpc>
              <a:spcBef>
                <a:spcPts val="0"/>
              </a:spcBef>
              <a:spcAft>
                <a:spcPts val="0"/>
              </a:spcAft>
              <a:buNone/>
              <a:defRPr sz="2500">
                <a:solidFill>
                  <a:schemeClr val="lt1"/>
                </a:solidFill>
                <a:latin typeface="Arimo"/>
                <a:ea typeface="Arimo"/>
                <a:cs typeface="Arimo"/>
                <a:sym typeface="Arimo"/>
              </a:defRPr>
            </a:lvl6pPr>
            <a:lvl7pPr lvl="6">
              <a:lnSpc>
                <a:spcPct val="90000"/>
              </a:lnSpc>
              <a:spcBef>
                <a:spcPts val="0"/>
              </a:spcBef>
              <a:spcAft>
                <a:spcPts val="0"/>
              </a:spcAft>
              <a:buNone/>
              <a:defRPr sz="2500">
                <a:solidFill>
                  <a:schemeClr val="lt1"/>
                </a:solidFill>
                <a:latin typeface="Arimo"/>
                <a:ea typeface="Arimo"/>
                <a:cs typeface="Arimo"/>
                <a:sym typeface="Arimo"/>
              </a:defRPr>
            </a:lvl7pPr>
            <a:lvl8pPr lvl="7">
              <a:lnSpc>
                <a:spcPct val="90000"/>
              </a:lnSpc>
              <a:spcBef>
                <a:spcPts val="0"/>
              </a:spcBef>
              <a:spcAft>
                <a:spcPts val="0"/>
              </a:spcAft>
              <a:buNone/>
              <a:defRPr sz="2500">
                <a:solidFill>
                  <a:schemeClr val="lt1"/>
                </a:solidFill>
                <a:latin typeface="Arimo"/>
                <a:ea typeface="Arimo"/>
                <a:cs typeface="Arimo"/>
                <a:sym typeface="Arimo"/>
              </a:defRPr>
            </a:lvl8pPr>
            <a:lvl9pPr lvl="8">
              <a:lnSpc>
                <a:spcPct val="90000"/>
              </a:lnSpc>
              <a:spcBef>
                <a:spcPts val="0"/>
              </a:spcBef>
              <a:spcAft>
                <a:spcPts val="0"/>
              </a:spcAft>
              <a:buNone/>
              <a:defRPr sz="2500">
                <a:solidFill>
                  <a:schemeClr val="lt1"/>
                </a:solidFill>
                <a:latin typeface="Arimo"/>
                <a:ea typeface="Arimo"/>
                <a:cs typeface="Arimo"/>
                <a:sym typeface="Arimo"/>
              </a:defRPr>
            </a:lvl9pPr>
          </a:lstStyle>
          <a:p/>
        </p:txBody>
      </p:sp>
      <p:sp>
        <p:nvSpPr>
          <p:cNvPr id="228" name="Google Shape;228;p21"/>
          <p:cNvSpPr txBox="1"/>
          <p:nvPr>
            <p:ph idx="14" type="subTitle"/>
          </p:nvPr>
        </p:nvSpPr>
        <p:spPr>
          <a:xfrm>
            <a:off x="4629850" y="694401"/>
            <a:ext cx="2018700" cy="5667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1800">
                <a:latin typeface="Arimo"/>
                <a:ea typeface="Arimo"/>
                <a:cs typeface="Arimo"/>
                <a:sym typeface="Arimo"/>
              </a:defRPr>
            </a:lvl1pPr>
            <a:lvl2pPr lvl="1" algn="ctr">
              <a:lnSpc>
                <a:spcPct val="90000"/>
              </a:lnSpc>
              <a:spcBef>
                <a:spcPts val="0"/>
              </a:spcBef>
              <a:spcAft>
                <a:spcPts val="0"/>
              </a:spcAft>
              <a:buNone/>
              <a:defRPr sz="2500">
                <a:latin typeface="Arimo"/>
                <a:ea typeface="Arimo"/>
                <a:cs typeface="Arimo"/>
                <a:sym typeface="Arimo"/>
              </a:defRPr>
            </a:lvl2pPr>
            <a:lvl3pPr lvl="2" algn="ctr">
              <a:lnSpc>
                <a:spcPct val="90000"/>
              </a:lnSpc>
              <a:spcBef>
                <a:spcPts val="0"/>
              </a:spcBef>
              <a:spcAft>
                <a:spcPts val="0"/>
              </a:spcAft>
              <a:buNone/>
              <a:defRPr sz="2500">
                <a:latin typeface="Arimo"/>
                <a:ea typeface="Arimo"/>
                <a:cs typeface="Arimo"/>
                <a:sym typeface="Arimo"/>
              </a:defRPr>
            </a:lvl3pPr>
            <a:lvl4pPr lvl="3" algn="ctr">
              <a:lnSpc>
                <a:spcPct val="90000"/>
              </a:lnSpc>
              <a:spcBef>
                <a:spcPts val="0"/>
              </a:spcBef>
              <a:spcAft>
                <a:spcPts val="0"/>
              </a:spcAft>
              <a:buNone/>
              <a:defRPr sz="2500">
                <a:latin typeface="Arimo"/>
                <a:ea typeface="Arimo"/>
                <a:cs typeface="Arimo"/>
                <a:sym typeface="Arimo"/>
              </a:defRPr>
            </a:lvl4pPr>
            <a:lvl5pPr lvl="4" algn="ctr">
              <a:lnSpc>
                <a:spcPct val="90000"/>
              </a:lnSpc>
              <a:spcBef>
                <a:spcPts val="0"/>
              </a:spcBef>
              <a:spcAft>
                <a:spcPts val="0"/>
              </a:spcAft>
              <a:buNone/>
              <a:defRPr sz="2500">
                <a:latin typeface="Arimo"/>
                <a:ea typeface="Arimo"/>
                <a:cs typeface="Arimo"/>
                <a:sym typeface="Arimo"/>
              </a:defRPr>
            </a:lvl5pPr>
            <a:lvl6pPr lvl="5" algn="ctr">
              <a:lnSpc>
                <a:spcPct val="90000"/>
              </a:lnSpc>
              <a:spcBef>
                <a:spcPts val="0"/>
              </a:spcBef>
              <a:spcAft>
                <a:spcPts val="0"/>
              </a:spcAft>
              <a:buNone/>
              <a:defRPr sz="2500">
                <a:latin typeface="Arimo"/>
                <a:ea typeface="Arimo"/>
                <a:cs typeface="Arimo"/>
                <a:sym typeface="Arimo"/>
              </a:defRPr>
            </a:lvl6pPr>
            <a:lvl7pPr lvl="6" algn="ctr">
              <a:lnSpc>
                <a:spcPct val="90000"/>
              </a:lnSpc>
              <a:spcBef>
                <a:spcPts val="0"/>
              </a:spcBef>
              <a:spcAft>
                <a:spcPts val="0"/>
              </a:spcAft>
              <a:buNone/>
              <a:defRPr sz="2500">
                <a:latin typeface="Arimo"/>
                <a:ea typeface="Arimo"/>
                <a:cs typeface="Arimo"/>
                <a:sym typeface="Arimo"/>
              </a:defRPr>
            </a:lvl7pPr>
            <a:lvl8pPr lvl="7" algn="ctr">
              <a:lnSpc>
                <a:spcPct val="90000"/>
              </a:lnSpc>
              <a:spcBef>
                <a:spcPts val="0"/>
              </a:spcBef>
              <a:spcAft>
                <a:spcPts val="0"/>
              </a:spcAft>
              <a:buNone/>
              <a:defRPr sz="2500">
                <a:latin typeface="Arimo"/>
                <a:ea typeface="Arimo"/>
                <a:cs typeface="Arimo"/>
                <a:sym typeface="Arimo"/>
              </a:defRPr>
            </a:lvl8pPr>
            <a:lvl9pPr lvl="8" algn="ctr">
              <a:lnSpc>
                <a:spcPct val="90000"/>
              </a:lnSpc>
              <a:spcBef>
                <a:spcPts val="0"/>
              </a:spcBef>
              <a:spcAft>
                <a:spcPts val="0"/>
              </a:spcAft>
              <a:buNone/>
              <a:defRPr sz="2500">
                <a:latin typeface="Arimo"/>
                <a:ea typeface="Arimo"/>
                <a:cs typeface="Arimo"/>
                <a:sym typeface="Arimo"/>
              </a:defRPr>
            </a:lvl9pPr>
          </a:lstStyle>
          <a:p/>
        </p:txBody>
      </p:sp>
      <p:sp>
        <p:nvSpPr>
          <p:cNvPr id="229" name="Google Shape;229;p21"/>
          <p:cNvSpPr txBox="1"/>
          <p:nvPr>
            <p:ph idx="15" type="subTitle"/>
          </p:nvPr>
        </p:nvSpPr>
        <p:spPr>
          <a:xfrm>
            <a:off x="4629900" y="1390480"/>
            <a:ext cx="2018700" cy="224100"/>
          </a:xfrm>
          <a:prstGeom prst="rect">
            <a:avLst/>
          </a:prstGeom>
        </p:spPr>
        <p:txBody>
          <a:bodyPr anchorCtr="0" anchor="b" bIns="0" lIns="91425" spcFirstLastPara="1" rIns="91425" wrap="square" tIns="0">
            <a:noAutofit/>
          </a:bodyPr>
          <a:lstStyle>
            <a:lvl1pPr lvl="0" algn="ctr">
              <a:lnSpc>
                <a:spcPct val="90000"/>
              </a:lnSpc>
              <a:spcBef>
                <a:spcPts val="0"/>
              </a:spcBef>
              <a:spcAft>
                <a:spcPts val="0"/>
              </a:spcAft>
              <a:buNone/>
              <a:defRPr sz="1000" u="sng"/>
            </a:lvl1pPr>
            <a:lvl2pPr lvl="1" algn="ctr">
              <a:lnSpc>
                <a:spcPct val="90000"/>
              </a:lnSpc>
              <a:spcBef>
                <a:spcPts val="0"/>
              </a:spcBef>
              <a:spcAft>
                <a:spcPts val="0"/>
              </a:spcAft>
              <a:buNone/>
              <a:defRPr sz="2700">
                <a:latin typeface="Arimo"/>
                <a:ea typeface="Arimo"/>
                <a:cs typeface="Arimo"/>
                <a:sym typeface="Arimo"/>
              </a:defRPr>
            </a:lvl2pPr>
            <a:lvl3pPr lvl="2" algn="ctr">
              <a:lnSpc>
                <a:spcPct val="90000"/>
              </a:lnSpc>
              <a:spcBef>
                <a:spcPts val="0"/>
              </a:spcBef>
              <a:spcAft>
                <a:spcPts val="0"/>
              </a:spcAft>
              <a:buNone/>
              <a:defRPr sz="2700">
                <a:latin typeface="Arimo"/>
                <a:ea typeface="Arimo"/>
                <a:cs typeface="Arimo"/>
                <a:sym typeface="Arimo"/>
              </a:defRPr>
            </a:lvl3pPr>
            <a:lvl4pPr lvl="3" algn="ctr">
              <a:lnSpc>
                <a:spcPct val="90000"/>
              </a:lnSpc>
              <a:spcBef>
                <a:spcPts val="0"/>
              </a:spcBef>
              <a:spcAft>
                <a:spcPts val="0"/>
              </a:spcAft>
              <a:buNone/>
              <a:defRPr sz="2700">
                <a:latin typeface="Arimo"/>
                <a:ea typeface="Arimo"/>
                <a:cs typeface="Arimo"/>
                <a:sym typeface="Arimo"/>
              </a:defRPr>
            </a:lvl4pPr>
            <a:lvl5pPr lvl="4" algn="ctr">
              <a:lnSpc>
                <a:spcPct val="90000"/>
              </a:lnSpc>
              <a:spcBef>
                <a:spcPts val="0"/>
              </a:spcBef>
              <a:spcAft>
                <a:spcPts val="0"/>
              </a:spcAft>
              <a:buNone/>
              <a:defRPr sz="2700">
                <a:latin typeface="Arimo"/>
                <a:ea typeface="Arimo"/>
                <a:cs typeface="Arimo"/>
                <a:sym typeface="Arimo"/>
              </a:defRPr>
            </a:lvl5pPr>
            <a:lvl6pPr lvl="5" algn="ctr">
              <a:lnSpc>
                <a:spcPct val="90000"/>
              </a:lnSpc>
              <a:spcBef>
                <a:spcPts val="0"/>
              </a:spcBef>
              <a:spcAft>
                <a:spcPts val="0"/>
              </a:spcAft>
              <a:buNone/>
              <a:defRPr sz="2700">
                <a:latin typeface="Arimo"/>
                <a:ea typeface="Arimo"/>
                <a:cs typeface="Arimo"/>
                <a:sym typeface="Arimo"/>
              </a:defRPr>
            </a:lvl6pPr>
            <a:lvl7pPr lvl="6" algn="ctr">
              <a:lnSpc>
                <a:spcPct val="90000"/>
              </a:lnSpc>
              <a:spcBef>
                <a:spcPts val="0"/>
              </a:spcBef>
              <a:spcAft>
                <a:spcPts val="0"/>
              </a:spcAft>
              <a:buNone/>
              <a:defRPr sz="2700">
                <a:latin typeface="Arimo"/>
                <a:ea typeface="Arimo"/>
                <a:cs typeface="Arimo"/>
                <a:sym typeface="Arimo"/>
              </a:defRPr>
            </a:lvl7pPr>
            <a:lvl8pPr lvl="7" algn="ctr">
              <a:lnSpc>
                <a:spcPct val="90000"/>
              </a:lnSpc>
              <a:spcBef>
                <a:spcPts val="0"/>
              </a:spcBef>
              <a:spcAft>
                <a:spcPts val="0"/>
              </a:spcAft>
              <a:buNone/>
              <a:defRPr sz="2700">
                <a:latin typeface="Arimo"/>
                <a:ea typeface="Arimo"/>
                <a:cs typeface="Arimo"/>
                <a:sym typeface="Arimo"/>
              </a:defRPr>
            </a:lvl8pPr>
            <a:lvl9pPr lvl="8" algn="ctr">
              <a:lnSpc>
                <a:spcPct val="90000"/>
              </a:lnSpc>
              <a:spcBef>
                <a:spcPts val="0"/>
              </a:spcBef>
              <a:spcAft>
                <a:spcPts val="0"/>
              </a:spcAft>
              <a:buNone/>
              <a:defRPr sz="2700">
                <a:latin typeface="Arimo"/>
                <a:ea typeface="Arimo"/>
                <a:cs typeface="Arimo"/>
                <a:sym typeface="Arimo"/>
              </a:defRPr>
            </a:lvl9pPr>
          </a:lstStyle>
          <a:p/>
        </p:txBody>
      </p:sp>
      <p:sp>
        <p:nvSpPr>
          <p:cNvPr id="230" name="Google Shape;230;p21"/>
          <p:cNvSpPr txBox="1"/>
          <p:nvPr>
            <p:ph idx="16" type="subTitle"/>
          </p:nvPr>
        </p:nvSpPr>
        <p:spPr>
          <a:xfrm>
            <a:off x="3596775" y="229200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1" name="Google Shape;231;p21"/>
          <p:cNvSpPr txBox="1"/>
          <p:nvPr>
            <p:ph idx="17" type="subTitle"/>
          </p:nvPr>
        </p:nvSpPr>
        <p:spPr>
          <a:xfrm>
            <a:off x="3596775" y="299735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2" name="Google Shape;232;p21"/>
          <p:cNvSpPr txBox="1"/>
          <p:nvPr>
            <p:ph idx="18" type="subTitle"/>
          </p:nvPr>
        </p:nvSpPr>
        <p:spPr>
          <a:xfrm>
            <a:off x="3596675" y="1934500"/>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3" name="Google Shape;233;p21"/>
          <p:cNvSpPr txBox="1"/>
          <p:nvPr>
            <p:ph idx="19" type="subTitle"/>
          </p:nvPr>
        </p:nvSpPr>
        <p:spPr>
          <a:xfrm>
            <a:off x="3596775" y="2618213"/>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4" name="Google Shape;234;p21"/>
          <p:cNvSpPr txBox="1"/>
          <p:nvPr>
            <p:ph idx="20" type="subTitle"/>
          </p:nvPr>
        </p:nvSpPr>
        <p:spPr>
          <a:xfrm>
            <a:off x="5297950" y="2885600"/>
            <a:ext cx="1350600" cy="288900"/>
          </a:xfrm>
          <a:prstGeom prst="rect">
            <a:avLst/>
          </a:prstGeom>
        </p:spPr>
        <p:txBody>
          <a:bodyPr anchorCtr="0" anchor="ctr" bIns="0" lIns="91425" spcFirstLastPara="1" rIns="91425" wrap="square" tIns="0">
            <a:noAutofit/>
          </a:bodyPr>
          <a:lstStyle>
            <a:lvl1pPr lvl="0" algn="ctr">
              <a:spcBef>
                <a:spcPts val="0"/>
              </a:spcBef>
              <a:spcAft>
                <a:spcPts val="0"/>
              </a:spcAft>
              <a:buNone/>
              <a:defRPr sz="1000" u="sng">
                <a:solidFill>
                  <a:schemeClr val="lt2"/>
                </a:solidFill>
              </a:defRPr>
            </a:lvl1pPr>
            <a:lvl2pPr lvl="1" algn="ctr">
              <a:spcBef>
                <a:spcPts val="0"/>
              </a:spcBef>
              <a:spcAft>
                <a:spcPts val="0"/>
              </a:spcAft>
              <a:buNone/>
              <a:defRPr sz="1000">
                <a:solidFill>
                  <a:schemeClr val="lt2"/>
                </a:solidFill>
                <a:latin typeface="Arimo"/>
                <a:ea typeface="Arimo"/>
                <a:cs typeface="Arimo"/>
                <a:sym typeface="Arimo"/>
              </a:defRPr>
            </a:lvl2pPr>
            <a:lvl3pPr lvl="2" algn="ctr">
              <a:spcBef>
                <a:spcPts val="0"/>
              </a:spcBef>
              <a:spcAft>
                <a:spcPts val="0"/>
              </a:spcAft>
              <a:buNone/>
              <a:defRPr sz="1000">
                <a:solidFill>
                  <a:schemeClr val="lt2"/>
                </a:solidFill>
                <a:latin typeface="Arimo"/>
                <a:ea typeface="Arimo"/>
                <a:cs typeface="Arimo"/>
                <a:sym typeface="Arimo"/>
              </a:defRPr>
            </a:lvl3pPr>
            <a:lvl4pPr lvl="3" algn="ctr">
              <a:spcBef>
                <a:spcPts val="0"/>
              </a:spcBef>
              <a:spcAft>
                <a:spcPts val="0"/>
              </a:spcAft>
              <a:buNone/>
              <a:defRPr sz="1000">
                <a:solidFill>
                  <a:schemeClr val="lt2"/>
                </a:solidFill>
                <a:latin typeface="Arimo"/>
                <a:ea typeface="Arimo"/>
                <a:cs typeface="Arimo"/>
                <a:sym typeface="Arimo"/>
              </a:defRPr>
            </a:lvl4pPr>
            <a:lvl5pPr lvl="4" algn="ctr">
              <a:spcBef>
                <a:spcPts val="0"/>
              </a:spcBef>
              <a:spcAft>
                <a:spcPts val="0"/>
              </a:spcAft>
              <a:buNone/>
              <a:defRPr sz="1000">
                <a:solidFill>
                  <a:schemeClr val="lt2"/>
                </a:solidFill>
                <a:latin typeface="Arimo"/>
                <a:ea typeface="Arimo"/>
                <a:cs typeface="Arimo"/>
                <a:sym typeface="Arimo"/>
              </a:defRPr>
            </a:lvl5pPr>
            <a:lvl6pPr lvl="5" algn="ctr">
              <a:spcBef>
                <a:spcPts val="0"/>
              </a:spcBef>
              <a:spcAft>
                <a:spcPts val="0"/>
              </a:spcAft>
              <a:buNone/>
              <a:defRPr sz="1000">
                <a:solidFill>
                  <a:schemeClr val="lt2"/>
                </a:solidFill>
                <a:latin typeface="Arimo"/>
                <a:ea typeface="Arimo"/>
                <a:cs typeface="Arimo"/>
                <a:sym typeface="Arimo"/>
              </a:defRPr>
            </a:lvl6pPr>
            <a:lvl7pPr lvl="6" algn="ctr">
              <a:spcBef>
                <a:spcPts val="0"/>
              </a:spcBef>
              <a:spcAft>
                <a:spcPts val="0"/>
              </a:spcAft>
              <a:buNone/>
              <a:defRPr sz="1000">
                <a:solidFill>
                  <a:schemeClr val="lt2"/>
                </a:solidFill>
                <a:latin typeface="Arimo"/>
                <a:ea typeface="Arimo"/>
                <a:cs typeface="Arimo"/>
                <a:sym typeface="Arimo"/>
              </a:defRPr>
            </a:lvl7pPr>
            <a:lvl8pPr lvl="7" algn="ctr">
              <a:spcBef>
                <a:spcPts val="0"/>
              </a:spcBef>
              <a:spcAft>
                <a:spcPts val="0"/>
              </a:spcAft>
              <a:buNone/>
              <a:defRPr sz="1000">
                <a:solidFill>
                  <a:schemeClr val="lt2"/>
                </a:solidFill>
                <a:latin typeface="Arimo"/>
                <a:ea typeface="Arimo"/>
                <a:cs typeface="Arimo"/>
                <a:sym typeface="Arimo"/>
              </a:defRPr>
            </a:lvl8pPr>
            <a:lvl9pPr lvl="8" algn="ctr">
              <a:spcBef>
                <a:spcPts val="0"/>
              </a:spcBef>
              <a:spcAft>
                <a:spcPts val="0"/>
              </a:spcAft>
              <a:buNone/>
              <a:defRPr sz="1000">
                <a:solidFill>
                  <a:schemeClr val="lt2"/>
                </a:solidFill>
                <a:latin typeface="Arimo"/>
                <a:ea typeface="Arimo"/>
                <a:cs typeface="Arimo"/>
                <a:sym typeface="Arimo"/>
              </a:defRPr>
            </a:lvl9pPr>
          </a:lstStyle>
          <a:p/>
        </p:txBody>
      </p:sp>
      <p:sp>
        <p:nvSpPr>
          <p:cNvPr id="235" name="Google Shape;235;p2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36" name="Google Shape;236;p21"/>
          <p:cNvSpPr txBox="1"/>
          <p:nvPr>
            <p:ph idx="21" type="subTitle"/>
          </p:nvPr>
        </p:nvSpPr>
        <p:spPr>
          <a:xfrm>
            <a:off x="5426775" y="2214775"/>
            <a:ext cx="1092900" cy="566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20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with description">
  <p:cSld name="CUSTOM_19_1_1_1">
    <p:bg>
      <p:bgPr>
        <a:solidFill>
          <a:schemeClr val="accent5"/>
        </a:solidFill>
      </p:bgPr>
    </p:bg>
    <p:spTree>
      <p:nvGrpSpPr>
        <p:cNvPr id="237" name="Shape 237"/>
        <p:cNvGrpSpPr/>
        <p:nvPr/>
      </p:nvGrpSpPr>
      <p:grpSpPr>
        <a:xfrm>
          <a:off x="0" y="0"/>
          <a:ext cx="0" cy="0"/>
          <a:chOff x="0" y="0"/>
          <a:chExt cx="0" cy="0"/>
        </a:xfrm>
      </p:grpSpPr>
      <p:sp>
        <p:nvSpPr>
          <p:cNvPr id="238" name="Google Shape;238;p22"/>
          <p:cNvSpPr/>
          <p:nvPr>
            <p:ph idx="2" type="pic"/>
          </p:nvPr>
        </p:nvSpPr>
        <p:spPr>
          <a:xfrm>
            <a:off x="2021325" y="1854425"/>
            <a:ext cx="1679100" cy="3013800"/>
          </a:xfrm>
          <a:prstGeom prst="roundRect">
            <a:avLst>
              <a:gd fmla="val 13643" name="adj"/>
            </a:avLst>
          </a:prstGeom>
          <a:noFill/>
          <a:ln>
            <a:noFill/>
          </a:ln>
        </p:spPr>
      </p:sp>
      <p:sp>
        <p:nvSpPr>
          <p:cNvPr id="239" name="Google Shape;239;p22"/>
          <p:cNvSpPr/>
          <p:nvPr>
            <p:ph idx="3" type="pic"/>
          </p:nvPr>
        </p:nvSpPr>
        <p:spPr>
          <a:xfrm>
            <a:off x="5444400" y="1854425"/>
            <a:ext cx="1679100" cy="3013800"/>
          </a:xfrm>
          <a:prstGeom prst="roundRect">
            <a:avLst>
              <a:gd fmla="val 13643" name="adj"/>
            </a:avLst>
          </a:prstGeom>
          <a:noFill/>
          <a:ln>
            <a:noFill/>
          </a:ln>
        </p:spPr>
      </p:sp>
      <p:sp>
        <p:nvSpPr>
          <p:cNvPr id="240" name="Google Shape;240;p22"/>
          <p:cNvSpPr txBox="1"/>
          <p:nvPr>
            <p:ph idx="1" type="subTitle"/>
          </p:nvPr>
        </p:nvSpPr>
        <p:spPr>
          <a:xfrm>
            <a:off x="3700500"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1" name="Google Shape;241;p22"/>
          <p:cNvSpPr txBox="1"/>
          <p:nvPr>
            <p:ph idx="4" type="body"/>
          </p:nvPr>
        </p:nvSpPr>
        <p:spPr>
          <a:xfrm>
            <a:off x="3700500"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2" name="Google Shape;242;p22"/>
          <p:cNvSpPr txBox="1"/>
          <p:nvPr>
            <p:ph idx="5" type="subTitle"/>
          </p:nvPr>
        </p:nvSpPr>
        <p:spPr>
          <a:xfrm>
            <a:off x="7123575"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3" name="Google Shape;243;p22"/>
          <p:cNvSpPr txBox="1"/>
          <p:nvPr>
            <p:ph idx="6" type="body"/>
          </p:nvPr>
        </p:nvSpPr>
        <p:spPr>
          <a:xfrm>
            <a:off x="7123575"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4" name="Google Shape;244;p22"/>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45" name="Google Shape;245;p22"/>
          <p:cNvSpPr txBox="1"/>
          <p:nvPr>
            <p:ph idx="7"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6" name="Google Shape;246;p22"/>
          <p:cNvSpPr txBox="1"/>
          <p:nvPr>
            <p:ph idx="8"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7" name="Google Shape;247;p2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8" name="Shape 248"/>
        <p:cNvGrpSpPr/>
        <p:nvPr/>
      </p:nvGrpSpPr>
      <p:grpSpPr>
        <a:xfrm>
          <a:off x="0" y="0"/>
          <a:ext cx="0" cy="0"/>
          <a:chOff x="0" y="0"/>
          <a:chExt cx="0" cy="0"/>
        </a:xfrm>
      </p:grpSpPr>
      <p:sp>
        <p:nvSpPr>
          <p:cNvPr id="249" name="Google Shape;249;p23"/>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250" name="Google Shape;250;p23"/>
          <p:cNvSpPr txBox="1"/>
          <p:nvPr>
            <p:ph idx="1" type="subTitle"/>
          </p:nvPr>
        </p:nvSpPr>
        <p:spPr>
          <a:xfrm>
            <a:off x="311700" y="2834125"/>
            <a:ext cx="8520600" cy="792600"/>
          </a:xfrm>
          <a:prstGeom prst="rect">
            <a:avLst/>
          </a:prstGeom>
        </p:spPr>
        <p:txBody>
          <a:bodyPr anchorCtr="0" anchor="t" bIns="91425" lIns="0"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1" name="Shape 251"/>
        <p:cNvGrpSpPr/>
        <p:nvPr/>
      </p:nvGrpSpPr>
      <p:grpSpPr>
        <a:xfrm>
          <a:off x="0" y="0"/>
          <a:ext cx="0" cy="0"/>
          <a:chOff x="0" y="0"/>
          <a:chExt cx="0" cy="0"/>
        </a:xfrm>
      </p:grpSpPr>
      <p:sp>
        <p:nvSpPr>
          <p:cNvPr id="252" name="Google Shape;252;p24"/>
          <p:cNvSpPr txBox="1"/>
          <p:nvPr>
            <p:ph type="title"/>
          </p:nvPr>
        </p:nvSpPr>
        <p:spPr>
          <a:xfrm>
            <a:off x="311700" y="2150850"/>
            <a:ext cx="8520600" cy="841800"/>
          </a:xfrm>
          <a:prstGeom prst="rect">
            <a:avLst/>
          </a:prstGeom>
        </p:spPr>
        <p:txBody>
          <a:bodyPr anchorCtr="0" anchor="ctr" bIns="0" lIns="0" spcFirstLastPara="1" rIns="0" wrap="square" tIns="0">
            <a:spAutoFit/>
          </a:bodyPr>
          <a:lstStyle>
            <a:lvl1pPr lvl="0" algn="ctr">
              <a:spcBef>
                <a:spcPts val="0"/>
              </a:spcBef>
              <a:spcAft>
                <a:spcPts val="0"/>
              </a:spcAft>
              <a:buSzPts val="3600"/>
              <a:buChar char="●"/>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53" name="Shape 253"/>
        <p:cNvGrpSpPr/>
        <p:nvPr/>
      </p:nvGrpSpPr>
      <p:grpSpPr>
        <a:xfrm>
          <a:off x="0" y="0"/>
          <a:ext cx="0" cy="0"/>
          <a:chOff x="0" y="0"/>
          <a:chExt cx="0" cy="0"/>
        </a:xfrm>
      </p:grpSpPr>
      <p:sp>
        <p:nvSpPr>
          <p:cNvPr id="254" name="Google Shape;254;p2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5" name="Google Shape;255;p2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8" name="Google Shape;258;p26"/>
          <p:cNvSpPr txBox="1"/>
          <p:nvPr>
            <p:ph idx="1" type="body"/>
          </p:nvPr>
        </p:nvSpPr>
        <p:spPr>
          <a:xfrm>
            <a:off x="3117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9" name="Google Shape;259;p26"/>
          <p:cNvSpPr txBox="1"/>
          <p:nvPr>
            <p:ph idx="2" type="body"/>
          </p:nvPr>
        </p:nvSpPr>
        <p:spPr>
          <a:xfrm>
            <a:off x="48324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555600"/>
            <a:ext cx="2808000" cy="755700"/>
          </a:xfrm>
          <a:prstGeom prst="rect">
            <a:avLst/>
          </a:prstGeom>
        </p:spPr>
        <p:txBody>
          <a:bodyPr anchorCtr="0" anchor="b" bIns="0" lIns="0" spcFirstLastPara="1" rIns="0" wrap="square" tIns="0">
            <a:sp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4" name="Google Shape;264;p28"/>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5" name="Shape 265"/>
        <p:cNvGrpSpPr/>
        <p:nvPr/>
      </p:nvGrpSpPr>
      <p:grpSpPr>
        <a:xfrm>
          <a:off x="0" y="0"/>
          <a:ext cx="0" cy="0"/>
          <a:chOff x="0" y="0"/>
          <a:chExt cx="0" cy="0"/>
        </a:xfrm>
      </p:grpSpPr>
      <p:sp>
        <p:nvSpPr>
          <p:cNvPr id="266" name="Google Shape;266;p29"/>
          <p:cNvSpPr txBox="1"/>
          <p:nvPr>
            <p:ph type="title"/>
          </p:nvPr>
        </p:nvSpPr>
        <p:spPr>
          <a:xfrm>
            <a:off x="490250" y="450150"/>
            <a:ext cx="6367800" cy="4090800"/>
          </a:xfrm>
          <a:prstGeom prst="rect">
            <a:avLst/>
          </a:prstGeom>
        </p:spPr>
        <p:txBody>
          <a:bodyPr anchorCtr="0" anchor="ctr" bIns="0" lIns="0" spcFirstLastPara="1" rIns="0" wrap="square" tIns="0">
            <a:sp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67" name="Shape 267"/>
        <p:cNvGrpSpPr/>
        <p:nvPr/>
      </p:nvGrpSpPr>
      <p:grpSpPr>
        <a:xfrm>
          <a:off x="0" y="0"/>
          <a:ext cx="0" cy="0"/>
          <a:chOff x="0" y="0"/>
          <a:chExt cx="0" cy="0"/>
        </a:xfrm>
      </p:grpSpPr>
      <p:sp>
        <p:nvSpPr>
          <p:cNvPr id="268" name="Google Shape;268;p30"/>
          <p:cNvSpPr txBox="1"/>
          <p:nvPr>
            <p:ph type="title"/>
          </p:nvPr>
        </p:nvSpPr>
        <p:spPr>
          <a:xfrm>
            <a:off x="265500" y="1233175"/>
            <a:ext cx="4045200" cy="1482300"/>
          </a:xfrm>
          <a:prstGeom prst="rect">
            <a:avLst/>
          </a:prstGeom>
        </p:spPr>
        <p:txBody>
          <a:bodyPr anchorCtr="0" anchor="b" bIns="0" lIns="0" spcFirstLastPara="1" rIns="0" wrap="square" tIns="0">
            <a:sp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269" name="Google Shape;269;p30"/>
          <p:cNvSpPr txBox="1"/>
          <p:nvPr>
            <p:ph idx="1" type="subTitle"/>
          </p:nvPr>
        </p:nvSpPr>
        <p:spPr>
          <a:xfrm>
            <a:off x="265500" y="2803075"/>
            <a:ext cx="4045200" cy="1235100"/>
          </a:xfrm>
          <a:prstGeom prst="rect">
            <a:avLst/>
          </a:prstGeom>
        </p:spPr>
        <p:txBody>
          <a:bodyPr anchorCtr="0" anchor="t" bIns="91425" lIns="0"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0" name="Google Shape;270;p30"/>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3">
    <p:bg>
      <p:bgPr>
        <a:solidFill>
          <a:schemeClr val="accent5"/>
        </a:solidFill>
      </p:bgPr>
    </p:bg>
    <p:spTree>
      <p:nvGrpSpPr>
        <p:cNvPr id="27" name="Shape 27"/>
        <p:cNvGrpSpPr/>
        <p:nvPr/>
      </p:nvGrpSpPr>
      <p:grpSpPr>
        <a:xfrm>
          <a:off x="0" y="0"/>
          <a:ext cx="0" cy="0"/>
          <a:chOff x="0" y="0"/>
          <a:chExt cx="0" cy="0"/>
        </a:xfrm>
      </p:grpSpPr>
      <p:sp>
        <p:nvSpPr>
          <p:cNvPr id="28" name="Google Shape;28;p4"/>
          <p:cNvSpPr/>
          <p:nvPr>
            <p:ph idx="2" type="pic"/>
          </p:nvPr>
        </p:nvSpPr>
        <p:spPr>
          <a:xfrm>
            <a:off x="277500" y="1963600"/>
            <a:ext cx="1333800" cy="1337100"/>
          </a:xfrm>
          <a:prstGeom prst="roundRect">
            <a:avLst>
              <a:gd fmla="val 14278" name="adj"/>
            </a:avLst>
          </a:prstGeom>
          <a:noFill/>
          <a:ln>
            <a:noFill/>
          </a:ln>
        </p:spPr>
      </p:sp>
      <p:sp>
        <p:nvSpPr>
          <p:cNvPr id="29" name="Google Shape;29;p4"/>
          <p:cNvSpPr/>
          <p:nvPr>
            <p:ph idx="3" type="pic"/>
          </p:nvPr>
        </p:nvSpPr>
        <p:spPr>
          <a:xfrm>
            <a:off x="1728225" y="1963600"/>
            <a:ext cx="1333800" cy="1337100"/>
          </a:xfrm>
          <a:prstGeom prst="roundRect">
            <a:avLst>
              <a:gd fmla="val 14278" name="adj"/>
            </a:avLst>
          </a:prstGeom>
          <a:noFill/>
          <a:ln>
            <a:noFill/>
          </a:ln>
        </p:spPr>
      </p:sp>
      <p:sp>
        <p:nvSpPr>
          <p:cNvPr id="30" name="Google Shape;30;p4"/>
          <p:cNvSpPr/>
          <p:nvPr>
            <p:ph idx="4" type="pic"/>
          </p:nvPr>
        </p:nvSpPr>
        <p:spPr>
          <a:xfrm>
            <a:off x="3179025" y="1963600"/>
            <a:ext cx="1333800" cy="1337100"/>
          </a:xfrm>
          <a:prstGeom prst="roundRect">
            <a:avLst>
              <a:gd fmla="val 14278" name="adj"/>
            </a:avLst>
          </a:prstGeom>
          <a:noFill/>
          <a:ln>
            <a:noFill/>
          </a:ln>
        </p:spPr>
      </p:sp>
      <p:sp>
        <p:nvSpPr>
          <p:cNvPr id="31" name="Google Shape;31;p4"/>
          <p:cNvSpPr/>
          <p:nvPr>
            <p:ph idx="5" type="pic"/>
          </p:nvPr>
        </p:nvSpPr>
        <p:spPr>
          <a:xfrm>
            <a:off x="4629825" y="1963600"/>
            <a:ext cx="1333800" cy="1337100"/>
          </a:xfrm>
          <a:prstGeom prst="roundRect">
            <a:avLst>
              <a:gd fmla="val 14278" name="adj"/>
            </a:avLst>
          </a:prstGeom>
          <a:noFill/>
          <a:ln>
            <a:noFill/>
          </a:ln>
        </p:spPr>
      </p:sp>
      <p:sp>
        <p:nvSpPr>
          <p:cNvPr id="32" name="Google Shape;32;p4"/>
          <p:cNvSpPr/>
          <p:nvPr>
            <p:ph idx="6" type="pic"/>
          </p:nvPr>
        </p:nvSpPr>
        <p:spPr>
          <a:xfrm>
            <a:off x="6080625" y="1963600"/>
            <a:ext cx="1333800" cy="1337100"/>
          </a:xfrm>
          <a:prstGeom prst="roundRect">
            <a:avLst>
              <a:gd fmla="val 14278" name="adj"/>
            </a:avLst>
          </a:prstGeom>
          <a:noFill/>
          <a:ln>
            <a:noFill/>
          </a:ln>
        </p:spPr>
      </p:sp>
      <p:sp>
        <p:nvSpPr>
          <p:cNvPr id="33" name="Google Shape;33;p4"/>
          <p:cNvSpPr/>
          <p:nvPr>
            <p:ph idx="7" type="pic"/>
          </p:nvPr>
        </p:nvSpPr>
        <p:spPr>
          <a:xfrm>
            <a:off x="7531425" y="1963600"/>
            <a:ext cx="1333800" cy="1337100"/>
          </a:xfrm>
          <a:prstGeom prst="roundRect">
            <a:avLst>
              <a:gd fmla="val 14278" name="adj"/>
            </a:avLst>
          </a:prstGeom>
          <a:noFill/>
          <a:ln>
            <a:noFill/>
          </a:ln>
        </p:spPr>
      </p:sp>
      <p:sp>
        <p:nvSpPr>
          <p:cNvPr id="34" name="Google Shape;34;p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5" name="Google Shape;35;p4"/>
          <p:cNvSpPr txBox="1"/>
          <p:nvPr>
            <p:ph type="title"/>
          </p:nvPr>
        </p:nvSpPr>
        <p:spPr>
          <a:xfrm>
            <a:off x="277500" y="577275"/>
            <a:ext cx="7137000" cy="994800"/>
          </a:xfrm>
          <a:prstGeom prst="rect">
            <a:avLst/>
          </a:prstGeom>
        </p:spPr>
        <p:txBody>
          <a:bodyPr anchorCtr="0" anchor="t"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3000"/>
            </a:lvl2pPr>
            <a:lvl3pPr lvl="2">
              <a:lnSpc>
                <a:spcPct val="80000"/>
              </a:lnSpc>
              <a:spcBef>
                <a:spcPts val="0"/>
              </a:spcBef>
              <a:spcAft>
                <a:spcPts val="0"/>
              </a:spcAft>
              <a:buNone/>
              <a:defRPr sz="3000"/>
            </a:lvl3pPr>
            <a:lvl4pPr lvl="3">
              <a:lnSpc>
                <a:spcPct val="80000"/>
              </a:lnSpc>
              <a:spcBef>
                <a:spcPts val="0"/>
              </a:spcBef>
              <a:spcAft>
                <a:spcPts val="0"/>
              </a:spcAft>
              <a:buNone/>
              <a:defRPr sz="3000"/>
            </a:lvl4pPr>
            <a:lvl5pPr lvl="4">
              <a:lnSpc>
                <a:spcPct val="80000"/>
              </a:lnSpc>
              <a:spcBef>
                <a:spcPts val="0"/>
              </a:spcBef>
              <a:spcAft>
                <a:spcPts val="0"/>
              </a:spcAft>
              <a:buNone/>
              <a:defRPr sz="3000"/>
            </a:lvl5pPr>
            <a:lvl6pPr lvl="5">
              <a:lnSpc>
                <a:spcPct val="80000"/>
              </a:lnSpc>
              <a:spcBef>
                <a:spcPts val="0"/>
              </a:spcBef>
              <a:spcAft>
                <a:spcPts val="0"/>
              </a:spcAft>
              <a:buNone/>
              <a:defRPr sz="3000"/>
            </a:lvl6pPr>
            <a:lvl7pPr lvl="6">
              <a:lnSpc>
                <a:spcPct val="80000"/>
              </a:lnSpc>
              <a:spcBef>
                <a:spcPts val="0"/>
              </a:spcBef>
              <a:spcAft>
                <a:spcPts val="0"/>
              </a:spcAft>
              <a:buNone/>
              <a:defRPr sz="3000"/>
            </a:lvl7pPr>
            <a:lvl8pPr lvl="7">
              <a:lnSpc>
                <a:spcPct val="80000"/>
              </a:lnSpc>
              <a:spcBef>
                <a:spcPts val="0"/>
              </a:spcBef>
              <a:spcAft>
                <a:spcPts val="0"/>
              </a:spcAft>
              <a:buNone/>
              <a:defRPr sz="3000"/>
            </a:lvl8pPr>
            <a:lvl9pPr lvl="8">
              <a:lnSpc>
                <a:spcPct val="80000"/>
              </a:lnSpc>
              <a:spcBef>
                <a:spcPts val="0"/>
              </a:spcBef>
              <a:spcAft>
                <a:spcPts val="0"/>
              </a:spcAft>
              <a:buNone/>
              <a:defRPr sz="3000"/>
            </a:lvl9pPr>
          </a:lstStyle>
          <a:p/>
        </p:txBody>
      </p:sp>
      <p:sp>
        <p:nvSpPr>
          <p:cNvPr id="36" name="Google Shape;36;p4"/>
          <p:cNvSpPr txBox="1"/>
          <p:nvPr>
            <p:ph idx="1" type="body"/>
          </p:nvPr>
        </p:nvSpPr>
        <p:spPr>
          <a:xfrm>
            <a:off x="3706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7" name="Google Shape;37;p4"/>
          <p:cNvSpPr txBox="1"/>
          <p:nvPr>
            <p:ph idx="8" type="body"/>
          </p:nvPr>
        </p:nvSpPr>
        <p:spPr>
          <a:xfrm>
            <a:off x="182162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8" name="Google Shape;38;p4"/>
          <p:cNvSpPr txBox="1"/>
          <p:nvPr>
            <p:ph idx="9" type="body"/>
          </p:nvPr>
        </p:nvSpPr>
        <p:spPr>
          <a:xfrm>
            <a:off x="327260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9" name="Google Shape;39;p4"/>
          <p:cNvSpPr txBox="1"/>
          <p:nvPr>
            <p:ph idx="13" type="body"/>
          </p:nvPr>
        </p:nvSpPr>
        <p:spPr>
          <a:xfrm>
            <a:off x="472358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0" name="Google Shape;40;p4"/>
          <p:cNvSpPr txBox="1"/>
          <p:nvPr>
            <p:ph idx="14" type="body"/>
          </p:nvPr>
        </p:nvSpPr>
        <p:spPr>
          <a:xfrm>
            <a:off x="617456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1" name="Google Shape;41;p4"/>
          <p:cNvSpPr txBox="1"/>
          <p:nvPr>
            <p:ph idx="15" type="body"/>
          </p:nvPr>
        </p:nvSpPr>
        <p:spPr>
          <a:xfrm>
            <a:off x="76255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2" name="Google Shape;42;p4"/>
          <p:cNvSpPr txBox="1"/>
          <p:nvPr>
            <p:ph idx="16" type="subTitle"/>
          </p:nvPr>
        </p:nvSpPr>
        <p:spPr>
          <a:xfrm>
            <a:off x="3706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3" name="Google Shape;43;p4"/>
          <p:cNvSpPr txBox="1"/>
          <p:nvPr>
            <p:ph idx="17" type="subTitle"/>
          </p:nvPr>
        </p:nvSpPr>
        <p:spPr>
          <a:xfrm>
            <a:off x="18214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4" name="Google Shape;44;p4"/>
          <p:cNvSpPr txBox="1"/>
          <p:nvPr>
            <p:ph idx="18" type="subTitle"/>
          </p:nvPr>
        </p:nvSpPr>
        <p:spPr>
          <a:xfrm>
            <a:off x="327234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5" name="Google Shape;45;p4"/>
          <p:cNvSpPr txBox="1"/>
          <p:nvPr>
            <p:ph idx="19" type="subTitle"/>
          </p:nvPr>
        </p:nvSpPr>
        <p:spPr>
          <a:xfrm>
            <a:off x="47231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6" name="Google Shape;46;p4"/>
          <p:cNvSpPr txBox="1"/>
          <p:nvPr>
            <p:ph idx="20" type="subTitle"/>
          </p:nvPr>
        </p:nvSpPr>
        <p:spPr>
          <a:xfrm>
            <a:off x="6174375"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7" name="Google Shape;47;p4"/>
          <p:cNvSpPr txBox="1"/>
          <p:nvPr>
            <p:ph idx="21" type="subTitle"/>
          </p:nvPr>
        </p:nvSpPr>
        <p:spPr>
          <a:xfrm>
            <a:off x="76255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8" name="Google Shape;48;p4"/>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atin typeface="Arimo"/>
                <a:ea typeface="Arimo"/>
                <a:cs typeface="Arimo"/>
                <a:sym typeface="Arimo"/>
              </a:defRPr>
            </a:lvl1pPr>
            <a:lvl2pPr lvl="1">
              <a:spcBef>
                <a:spcPts val="0"/>
              </a:spcBef>
              <a:spcAft>
                <a:spcPts val="0"/>
              </a:spcAft>
              <a:buSzPts val="800"/>
              <a:buFont typeface="Arimo"/>
              <a:buNone/>
              <a:defRPr sz="800">
                <a:latin typeface="Arimo"/>
                <a:ea typeface="Arimo"/>
                <a:cs typeface="Arimo"/>
                <a:sym typeface="Arimo"/>
              </a:defRPr>
            </a:lvl2pPr>
            <a:lvl3pPr lvl="2">
              <a:spcBef>
                <a:spcPts val="0"/>
              </a:spcBef>
              <a:spcAft>
                <a:spcPts val="0"/>
              </a:spcAft>
              <a:buSzPts val="800"/>
              <a:buFont typeface="Arimo"/>
              <a:buNone/>
              <a:defRPr sz="800">
                <a:latin typeface="Arimo"/>
                <a:ea typeface="Arimo"/>
                <a:cs typeface="Arimo"/>
                <a:sym typeface="Arimo"/>
              </a:defRPr>
            </a:lvl3pPr>
            <a:lvl4pPr lvl="3">
              <a:spcBef>
                <a:spcPts val="0"/>
              </a:spcBef>
              <a:spcAft>
                <a:spcPts val="0"/>
              </a:spcAft>
              <a:buSzPts val="800"/>
              <a:buFont typeface="Arimo"/>
              <a:buNone/>
              <a:defRPr sz="800">
                <a:latin typeface="Arimo"/>
                <a:ea typeface="Arimo"/>
                <a:cs typeface="Arimo"/>
                <a:sym typeface="Arimo"/>
              </a:defRPr>
            </a:lvl4pPr>
            <a:lvl5pPr lvl="4">
              <a:spcBef>
                <a:spcPts val="0"/>
              </a:spcBef>
              <a:spcAft>
                <a:spcPts val="0"/>
              </a:spcAft>
              <a:buSzPts val="800"/>
              <a:buFont typeface="Arimo"/>
              <a:buNone/>
              <a:defRPr sz="800">
                <a:latin typeface="Arimo"/>
                <a:ea typeface="Arimo"/>
                <a:cs typeface="Arimo"/>
                <a:sym typeface="Arimo"/>
              </a:defRPr>
            </a:lvl5pPr>
            <a:lvl6pPr lvl="5">
              <a:spcBef>
                <a:spcPts val="0"/>
              </a:spcBef>
              <a:spcAft>
                <a:spcPts val="0"/>
              </a:spcAft>
              <a:buSzPts val="800"/>
              <a:buFont typeface="Arimo"/>
              <a:buNone/>
              <a:defRPr sz="800">
                <a:latin typeface="Arimo"/>
                <a:ea typeface="Arimo"/>
                <a:cs typeface="Arimo"/>
                <a:sym typeface="Arimo"/>
              </a:defRPr>
            </a:lvl6pPr>
            <a:lvl7pPr lvl="6">
              <a:spcBef>
                <a:spcPts val="0"/>
              </a:spcBef>
              <a:spcAft>
                <a:spcPts val="0"/>
              </a:spcAft>
              <a:buSzPts val="800"/>
              <a:buFont typeface="Arimo"/>
              <a:buNone/>
              <a:defRPr sz="800">
                <a:latin typeface="Arimo"/>
                <a:ea typeface="Arimo"/>
                <a:cs typeface="Arimo"/>
                <a:sym typeface="Arimo"/>
              </a:defRPr>
            </a:lvl7pPr>
            <a:lvl8pPr lvl="7">
              <a:spcBef>
                <a:spcPts val="0"/>
              </a:spcBef>
              <a:spcAft>
                <a:spcPts val="0"/>
              </a:spcAft>
              <a:buSzPts val="800"/>
              <a:buFont typeface="Arimo"/>
              <a:buNone/>
              <a:defRPr sz="800">
                <a:latin typeface="Arimo"/>
                <a:ea typeface="Arimo"/>
                <a:cs typeface="Arimo"/>
                <a:sym typeface="Arimo"/>
              </a:defRPr>
            </a:lvl8pPr>
            <a:lvl9pPr lvl="8">
              <a:spcBef>
                <a:spcPts val="0"/>
              </a:spcBef>
              <a:spcAft>
                <a:spcPts val="0"/>
              </a:spcAft>
              <a:buSzPts val="800"/>
              <a:buFont typeface="Arimo"/>
              <a:buNone/>
              <a:defRPr sz="800">
                <a:latin typeface="Arimo"/>
                <a:ea typeface="Arimo"/>
                <a:cs typeface="Arimo"/>
                <a:sym typeface="Arimo"/>
              </a:defRPr>
            </a:lvl9pPr>
          </a:lstStyle>
          <a:p/>
        </p:txBody>
      </p:sp>
      <p:sp>
        <p:nvSpPr>
          <p:cNvPr id="49" name="Google Shape;49;p4"/>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lvl1pPr lvl="0" algn="r">
              <a:lnSpc>
                <a:spcPct val="115000"/>
              </a:lnSpc>
              <a:spcBef>
                <a:spcPts val="0"/>
              </a:spcBef>
              <a:spcAft>
                <a:spcPts val="0"/>
              </a:spcAft>
              <a:buClr>
                <a:schemeClr val="lt1"/>
              </a:buClr>
              <a:buSzPts val="1100"/>
              <a:buNone/>
              <a:defRPr sz="800">
                <a:latin typeface="Arimo"/>
                <a:ea typeface="Arimo"/>
                <a:cs typeface="Arimo"/>
                <a:sym typeface="Arimo"/>
              </a:defRPr>
            </a:lvl1pPr>
            <a:lvl2pPr lvl="1" algn="r">
              <a:spcBef>
                <a:spcPts val="0"/>
              </a:spcBef>
              <a:spcAft>
                <a:spcPts val="0"/>
              </a:spcAft>
              <a:buSzPts val="1400"/>
              <a:buFont typeface="Arimo"/>
              <a:buNone/>
              <a:defRPr>
                <a:latin typeface="Arimo"/>
                <a:ea typeface="Arimo"/>
                <a:cs typeface="Arimo"/>
                <a:sym typeface="Arimo"/>
              </a:defRPr>
            </a:lvl2pPr>
            <a:lvl3pPr lvl="2" algn="r">
              <a:spcBef>
                <a:spcPts val="0"/>
              </a:spcBef>
              <a:spcAft>
                <a:spcPts val="0"/>
              </a:spcAft>
              <a:buSzPts val="1400"/>
              <a:buFont typeface="Arimo"/>
              <a:buNone/>
              <a:defRPr>
                <a:latin typeface="Arimo"/>
                <a:ea typeface="Arimo"/>
                <a:cs typeface="Arimo"/>
                <a:sym typeface="Arimo"/>
              </a:defRPr>
            </a:lvl3pPr>
            <a:lvl4pPr lvl="3" algn="r">
              <a:spcBef>
                <a:spcPts val="0"/>
              </a:spcBef>
              <a:spcAft>
                <a:spcPts val="0"/>
              </a:spcAft>
              <a:buSzPts val="1400"/>
              <a:buFont typeface="Arimo"/>
              <a:buNone/>
              <a:defRPr>
                <a:latin typeface="Arimo"/>
                <a:ea typeface="Arimo"/>
                <a:cs typeface="Arimo"/>
                <a:sym typeface="Arimo"/>
              </a:defRPr>
            </a:lvl4pPr>
            <a:lvl5pPr lvl="4" algn="r">
              <a:spcBef>
                <a:spcPts val="0"/>
              </a:spcBef>
              <a:spcAft>
                <a:spcPts val="0"/>
              </a:spcAft>
              <a:buSzPts val="1400"/>
              <a:buFont typeface="Arimo"/>
              <a:buNone/>
              <a:defRPr>
                <a:latin typeface="Arimo"/>
                <a:ea typeface="Arimo"/>
                <a:cs typeface="Arimo"/>
                <a:sym typeface="Arimo"/>
              </a:defRPr>
            </a:lvl5pPr>
            <a:lvl6pPr lvl="5" algn="r">
              <a:spcBef>
                <a:spcPts val="0"/>
              </a:spcBef>
              <a:spcAft>
                <a:spcPts val="0"/>
              </a:spcAft>
              <a:buSzPts val="1400"/>
              <a:buFont typeface="Arimo"/>
              <a:buNone/>
              <a:defRPr>
                <a:latin typeface="Arimo"/>
                <a:ea typeface="Arimo"/>
                <a:cs typeface="Arimo"/>
                <a:sym typeface="Arimo"/>
              </a:defRPr>
            </a:lvl6pPr>
            <a:lvl7pPr lvl="6" algn="r">
              <a:spcBef>
                <a:spcPts val="0"/>
              </a:spcBef>
              <a:spcAft>
                <a:spcPts val="0"/>
              </a:spcAft>
              <a:buSzPts val="1400"/>
              <a:buFont typeface="Arimo"/>
              <a:buNone/>
              <a:defRPr>
                <a:latin typeface="Arimo"/>
                <a:ea typeface="Arimo"/>
                <a:cs typeface="Arimo"/>
                <a:sym typeface="Arimo"/>
              </a:defRPr>
            </a:lvl7pPr>
            <a:lvl8pPr lvl="7" algn="r">
              <a:spcBef>
                <a:spcPts val="0"/>
              </a:spcBef>
              <a:spcAft>
                <a:spcPts val="0"/>
              </a:spcAft>
              <a:buSzPts val="1400"/>
              <a:buFont typeface="Arimo"/>
              <a:buNone/>
              <a:defRPr>
                <a:latin typeface="Arimo"/>
                <a:ea typeface="Arimo"/>
                <a:cs typeface="Arimo"/>
                <a:sym typeface="Arimo"/>
              </a:defRPr>
            </a:lvl8pPr>
            <a:lvl9pPr lvl="8" algn="r">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71" name="Shape 271"/>
        <p:cNvGrpSpPr/>
        <p:nvPr/>
      </p:nvGrpSpPr>
      <p:grpSpPr>
        <a:xfrm>
          <a:off x="0" y="0"/>
          <a:ext cx="0" cy="0"/>
          <a:chOff x="0" y="0"/>
          <a:chExt cx="0" cy="0"/>
        </a:xfrm>
      </p:grpSpPr>
      <p:sp>
        <p:nvSpPr>
          <p:cNvPr id="272" name="Google Shape;272;p31"/>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73" name="Shape 273"/>
        <p:cNvGrpSpPr/>
        <p:nvPr/>
      </p:nvGrpSpPr>
      <p:grpSpPr>
        <a:xfrm>
          <a:off x="0" y="0"/>
          <a:ext cx="0" cy="0"/>
          <a:chOff x="0" y="0"/>
          <a:chExt cx="0" cy="0"/>
        </a:xfrm>
      </p:grpSpPr>
      <p:sp>
        <p:nvSpPr>
          <p:cNvPr id="274" name="Google Shape;274;p32"/>
          <p:cNvSpPr txBox="1"/>
          <p:nvPr>
            <p:ph hasCustomPrompt="1" type="title"/>
          </p:nvPr>
        </p:nvSpPr>
        <p:spPr>
          <a:xfrm>
            <a:off x="311700" y="1106125"/>
            <a:ext cx="8520600" cy="1963500"/>
          </a:xfrm>
          <a:prstGeom prst="rect">
            <a:avLst/>
          </a:prstGeom>
        </p:spPr>
        <p:txBody>
          <a:bodyPr anchorCtr="0" anchor="b" bIns="0" lIns="0" spcFirstLastPara="1" rIns="0" wrap="square" tIns="0">
            <a:sp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275" name="Google Shape;275;p32"/>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6" name="Shape 27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77" name="Shape 277"/>
        <p:cNvGrpSpPr/>
        <p:nvPr/>
      </p:nvGrpSpPr>
      <p:grpSpPr>
        <a:xfrm>
          <a:off x="0" y="0"/>
          <a:ext cx="0" cy="0"/>
          <a:chOff x="0" y="0"/>
          <a:chExt cx="0" cy="0"/>
        </a:xfrm>
      </p:grpSpPr>
      <p:sp>
        <p:nvSpPr>
          <p:cNvPr id="278" name="Google Shape;278;p34"/>
          <p:cNvSpPr txBox="1"/>
          <p:nvPr>
            <p:ph type="title"/>
          </p:nvPr>
        </p:nvSpPr>
        <p:spPr>
          <a:xfrm>
            <a:off x="677325" y="1832775"/>
            <a:ext cx="3217200" cy="1484100"/>
          </a:xfrm>
          <a:prstGeom prst="rect">
            <a:avLst/>
          </a:prstGeom>
        </p:spPr>
        <p:txBody>
          <a:bodyPr anchorCtr="0" anchor="ctr" bIns="0" lIns="0" spcFirstLastPara="1" rIns="0" wrap="square" tIns="0">
            <a:sp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34"/>
          <p:cNvSpPr txBox="1"/>
          <p:nvPr>
            <p:ph idx="1" type="subTitle"/>
          </p:nvPr>
        </p:nvSpPr>
        <p:spPr>
          <a:xfrm>
            <a:off x="4406650" y="39375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0" name="Google Shape;280;p34"/>
          <p:cNvSpPr txBox="1"/>
          <p:nvPr>
            <p:ph idx="2" type="subTitle"/>
          </p:nvPr>
        </p:nvSpPr>
        <p:spPr>
          <a:xfrm>
            <a:off x="4406650" y="115170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1" name="Google Shape;281;p34"/>
          <p:cNvSpPr txBox="1"/>
          <p:nvPr>
            <p:ph idx="3" type="subTitle"/>
          </p:nvPr>
        </p:nvSpPr>
        <p:spPr>
          <a:xfrm>
            <a:off x="4406650" y="342557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4" type="subTitle"/>
          </p:nvPr>
        </p:nvSpPr>
        <p:spPr>
          <a:xfrm>
            <a:off x="4406650" y="190966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5" type="subTitle"/>
          </p:nvPr>
        </p:nvSpPr>
        <p:spPr>
          <a:xfrm>
            <a:off x="4406650" y="418352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4" name="Google Shape;284;p34"/>
          <p:cNvSpPr txBox="1"/>
          <p:nvPr>
            <p:ph idx="6" type="subTitle"/>
          </p:nvPr>
        </p:nvSpPr>
        <p:spPr>
          <a:xfrm>
            <a:off x="4406650" y="266761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87" name="Google Shape;287;p35"/>
          <p:cNvSpPr txBox="1"/>
          <p:nvPr>
            <p:ph idx="1" type="body"/>
          </p:nvPr>
        </p:nvSpPr>
        <p:spPr>
          <a:xfrm>
            <a:off x="311700" y="1152475"/>
            <a:ext cx="44739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289" name="Shape 289"/>
        <p:cNvGrpSpPr/>
        <p:nvPr/>
      </p:nvGrpSpPr>
      <p:grpSpPr>
        <a:xfrm>
          <a:off x="0" y="0"/>
          <a:ext cx="0" cy="0"/>
          <a:chOff x="0" y="0"/>
          <a:chExt cx="0" cy="0"/>
        </a:xfrm>
      </p:grpSpPr>
      <p:sp>
        <p:nvSpPr>
          <p:cNvPr id="290" name="Google Shape;290;p36"/>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1" name="Google Shape;291;p36"/>
          <p:cNvSpPr txBox="1"/>
          <p:nvPr>
            <p:ph idx="1" type="body"/>
          </p:nvPr>
        </p:nvSpPr>
        <p:spPr>
          <a:xfrm>
            <a:off x="48315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2" name="Google Shape;292;p36"/>
          <p:cNvSpPr txBox="1"/>
          <p:nvPr>
            <p:ph idx="2" type="body"/>
          </p:nvPr>
        </p:nvSpPr>
        <p:spPr>
          <a:xfrm>
            <a:off x="504800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3" name="Google Shape;293;p36"/>
          <p:cNvSpPr txBox="1"/>
          <p:nvPr>
            <p:ph idx="3" type="subTitle"/>
          </p:nvPr>
        </p:nvSpPr>
        <p:spPr>
          <a:xfrm>
            <a:off x="48315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4" type="subTitle"/>
          </p:nvPr>
        </p:nvSpPr>
        <p:spPr>
          <a:xfrm>
            <a:off x="504800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295" name="Shape 295"/>
        <p:cNvGrpSpPr/>
        <p:nvPr/>
      </p:nvGrpSpPr>
      <p:grpSpPr>
        <a:xfrm>
          <a:off x="0" y="0"/>
          <a:ext cx="0" cy="0"/>
          <a:chOff x="0" y="0"/>
          <a:chExt cx="0" cy="0"/>
        </a:xfrm>
      </p:grpSpPr>
      <p:sp>
        <p:nvSpPr>
          <p:cNvPr id="296" name="Google Shape;296;p37"/>
          <p:cNvSpPr txBox="1"/>
          <p:nvPr>
            <p:ph idx="1" type="body"/>
          </p:nvPr>
        </p:nvSpPr>
        <p:spPr>
          <a:xfrm>
            <a:off x="4831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7" name="Google Shape;297;p37"/>
          <p:cNvSpPr txBox="1"/>
          <p:nvPr>
            <p:ph idx="2" type="body"/>
          </p:nvPr>
        </p:nvSpPr>
        <p:spPr>
          <a:xfrm>
            <a:off x="334772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8" name="Google Shape;298;p37"/>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9" name="Google Shape;299;p37"/>
          <p:cNvSpPr txBox="1"/>
          <p:nvPr>
            <p:ph idx="3" type="subTitle"/>
          </p:nvPr>
        </p:nvSpPr>
        <p:spPr>
          <a:xfrm>
            <a:off x="4831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0" name="Google Shape;300;p37"/>
          <p:cNvSpPr txBox="1"/>
          <p:nvPr>
            <p:ph idx="4" type="subTitle"/>
          </p:nvPr>
        </p:nvSpPr>
        <p:spPr>
          <a:xfrm>
            <a:off x="334772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1" name="Google Shape;301;p37"/>
          <p:cNvSpPr txBox="1"/>
          <p:nvPr>
            <p:ph idx="5" type="subTitle"/>
          </p:nvPr>
        </p:nvSpPr>
        <p:spPr>
          <a:xfrm>
            <a:off x="62122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2" name="Google Shape;302;p37"/>
          <p:cNvSpPr txBox="1"/>
          <p:nvPr>
            <p:ph idx="6" type="body"/>
          </p:nvPr>
        </p:nvSpPr>
        <p:spPr>
          <a:xfrm>
            <a:off x="62122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03" name="Shape 303"/>
        <p:cNvGrpSpPr/>
        <p:nvPr/>
      </p:nvGrpSpPr>
      <p:grpSpPr>
        <a:xfrm>
          <a:off x="0" y="0"/>
          <a:ext cx="0" cy="0"/>
          <a:chOff x="0" y="0"/>
          <a:chExt cx="0" cy="0"/>
        </a:xfrm>
      </p:grpSpPr>
      <p:sp>
        <p:nvSpPr>
          <p:cNvPr id="304" name="Google Shape;304;p38"/>
          <p:cNvSpPr txBox="1"/>
          <p:nvPr>
            <p:ph idx="1" type="body"/>
          </p:nvPr>
        </p:nvSpPr>
        <p:spPr>
          <a:xfrm>
            <a:off x="366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5" name="Google Shape;305;p38"/>
          <p:cNvSpPr txBox="1"/>
          <p:nvPr>
            <p:ph idx="2" type="body"/>
          </p:nvPr>
        </p:nvSpPr>
        <p:spPr>
          <a:xfrm>
            <a:off x="4938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6" name="Google Shape;306;p38"/>
          <p:cNvSpPr txBox="1"/>
          <p:nvPr>
            <p:ph idx="3" type="body"/>
          </p:nvPr>
        </p:nvSpPr>
        <p:spPr>
          <a:xfrm>
            <a:off x="366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7" name="Google Shape;307;p38"/>
          <p:cNvSpPr txBox="1"/>
          <p:nvPr>
            <p:ph idx="4" type="body"/>
          </p:nvPr>
        </p:nvSpPr>
        <p:spPr>
          <a:xfrm>
            <a:off x="4938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8" name="Google Shape;308;p38"/>
          <p:cNvSpPr txBox="1"/>
          <p:nvPr>
            <p:ph type="title"/>
          </p:nvPr>
        </p:nvSpPr>
        <p:spPr>
          <a:xfrm>
            <a:off x="366750"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09" name="Google Shape;309;p38"/>
          <p:cNvSpPr txBox="1"/>
          <p:nvPr>
            <p:ph idx="5" type="subTitle"/>
          </p:nvPr>
        </p:nvSpPr>
        <p:spPr>
          <a:xfrm>
            <a:off x="366763"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0" name="Google Shape;310;p38"/>
          <p:cNvSpPr txBox="1"/>
          <p:nvPr>
            <p:ph idx="6" type="subTitle"/>
          </p:nvPr>
        </p:nvSpPr>
        <p:spPr>
          <a:xfrm>
            <a:off x="4938738"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1" name="Google Shape;311;p38"/>
          <p:cNvSpPr txBox="1"/>
          <p:nvPr>
            <p:ph idx="7" type="subTitle"/>
          </p:nvPr>
        </p:nvSpPr>
        <p:spPr>
          <a:xfrm>
            <a:off x="4938761"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2" name="Google Shape;312;p38"/>
          <p:cNvSpPr txBox="1"/>
          <p:nvPr>
            <p:ph idx="8" type="subTitle"/>
          </p:nvPr>
        </p:nvSpPr>
        <p:spPr>
          <a:xfrm>
            <a:off x="366750"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5" name="Google Shape;315;p3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16" name="Shape 316"/>
        <p:cNvGrpSpPr/>
        <p:nvPr/>
      </p:nvGrpSpPr>
      <p:grpSpPr>
        <a:xfrm>
          <a:off x="0" y="0"/>
          <a:ext cx="0" cy="0"/>
          <a:chOff x="0" y="0"/>
          <a:chExt cx="0" cy="0"/>
        </a:xfrm>
      </p:grpSpPr>
      <p:sp>
        <p:nvSpPr>
          <p:cNvPr id="317" name="Google Shape;317;p40"/>
          <p:cNvSpPr txBox="1"/>
          <p:nvPr>
            <p:ph idx="1" type="body"/>
          </p:nvPr>
        </p:nvSpPr>
        <p:spPr>
          <a:xfrm>
            <a:off x="311700"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0"/>
          <p:cNvSpPr/>
          <p:nvPr>
            <p:ph idx="2" type="pic"/>
          </p:nvPr>
        </p:nvSpPr>
        <p:spPr>
          <a:xfrm>
            <a:off x="4804825" y="1133300"/>
            <a:ext cx="4027500" cy="2392800"/>
          </a:xfrm>
          <a:prstGeom prst="rect">
            <a:avLst/>
          </a:prstGeom>
          <a:noFill/>
          <a:ln>
            <a:noFill/>
          </a:ln>
        </p:spPr>
      </p:sp>
      <p:sp>
        <p:nvSpPr>
          <p:cNvPr id="319" name="Google Shape;319;p40"/>
          <p:cNvSpPr/>
          <p:nvPr>
            <p:ph idx="3" type="pic"/>
          </p:nvPr>
        </p:nvSpPr>
        <p:spPr>
          <a:xfrm>
            <a:off x="311725" y="1133300"/>
            <a:ext cx="4027500" cy="2392800"/>
          </a:xfrm>
          <a:prstGeom prst="rect">
            <a:avLst/>
          </a:prstGeom>
          <a:noFill/>
          <a:ln>
            <a:noFill/>
          </a:ln>
        </p:spPr>
      </p:sp>
      <p:sp>
        <p:nvSpPr>
          <p:cNvPr id="320" name="Google Shape;320;p40"/>
          <p:cNvSpPr txBox="1"/>
          <p:nvPr>
            <p:ph idx="4" type="body"/>
          </p:nvPr>
        </p:nvSpPr>
        <p:spPr>
          <a:xfrm>
            <a:off x="4804825"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1" name="Google Shape;321;p40"/>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22" name="Google Shape;322;p40"/>
          <p:cNvSpPr txBox="1"/>
          <p:nvPr>
            <p:ph idx="5" type="subTitle"/>
          </p:nvPr>
        </p:nvSpPr>
        <p:spPr>
          <a:xfrm>
            <a:off x="3117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3" name="Google Shape;323;p40"/>
          <p:cNvSpPr txBox="1"/>
          <p:nvPr>
            <p:ph idx="6" type="subTitle"/>
          </p:nvPr>
        </p:nvSpPr>
        <p:spPr>
          <a:xfrm>
            <a:off x="48048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ards">
  <p:cSld name="CUSTOM_24">
    <p:bg>
      <p:bgPr>
        <a:solidFill>
          <a:schemeClr val="accent5"/>
        </a:solidFill>
      </p:bgPr>
    </p:bg>
    <p:spTree>
      <p:nvGrpSpPr>
        <p:cNvPr id="50" name="Shape 50"/>
        <p:cNvGrpSpPr/>
        <p:nvPr/>
      </p:nvGrpSpPr>
      <p:grpSpPr>
        <a:xfrm>
          <a:off x="0" y="0"/>
          <a:ext cx="0" cy="0"/>
          <a:chOff x="0" y="0"/>
          <a:chExt cx="0" cy="0"/>
        </a:xfrm>
      </p:grpSpPr>
      <p:sp>
        <p:nvSpPr>
          <p:cNvPr id="51" name="Google Shape;51;p5"/>
          <p:cNvSpPr txBox="1"/>
          <p:nvPr>
            <p:ph idx="1" type="subTitle"/>
          </p:nvPr>
        </p:nvSpPr>
        <p:spPr>
          <a:xfrm>
            <a:off x="417936"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2" name="Google Shape;52;p5"/>
          <p:cNvSpPr txBox="1"/>
          <p:nvPr>
            <p:ph idx="2" type="subTitle"/>
          </p:nvPr>
        </p:nvSpPr>
        <p:spPr>
          <a:xfrm>
            <a:off x="2167325"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3" name="Google Shape;53;p5"/>
          <p:cNvSpPr txBox="1"/>
          <p:nvPr>
            <p:ph idx="3" type="subTitle"/>
          </p:nvPr>
        </p:nvSpPr>
        <p:spPr>
          <a:xfrm>
            <a:off x="390547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4" name="Google Shape;54;p5"/>
          <p:cNvSpPr txBox="1"/>
          <p:nvPr>
            <p:ph idx="4" type="subTitle"/>
          </p:nvPr>
        </p:nvSpPr>
        <p:spPr>
          <a:xfrm>
            <a:off x="5652384"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5" name="Google Shape;55;p5"/>
          <p:cNvSpPr txBox="1"/>
          <p:nvPr>
            <p:ph idx="5" type="subTitle"/>
          </p:nvPr>
        </p:nvSpPr>
        <p:spPr>
          <a:xfrm>
            <a:off x="739263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6" name="Google Shape;56;p5"/>
          <p:cNvSpPr txBox="1"/>
          <p:nvPr>
            <p:ph idx="6" type="body"/>
          </p:nvPr>
        </p:nvSpPr>
        <p:spPr>
          <a:xfrm>
            <a:off x="417811" y="3433000"/>
            <a:ext cx="1337400" cy="1176900"/>
          </a:xfrm>
          <a:prstGeom prst="rect">
            <a:avLst/>
          </a:prstGeom>
        </p:spPr>
        <p:txBody>
          <a:bodyPr anchorCtr="0" anchor="t" bIns="0" lIns="0" spcFirstLastPara="1" rIns="0" wrap="square" tIns="0">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7" name="Google Shape;57;p5"/>
          <p:cNvSpPr txBox="1"/>
          <p:nvPr>
            <p:ph idx="7" type="body"/>
          </p:nvPr>
        </p:nvSpPr>
        <p:spPr>
          <a:xfrm>
            <a:off x="21673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8" name="Google Shape;58;p5"/>
          <p:cNvSpPr txBox="1"/>
          <p:nvPr>
            <p:ph idx="8" type="body"/>
          </p:nvPr>
        </p:nvSpPr>
        <p:spPr>
          <a:xfrm>
            <a:off x="3903300"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9" name="Google Shape;59;p5"/>
          <p:cNvSpPr txBox="1"/>
          <p:nvPr>
            <p:ph idx="9" type="body"/>
          </p:nvPr>
        </p:nvSpPr>
        <p:spPr>
          <a:xfrm>
            <a:off x="56486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0" name="Google Shape;60;p5"/>
          <p:cNvSpPr txBox="1"/>
          <p:nvPr>
            <p:ph idx="13" type="body"/>
          </p:nvPr>
        </p:nvSpPr>
        <p:spPr>
          <a:xfrm>
            <a:off x="7385291"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1" name="Google Shape;61;p5"/>
          <p:cNvSpPr txBox="1"/>
          <p:nvPr>
            <p:ph idx="1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2" name="Google Shape;62;p5"/>
          <p:cNvSpPr txBox="1"/>
          <p:nvPr>
            <p:ph idx="1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3" name="Google Shape;63;p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4" name="Google Shape;64;p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24" name="Shape 324"/>
        <p:cNvGrpSpPr/>
        <p:nvPr/>
      </p:nvGrpSpPr>
      <p:grpSpPr>
        <a:xfrm>
          <a:off x="0" y="0"/>
          <a:ext cx="0" cy="0"/>
          <a:chOff x="0" y="0"/>
          <a:chExt cx="0" cy="0"/>
        </a:xfrm>
      </p:grpSpPr>
      <p:sp>
        <p:nvSpPr>
          <p:cNvPr id="325" name="Google Shape;325;p41"/>
          <p:cNvSpPr txBox="1"/>
          <p:nvPr>
            <p:ph idx="1" type="body"/>
          </p:nvPr>
        </p:nvSpPr>
        <p:spPr>
          <a:xfrm>
            <a:off x="31170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6" name="Google Shape;326;p41"/>
          <p:cNvSpPr/>
          <p:nvPr>
            <p:ph idx="2" type="pic"/>
          </p:nvPr>
        </p:nvSpPr>
        <p:spPr>
          <a:xfrm>
            <a:off x="6205225" y="1128325"/>
            <a:ext cx="2627100" cy="2273100"/>
          </a:xfrm>
          <a:prstGeom prst="rect">
            <a:avLst/>
          </a:prstGeom>
          <a:noFill/>
          <a:ln>
            <a:noFill/>
          </a:ln>
        </p:spPr>
      </p:sp>
      <p:sp>
        <p:nvSpPr>
          <p:cNvPr id="327" name="Google Shape;327;p41"/>
          <p:cNvSpPr/>
          <p:nvPr>
            <p:ph idx="3" type="pic"/>
          </p:nvPr>
        </p:nvSpPr>
        <p:spPr>
          <a:xfrm>
            <a:off x="311725" y="1128325"/>
            <a:ext cx="2627100" cy="2273100"/>
          </a:xfrm>
          <a:prstGeom prst="rect">
            <a:avLst/>
          </a:prstGeom>
          <a:noFill/>
          <a:ln>
            <a:noFill/>
          </a:ln>
        </p:spPr>
      </p:sp>
      <p:sp>
        <p:nvSpPr>
          <p:cNvPr id="328" name="Google Shape;328;p41"/>
          <p:cNvSpPr txBox="1"/>
          <p:nvPr>
            <p:ph idx="4" type="body"/>
          </p:nvPr>
        </p:nvSpPr>
        <p:spPr>
          <a:xfrm>
            <a:off x="6205225"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9" name="Google Shape;329;p41"/>
          <p:cNvSpPr/>
          <p:nvPr>
            <p:ph idx="5" type="pic"/>
          </p:nvPr>
        </p:nvSpPr>
        <p:spPr>
          <a:xfrm>
            <a:off x="3255250" y="1128325"/>
            <a:ext cx="2627100" cy="2273100"/>
          </a:xfrm>
          <a:prstGeom prst="rect">
            <a:avLst/>
          </a:prstGeom>
          <a:noFill/>
          <a:ln>
            <a:noFill/>
          </a:ln>
        </p:spPr>
      </p:sp>
      <p:sp>
        <p:nvSpPr>
          <p:cNvPr id="330" name="Google Shape;330;p41"/>
          <p:cNvSpPr txBox="1"/>
          <p:nvPr>
            <p:ph idx="6" type="body"/>
          </p:nvPr>
        </p:nvSpPr>
        <p:spPr>
          <a:xfrm>
            <a:off x="325525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1" name="Google Shape;331;p41"/>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2" name="Google Shape;332;p41"/>
          <p:cNvSpPr txBox="1"/>
          <p:nvPr>
            <p:ph idx="7" type="subTitle"/>
          </p:nvPr>
        </p:nvSpPr>
        <p:spPr>
          <a:xfrm>
            <a:off x="3117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3" name="Google Shape;333;p41"/>
          <p:cNvSpPr txBox="1"/>
          <p:nvPr>
            <p:ph idx="8" type="subTitle"/>
          </p:nvPr>
        </p:nvSpPr>
        <p:spPr>
          <a:xfrm>
            <a:off x="62052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4" name="Google Shape;334;p41"/>
          <p:cNvSpPr txBox="1"/>
          <p:nvPr>
            <p:ph idx="9" type="subTitle"/>
          </p:nvPr>
        </p:nvSpPr>
        <p:spPr>
          <a:xfrm>
            <a:off x="3255250"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35" name="Shape 335"/>
        <p:cNvGrpSpPr/>
        <p:nvPr/>
      </p:nvGrpSpPr>
      <p:grpSpPr>
        <a:xfrm>
          <a:off x="0" y="0"/>
          <a:ext cx="0" cy="0"/>
          <a:chOff x="0" y="0"/>
          <a:chExt cx="0" cy="0"/>
        </a:xfrm>
      </p:grpSpPr>
      <p:sp>
        <p:nvSpPr>
          <p:cNvPr id="336" name="Google Shape;336;p42"/>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37" name="Shape 337"/>
        <p:cNvGrpSpPr/>
        <p:nvPr/>
      </p:nvGrpSpPr>
      <p:grpSpPr>
        <a:xfrm>
          <a:off x="0" y="0"/>
          <a:ext cx="0" cy="0"/>
          <a:chOff x="0" y="0"/>
          <a:chExt cx="0" cy="0"/>
        </a:xfrm>
      </p:grpSpPr>
      <p:sp>
        <p:nvSpPr>
          <p:cNvPr id="338" name="Google Shape;338;p43"/>
          <p:cNvSpPr/>
          <p:nvPr>
            <p:ph idx="2" type="pic"/>
          </p:nvPr>
        </p:nvSpPr>
        <p:spPr>
          <a:xfrm>
            <a:off x="3389600" y="118913"/>
            <a:ext cx="1643700" cy="1535100"/>
          </a:xfrm>
          <a:prstGeom prst="rect">
            <a:avLst/>
          </a:prstGeom>
          <a:noFill/>
          <a:ln>
            <a:noFill/>
          </a:ln>
        </p:spPr>
      </p:sp>
      <p:sp>
        <p:nvSpPr>
          <p:cNvPr id="339" name="Google Shape;339;p43"/>
          <p:cNvSpPr/>
          <p:nvPr>
            <p:ph idx="3" type="pic"/>
          </p:nvPr>
        </p:nvSpPr>
        <p:spPr>
          <a:xfrm>
            <a:off x="5195935" y="118913"/>
            <a:ext cx="1643700" cy="1535100"/>
          </a:xfrm>
          <a:prstGeom prst="rect">
            <a:avLst/>
          </a:prstGeom>
          <a:noFill/>
          <a:ln>
            <a:noFill/>
          </a:ln>
        </p:spPr>
      </p:sp>
      <p:sp>
        <p:nvSpPr>
          <p:cNvPr id="340" name="Google Shape;340;p43"/>
          <p:cNvSpPr/>
          <p:nvPr>
            <p:ph idx="4" type="pic"/>
          </p:nvPr>
        </p:nvSpPr>
        <p:spPr>
          <a:xfrm>
            <a:off x="7002270" y="118913"/>
            <a:ext cx="1643700" cy="1535100"/>
          </a:xfrm>
          <a:prstGeom prst="rect">
            <a:avLst/>
          </a:prstGeom>
          <a:noFill/>
          <a:ln>
            <a:noFill/>
          </a:ln>
        </p:spPr>
      </p:sp>
      <p:sp>
        <p:nvSpPr>
          <p:cNvPr id="341" name="Google Shape;341;p43"/>
          <p:cNvSpPr/>
          <p:nvPr>
            <p:ph idx="5" type="pic"/>
          </p:nvPr>
        </p:nvSpPr>
        <p:spPr>
          <a:xfrm>
            <a:off x="3389588" y="1804212"/>
            <a:ext cx="1643700" cy="1535100"/>
          </a:xfrm>
          <a:prstGeom prst="rect">
            <a:avLst/>
          </a:prstGeom>
          <a:noFill/>
          <a:ln>
            <a:noFill/>
          </a:ln>
        </p:spPr>
      </p:sp>
      <p:sp>
        <p:nvSpPr>
          <p:cNvPr id="342" name="Google Shape;342;p43"/>
          <p:cNvSpPr/>
          <p:nvPr>
            <p:ph idx="6" type="pic"/>
          </p:nvPr>
        </p:nvSpPr>
        <p:spPr>
          <a:xfrm>
            <a:off x="5195922" y="1804212"/>
            <a:ext cx="1643700" cy="1535100"/>
          </a:xfrm>
          <a:prstGeom prst="rect">
            <a:avLst/>
          </a:prstGeom>
          <a:noFill/>
          <a:ln>
            <a:noFill/>
          </a:ln>
        </p:spPr>
      </p:sp>
      <p:sp>
        <p:nvSpPr>
          <p:cNvPr id="343" name="Google Shape;343;p43"/>
          <p:cNvSpPr/>
          <p:nvPr>
            <p:ph idx="7" type="pic"/>
          </p:nvPr>
        </p:nvSpPr>
        <p:spPr>
          <a:xfrm>
            <a:off x="7002257" y="1804212"/>
            <a:ext cx="1643700" cy="1535100"/>
          </a:xfrm>
          <a:prstGeom prst="rect">
            <a:avLst/>
          </a:prstGeom>
          <a:noFill/>
          <a:ln>
            <a:noFill/>
          </a:ln>
        </p:spPr>
      </p:sp>
      <p:sp>
        <p:nvSpPr>
          <p:cNvPr id="344" name="Google Shape;344;p43"/>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45" name="Google Shape;345;p43"/>
          <p:cNvSpPr/>
          <p:nvPr>
            <p:ph idx="8" type="pic"/>
          </p:nvPr>
        </p:nvSpPr>
        <p:spPr>
          <a:xfrm>
            <a:off x="3389588" y="3489487"/>
            <a:ext cx="1643700" cy="1535100"/>
          </a:xfrm>
          <a:prstGeom prst="rect">
            <a:avLst/>
          </a:prstGeom>
          <a:noFill/>
          <a:ln>
            <a:noFill/>
          </a:ln>
        </p:spPr>
      </p:sp>
      <p:sp>
        <p:nvSpPr>
          <p:cNvPr id="346" name="Google Shape;346;p43"/>
          <p:cNvSpPr/>
          <p:nvPr>
            <p:ph idx="9" type="pic"/>
          </p:nvPr>
        </p:nvSpPr>
        <p:spPr>
          <a:xfrm>
            <a:off x="5195922" y="3489487"/>
            <a:ext cx="1643700" cy="1535100"/>
          </a:xfrm>
          <a:prstGeom prst="rect">
            <a:avLst/>
          </a:prstGeom>
          <a:noFill/>
          <a:ln>
            <a:noFill/>
          </a:ln>
        </p:spPr>
      </p:sp>
      <p:sp>
        <p:nvSpPr>
          <p:cNvPr id="347" name="Google Shape;347;p4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51" name="Shape 351"/>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52" name="Shape 352"/>
        <p:cNvGrpSpPr/>
        <p:nvPr/>
      </p:nvGrpSpPr>
      <p:grpSpPr>
        <a:xfrm>
          <a:off x="0" y="0"/>
          <a:ext cx="0" cy="0"/>
          <a:chOff x="0" y="0"/>
          <a:chExt cx="0" cy="0"/>
        </a:xfrm>
      </p:grpSpPr>
      <p:sp>
        <p:nvSpPr>
          <p:cNvPr id="353" name="Google Shape;353;p46"/>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46"/>
          <p:cNvSpPr txBox="1"/>
          <p:nvPr>
            <p:ph idx="1" type="subTitle"/>
          </p:nvPr>
        </p:nvSpPr>
        <p:spPr>
          <a:xfrm>
            <a:off x="457200" y="1203449"/>
            <a:ext cx="8229240" cy="2982725"/>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55" name="Shape 355"/>
        <p:cNvGrpSpPr/>
        <p:nvPr/>
      </p:nvGrpSpPr>
      <p:grpSpPr>
        <a:xfrm>
          <a:off x="0" y="0"/>
          <a:ext cx="0" cy="0"/>
          <a:chOff x="0" y="0"/>
          <a:chExt cx="0" cy="0"/>
        </a:xfrm>
      </p:grpSpPr>
      <p:sp>
        <p:nvSpPr>
          <p:cNvPr id="356" name="Google Shape;356;p47"/>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47"/>
          <p:cNvSpPr txBox="1"/>
          <p:nvPr>
            <p:ph idx="1" type="body"/>
          </p:nvPr>
        </p:nvSpPr>
        <p:spPr>
          <a:xfrm>
            <a:off x="457200" y="1203449"/>
            <a:ext cx="8229240" cy="2982725"/>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48"/>
          <p:cNvSpPr txBox="1"/>
          <p:nvPr>
            <p:ph idx="1" type="body"/>
          </p:nvPr>
        </p:nvSpPr>
        <p:spPr>
          <a:xfrm>
            <a:off x="457200" y="1203449"/>
            <a:ext cx="4015800" cy="2982725"/>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48"/>
          <p:cNvSpPr txBox="1"/>
          <p:nvPr>
            <p:ph idx="2" type="body"/>
          </p:nvPr>
        </p:nvSpPr>
        <p:spPr>
          <a:xfrm>
            <a:off x="4674240" y="1203449"/>
            <a:ext cx="4015800" cy="2982725"/>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2" name="Shape 362"/>
        <p:cNvGrpSpPr/>
        <p:nvPr/>
      </p:nvGrpSpPr>
      <p:grpSpPr>
        <a:xfrm>
          <a:off x="0" y="0"/>
          <a:ext cx="0" cy="0"/>
          <a:chOff x="0" y="0"/>
          <a:chExt cx="0" cy="0"/>
        </a:xfrm>
      </p:grpSpPr>
      <p:sp>
        <p:nvSpPr>
          <p:cNvPr id="363" name="Google Shape;363;p49"/>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64" name="Shape 364"/>
        <p:cNvGrpSpPr/>
        <p:nvPr/>
      </p:nvGrpSpPr>
      <p:grpSpPr>
        <a:xfrm>
          <a:off x="0" y="0"/>
          <a:ext cx="0" cy="0"/>
          <a:chOff x="0" y="0"/>
          <a:chExt cx="0" cy="0"/>
        </a:xfrm>
      </p:grpSpPr>
      <p:sp>
        <p:nvSpPr>
          <p:cNvPr id="365" name="Google Shape;365;p50"/>
          <p:cNvSpPr txBox="1"/>
          <p:nvPr>
            <p:ph idx="1" type="subTitle"/>
          </p:nvPr>
        </p:nvSpPr>
        <p:spPr>
          <a:xfrm>
            <a:off x="457200" y="205011"/>
            <a:ext cx="8229240" cy="3980804"/>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66" name="Shape 366"/>
        <p:cNvGrpSpPr/>
        <p:nvPr/>
      </p:nvGrpSpPr>
      <p:grpSpPr>
        <a:xfrm>
          <a:off x="0" y="0"/>
          <a:ext cx="0" cy="0"/>
          <a:chOff x="0" y="0"/>
          <a:chExt cx="0" cy="0"/>
        </a:xfrm>
      </p:grpSpPr>
      <p:sp>
        <p:nvSpPr>
          <p:cNvPr id="367" name="Google Shape;367;p51"/>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51"/>
          <p:cNvSpPr txBox="1"/>
          <p:nvPr>
            <p:ph idx="1" type="body"/>
          </p:nvPr>
        </p:nvSpPr>
        <p:spPr>
          <a:xfrm>
            <a:off x="45720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9" name="Google Shape;369;p51"/>
          <p:cNvSpPr txBox="1"/>
          <p:nvPr>
            <p:ph idx="2" type="body"/>
          </p:nvPr>
        </p:nvSpPr>
        <p:spPr>
          <a:xfrm>
            <a:off x="4674240" y="1203449"/>
            <a:ext cx="4015800" cy="2982725"/>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0" name="Google Shape;370;p51"/>
          <p:cNvSpPr txBox="1"/>
          <p:nvPr>
            <p:ph idx="3" type="body"/>
          </p:nvPr>
        </p:nvSpPr>
        <p:spPr>
          <a:xfrm>
            <a:off x="457200" y="2761530"/>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CUSTOM_25">
    <p:bg>
      <p:bgPr>
        <a:solidFill>
          <a:schemeClr val="accent5"/>
        </a:solidFill>
      </p:bgPr>
    </p:bg>
    <p:spTree>
      <p:nvGrpSpPr>
        <p:cNvPr id="65" name="Shape 65"/>
        <p:cNvGrpSpPr/>
        <p:nvPr/>
      </p:nvGrpSpPr>
      <p:grpSpPr>
        <a:xfrm>
          <a:off x="0" y="0"/>
          <a:ext cx="0" cy="0"/>
          <a:chOff x="0" y="0"/>
          <a:chExt cx="0" cy="0"/>
        </a:xfrm>
      </p:grpSpPr>
      <p:sp>
        <p:nvSpPr>
          <p:cNvPr id="66" name="Google Shape;66;p6"/>
          <p:cNvSpPr/>
          <p:nvPr>
            <p:ph idx="2" type="pic"/>
          </p:nvPr>
        </p:nvSpPr>
        <p:spPr>
          <a:xfrm>
            <a:off x="0" y="0"/>
            <a:ext cx="9144000" cy="5143500"/>
          </a:xfrm>
          <a:prstGeom prst="rect">
            <a:avLst/>
          </a:prstGeom>
          <a:noFill/>
          <a:ln>
            <a:noFill/>
          </a:ln>
        </p:spPr>
      </p:sp>
      <p:sp>
        <p:nvSpPr>
          <p:cNvPr id="67" name="Google Shape;67;p6"/>
          <p:cNvSpPr txBox="1"/>
          <p:nvPr/>
        </p:nvSpPr>
        <p:spPr>
          <a:xfrm>
            <a:off x="277500" y="277500"/>
            <a:ext cx="8589000" cy="10236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t/>
            </a:r>
            <a:endParaRPr sz="3000">
              <a:solidFill>
                <a:schemeClr val="dk1"/>
              </a:solidFill>
              <a:latin typeface="Arimo"/>
              <a:ea typeface="Arimo"/>
              <a:cs typeface="Arimo"/>
              <a:sym typeface="Arimo"/>
            </a:endParaRPr>
          </a:p>
        </p:txBody>
      </p:sp>
      <p:sp>
        <p:nvSpPr>
          <p:cNvPr id="68" name="Google Shape;68;p6"/>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9" name="Google Shape;69;p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0" name="Google Shape;70;p6"/>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1" name="Google Shape;71;p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1" name="Shape 371"/>
        <p:cNvGrpSpPr/>
        <p:nvPr/>
      </p:nvGrpSpPr>
      <p:grpSpPr>
        <a:xfrm>
          <a:off x="0" y="0"/>
          <a:ext cx="0" cy="0"/>
          <a:chOff x="0" y="0"/>
          <a:chExt cx="0" cy="0"/>
        </a:xfrm>
      </p:grpSpPr>
      <p:sp>
        <p:nvSpPr>
          <p:cNvPr id="372" name="Google Shape;372;p52"/>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52"/>
          <p:cNvSpPr txBox="1"/>
          <p:nvPr>
            <p:ph idx="1" type="body"/>
          </p:nvPr>
        </p:nvSpPr>
        <p:spPr>
          <a:xfrm>
            <a:off x="457200" y="1203449"/>
            <a:ext cx="4015800" cy="2982725"/>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52"/>
          <p:cNvSpPr txBox="1"/>
          <p:nvPr>
            <p:ph idx="2" type="body"/>
          </p:nvPr>
        </p:nvSpPr>
        <p:spPr>
          <a:xfrm>
            <a:off x="467424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52"/>
          <p:cNvSpPr txBox="1"/>
          <p:nvPr>
            <p:ph idx="3" type="body"/>
          </p:nvPr>
        </p:nvSpPr>
        <p:spPr>
          <a:xfrm>
            <a:off x="4674240" y="2761530"/>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6" name="Shape 376"/>
        <p:cNvGrpSpPr/>
        <p:nvPr/>
      </p:nvGrpSpPr>
      <p:grpSpPr>
        <a:xfrm>
          <a:off x="0" y="0"/>
          <a:ext cx="0" cy="0"/>
          <a:chOff x="0" y="0"/>
          <a:chExt cx="0" cy="0"/>
        </a:xfrm>
      </p:grpSpPr>
      <p:sp>
        <p:nvSpPr>
          <p:cNvPr id="377" name="Google Shape;377;p53"/>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53"/>
          <p:cNvSpPr txBox="1"/>
          <p:nvPr>
            <p:ph idx="1" type="body"/>
          </p:nvPr>
        </p:nvSpPr>
        <p:spPr>
          <a:xfrm>
            <a:off x="45720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 name="Google Shape;379;p53"/>
          <p:cNvSpPr txBox="1"/>
          <p:nvPr>
            <p:ph idx="2" type="body"/>
          </p:nvPr>
        </p:nvSpPr>
        <p:spPr>
          <a:xfrm>
            <a:off x="467424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53"/>
          <p:cNvSpPr txBox="1"/>
          <p:nvPr>
            <p:ph idx="3" type="body"/>
          </p:nvPr>
        </p:nvSpPr>
        <p:spPr>
          <a:xfrm>
            <a:off x="457200" y="2761530"/>
            <a:ext cx="822924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1" name="Shape 381"/>
        <p:cNvGrpSpPr/>
        <p:nvPr/>
      </p:nvGrpSpPr>
      <p:grpSpPr>
        <a:xfrm>
          <a:off x="0" y="0"/>
          <a:ext cx="0" cy="0"/>
          <a:chOff x="0" y="0"/>
          <a:chExt cx="0" cy="0"/>
        </a:xfrm>
      </p:grpSpPr>
      <p:sp>
        <p:nvSpPr>
          <p:cNvPr id="382" name="Google Shape;382;p54"/>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54"/>
          <p:cNvSpPr txBox="1"/>
          <p:nvPr>
            <p:ph idx="1" type="body"/>
          </p:nvPr>
        </p:nvSpPr>
        <p:spPr>
          <a:xfrm>
            <a:off x="457200" y="1203449"/>
            <a:ext cx="822924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54"/>
          <p:cNvSpPr txBox="1"/>
          <p:nvPr>
            <p:ph idx="2" type="body"/>
          </p:nvPr>
        </p:nvSpPr>
        <p:spPr>
          <a:xfrm>
            <a:off x="457200" y="2761530"/>
            <a:ext cx="822924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85" name="Shape 385"/>
        <p:cNvGrpSpPr/>
        <p:nvPr/>
      </p:nvGrpSpPr>
      <p:grpSpPr>
        <a:xfrm>
          <a:off x="0" y="0"/>
          <a:ext cx="0" cy="0"/>
          <a:chOff x="0" y="0"/>
          <a:chExt cx="0" cy="0"/>
        </a:xfrm>
      </p:grpSpPr>
      <p:sp>
        <p:nvSpPr>
          <p:cNvPr id="386" name="Google Shape;386;p55"/>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55"/>
          <p:cNvSpPr txBox="1"/>
          <p:nvPr>
            <p:ph idx="1" type="body"/>
          </p:nvPr>
        </p:nvSpPr>
        <p:spPr>
          <a:xfrm>
            <a:off x="45720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8" name="Google Shape;388;p55"/>
          <p:cNvSpPr txBox="1"/>
          <p:nvPr>
            <p:ph idx="2" type="body"/>
          </p:nvPr>
        </p:nvSpPr>
        <p:spPr>
          <a:xfrm>
            <a:off x="4674240" y="1203449"/>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55"/>
          <p:cNvSpPr txBox="1"/>
          <p:nvPr>
            <p:ph idx="3" type="body"/>
          </p:nvPr>
        </p:nvSpPr>
        <p:spPr>
          <a:xfrm>
            <a:off x="457200" y="2761530"/>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55"/>
          <p:cNvSpPr txBox="1"/>
          <p:nvPr>
            <p:ph idx="4" type="body"/>
          </p:nvPr>
        </p:nvSpPr>
        <p:spPr>
          <a:xfrm>
            <a:off x="4674240" y="2761530"/>
            <a:ext cx="40158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91" name="Shape 391"/>
        <p:cNvGrpSpPr/>
        <p:nvPr/>
      </p:nvGrpSpPr>
      <p:grpSpPr>
        <a:xfrm>
          <a:off x="0" y="0"/>
          <a:ext cx="0" cy="0"/>
          <a:chOff x="0" y="0"/>
          <a:chExt cx="0" cy="0"/>
        </a:xfrm>
      </p:grpSpPr>
      <p:sp>
        <p:nvSpPr>
          <p:cNvPr id="392" name="Google Shape;392;p56"/>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56"/>
          <p:cNvSpPr txBox="1"/>
          <p:nvPr>
            <p:ph idx="1" type="body"/>
          </p:nvPr>
        </p:nvSpPr>
        <p:spPr>
          <a:xfrm>
            <a:off x="457200" y="1203449"/>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4" name="Google Shape;394;p56"/>
          <p:cNvSpPr txBox="1"/>
          <p:nvPr>
            <p:ph idx="2" type="body"/>
          </p:nvPr>
        </p:nvSpPr>
        <p:spPr>
          <a:xfrm>
            <a:off x="3239640" y="1203449"/>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5" name="Google Shape;395;p56"/>
          <p:cNvSpPr txBox="1"/>
          <p:nvPr>
            <p:ph idx="3" type="body"/>
          </p:nvPr>
        </p:nvSpPr>
        <p:spPr>
          <a:xfrm>
            <a:off x="6022080" y="1203449"/>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6" name="Google Shape;396;p56"/>
          <p:cNvSpPr txBox="1"/>
          <p:nvPr>
            <p:ph idx="4" type="body"/>
          </p:nvPr>
        </p:nvSpPr>
        <p:spPr>
          <a:xfrm>
            <a:off x="457200" y="2761530"/>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7" name="Google Shape;397;p56"/>
          <p:cNvSpPr txBox="1"/>
          <p:nvPr>
            <p:ph idx="5" type="body"/>
          </p:nvPr>
        </p:nvSpPr>
        <p:spPr>
          <a:xfrm>
            <a:off x="3239640" y="2761530"/>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8" name="Google Shape;398;p56"/>
          <p:cNvSpPr txBox="1"/>
          <p:nvPr>
            <p:ph idx="6" type="body"/>
          </p:nvPr>
        </p:nvSpPr>
        <p:spPr>
          <a:xfrm>
            <a:off x="6022080" y="2761530"/>
            <a:ext cx="2649600" cy="1422486"/>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4 steps - Alt 1">
  <p:cSld name="CUSTOM_25_1_1">
    <p:bg>
      <p:bgPr>
        <a:solidFill>
          <a:schemeClr val="accent5"/>
        </a:solid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1969400" y="138075"/>
            <a:ext cx="5217000" cy="885000"/>
          </a:xfrm>
          <a:prstGeom prst="rect">
            <a:avLst/>
          </a:prstGeom>
        </p:spPr>
        <p:txBody>
          <a:bodyPr anchorCtr="0" anchor="t" bIns="0" lIns="0" spcFirstLastPara="1" rIns="0" wrap="square" tIns="91425">
            <a:noAutofit/>
          </a:bodyPr>
          <a:lstStyle>
            <a:lvl1pPr lvl="0" algn="ctr">
              <a:lnSpc>
                <a:spcPct val="100000"/>
              </a:lnSpc>
              <a:spcBef>
                <a:spcPts val="0"/>
              </a:spcBef>
              <a:spcAft>
                <a:spcPts val="0"/>
              </a:spcAft>
              <a:buNone/>
              <a:defRPr sz="2600"/>
            </a:lvl1pPr>
            <a:lvl2pPr lvl="1" algn="ctr">
              <a:lnSpc>
                <a:spcPct val="115000"/>
              </a:lnSpc>
              <a:spcBef>
                <a:spcPts val="0"/>
              </a:spcBef>
              <a:spcAft>
                <a:spcPts val="0"/>
              </a:spcAft>
              <a:buNone/>
              <a:defRPr sz="2600">
                <a:latin typeface="Arimo SemiBold"/>
                <a:ea typeface="Arimo SemiBold"/>
                <a:cs typeface="Arimo SemiBold"/>
                <a:sym typeface="Arimo SemiBold"/>
              </a:defRPr>
            </a:lvl2pPr>
            <a:lvl3pPr lvl="2" algn="ctr">
              <a:lnSpc>
                <a:spcPct val="115000"/>
              </a:lnSpc>
              <a:spcBef>
                <a:spcPts val="0"/>
              </a:spcBef>
              <a:spcAft>
                <a:spcPts val="0"/>
              </a:spcAft>
              <a:buNone/>
              <a:defRPr sz="2600">
                <a:latin typeface="Arimo SemiBold"/>
                <a:ea typeface="Arimo SemiBold"/>
                <a:cs typeface="Arimo SemiBold"/>
                <a:sym typeface="Arimo SemiBold"/>
              </a:defRPr>
            </a:lvl3pPr>
            <a:lvl4pPr lvl="3" algn="ctr">
              <a:lnSpc>
                <a:spcPct val="115000"/>
              </a:lnSpc>
              <a:spcBef>
                <a:spcPts val="0"/>
              </a:spcBef>
              <a:spcAft>
                <a:spcPts val="0"/>
              </a:spcAft>
              <a:buNone/>
              <a:defRPr sz="2600">
                <a:latin typeface="Arimo SemiBold"/>
                <a:ea typeface="Arimo SemiBold"/>
                <a:cs typeface="Arimo SemiBold"/>
                <a:sym typeface="Arimo SemiBold"/>
              </a:defRPr>
            </a:lvl4pPr>
            <a:lvl5pPr lvl="4" algn="ctr">
              <a:lnSpc>
                <a:spcPct val="115000"/>
              </a:lnSpc>
              <a:spcBef>
                <a:spcPts val="0"/>
              </a:spcBef>
              <a:spcAft>
                <a:spcPts val="0"/>
              </a:spcAft>
              <a:buNone/>
              <a:defRPr sz="2600">
                <a:latin typeface="Arimo SemiBold"/>
                <a:ea typeface="Arimo SemiBold"/>
                <a:cs typeface="Arimo SemiBold"/>
                <a:sym typeface="Arimo SemiBold"/>
              </a:defRPr>
            </a:lvl5pPr>
            <a:lvl6pPr lvl="5" algn="ctr">
              <a:lnSpc>
                <a:spcPct val="115000"/>
              </a:lnSpc>
              <a:spcBef>
                <a:spcPts val="0"/>
              </a:spcBef>
              <a:spcAft>
                <a:spcPts val="0"/>
              </a:spcAft>
              <a:buNone/>
              <a:defRPr sz="2600">
                <a:latin typeface="Arimo SemiBold"/>
                <a:ea typeface="Arimo SemiBold"/>
                <a:cs typeface="Arimo SemiBold"/>
                <a:sym typeface="Arimo SemiBold"/>
              </a:defRPr>
            </a:lvl6pPr>
            <a:lvl7pPr lvl="6" algn="ctr">
              <a:lnSpc>
                <a:spcPct val="115000"/>
              </a:lnSpc>
              <a:spcBef>
                <a:spcPts val="0"/>
              </a:spcBef>
              <a:spcAft>
                <a:spcPts val="0"/>
              </a:spcAft>
              <a:buNone/>
              <a:defRPr sz="2600">
                <a:latin typeface="Arimo SemiBold"/>
                <a:ea typeface="Arimo SemiBold"/>
                <a:cs typeface="Arimo SemiBold"/>
                <a:sym typeface="Arimo SemiBold"/>
              </a:defRPr>
            </a:lvl7pPr>
            <a:lvl8pPr lvl="7" algn="ctr">
              <a:lnSpc>
                <a:spcPct val="115000"/>
              </a:lnSpc>
              <a:spcBef>
                <a:spcPts val="0"/>
              </a:spcBef>
              <a:spcAft>
                <a:spcPts val="0"/>
              </a:spcAft>
              <a:buNone/>
              <a:defRPr sz="2600">
                <a:latin typeface="Arimo SemiBold"/>
                <a:ea typeface="Arimo SemiBold"/>
                <a:cs typeface="Arimo SemiBold"/>
                <a:sym typeface="Arimo SemiBold"/>
              </a:defRPr>
            </a:lvl8pPr>
            <a:lvl9pPr lvl="8" algn="ctr">
              <a:lnSpc>
                <a:spcPct val="115000"/>
              </a:lnSpc>
              <a:spcBef>
                <a:spcPts val="0"/>
              </a:spcBef>
              <a:spcAft>
                <a:spcPts val="0"/>
              </a:spcAft>
              <a:buNone/>
              <a:defRPr sz="2600">
                <a:latin typeface="Arimo SemiBold"/>
                <a:ea typeface="Arimo SemiBold"/>
                <a:cs typeface="Arimo SemiBold"/>
                <a:sym typeface="Arimo SemiBold"/>
              </a:defRPr>
            </a:lvl9pPr>
          </a:lstStyle>
          <a:p/>
        </p:txBody>
      </p:sp>
      <p:sp>
        <p:nvSpPr>
          <p:cNvPr id="74" name="Google Shape;74;p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5" name="Google Shape;75;p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6" name="Google Shape;76;p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77" name="Google Shape;77;p7"/>
          <p:cNvSpPr/>
          <p:nvPr>
            <p:ph idx="3" type="pic"/>
          </p:nvPr>
        </p:nvSpPr>
        <p:spPr>
          <a:xfrm>
            <a:off x="3766700" y="873150"/>
            <a:ext cx="1621800" cy="3549600"/>
          </a:xfrm>
          <a:prstGeom prst="roundRect">
            <a:avLst>
              <a:gd fmla="val 10482" name="adj"/>
            </a:avLst>
          </a:prstGeom>
          <a:noFill/>
          <a:ln>
            <a:noFill/>
          </a:ln>
        </p:spPr>
      </p:sp>
      <p:sp>
        <p:nvSpPr>
          <p:cNvPr id="78" name="Google Shape;78;p7"/>
          <p:cNvSpPr/>
          <p:nvPr>
            <p:ph idx="4" type="pic"/>
          </p:nvPr>
        </p:nvSpPr>
        <p:spPr>
          <a:xfrm>
            <a:off x="289100" y="1324475"/>
            <a:ext cx="1563300" cy="2531100"/>
          </a:xfrm>
          <a:prstGeom prst="roundRect">
            <a:avLst>
              <a:gd fmla="val 11947" name="adj"/>
            </a:avLst>
          </a:prstGeom>
          <a:noFill/>
          <a:ln>
            <a:noFill/>
          </a:ln>
        </p:spPr>
      </p:sp>
      <p:sp>
        <p:nvSpPr>
          <p:cNvPr id="79" name="Google Shape;79;p7"/>
          <p:cNvSpPr/>
          <p:nvPr>
            <p:ph idx="5" type="pic"/>
          </p:nvPr>
        </p:nvSpPr>
        <p:spPr>
          <a:xfrm>
            <a:off x="1969400" y="1142650"/>
            <a:ext cx="1563300" cy="2531100"/>
          </a:xfrm>
          <a:prstGeom prst="roundRect">
            <a:avLst>
              <a:gd fmla="val 11947" name="adj"/>
            </a:avLst>
          </a:prstGeom>
          <a:noFill/>
          <a:ln>
            <a:noFill/>
          </a:ln>
        </p:spPr>
      </p:sp>
      <p:sp>
        <p:nvSpPr>
          <p:cNvPr id="80" name="Google Shape;80;p7"/>
          <p:cNvSpPr/>
          <p:nvPr>
            <p:ph idx="6" type="pic"/>
          </p:nvPr>
        </p:nvSpPr>
        <p:spPr>
          <a:xfrm>
            <a:off x="5623125" y="1142650"/>
            <a:ext cx="1563300" cy="2531100"/>
          </a:xfrm>
          <a:prstGeom prst="roundRect">
            <a:avLst>
              <a:gd fmla="val 11947" name="adj"/>
            </a:avLst>
          </a:prstGeom>
          <a:noFill/>
          <a:ln>
            <a:noFill/>
          </a:ln>
        </p:spPr>
      </p:sp>
      <p:sp>
        <p:nvSpPr>
          <p:cNvPr id="81" name="Google Shape;81;p7"/>
          <p:cNvSpPr/>
          <p:nvPr>
            <p:ph idx="7" type="pic"/>
          </p:nvPr>
        </p:nvSpPr>
        <p:spPr>
          <a:xfrm>
            <a:off x="7304050" y="1324475"/>
            <a:ext cx="1563300" cy="2531100"/>
          </a:xfrm>
          <a:prstGeom prst="roundRect">
            <a:avLst>
              <a:gd fmla="val 11947" name="adj"/>
            </a:avLst>
          </a:prstGeom>
          <a:noFill/>
          <a:ln>
            <a:noFill/>
          </a:ln>
        </p:spPr>
      </p:sp>
      <p:sp>
        <p:nvSpPr>
          <p:cNvPr id="82" name="Google Shape;82;p7"/>
          <p:cNvSpPr txBox="1"/>
          <p:nvPr>
            <p:ph idx="8" type="subTitle"/>
          </p:nvPr>
        </p:nvSpPr>
        <p:spPr>
          <a:xfrm>
            <a:off x="378475" y="4261299"/>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3" name="Google Shape;83;p7"/>
          <p:cNvSpPr txBox="1"/>
          <p:nvPr>
            <p:ph idx="9" type="subTitle"/>
          </p:nvPr>
        </p:nvSpPr>
        <p:spPr>
          <a:xfrm>
            <a:off x="378476" y="4562900"/>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4" name="Google Shape;84;p7"/>
          <p:cNvSpPr txBox="1"/>
          <p:nvPr>
            <p:ph idx="13" type="subTitle"/>
          </p:nvPr>
        </p:nvSpPr>
        <p:spPr>
          <a:xfrm>
            <a:off x="2057625" y="4074126"/>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5" name="Google Shape;85;p7"/>
          <p:cNvSpPr txBox="1"/>
          <p:nvPr>
            <p:ph idx="14" type="subTitle"/>
          </p:nvPr>
        </p:nvSpPr>
        <p:spPr>
          <a:xfrm>
            <a:off x="2057625"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6" name="Google Shape;86;p7"/>
          <p:cNvSpPr txBox="1"/>
          <p:nvPr>
            <p:ph idx="15" type="subTitle"/>
          </p:nvPr>
        </p:nvSpPr>
        <p:spPr>
          <a:xfrm>
            <a:off x="5712200" y="4074126"/>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7" name="Google Shape;87;p7"/>
          <p:cNvSpPr txBox="1"/>
          <p:nvPr>
            <p:ph idx="16" type="subTitle"/>
          </p:nvPr>
        </p:nvSpPr>
        <p:spPr>
          <a:xfrm>
            <a:off x="5712200"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8" name="Google Shape;88;p7"/>
          <p:cNvSpPr txBox="1"/>
          <p:nvPr>
            <p:ph idx="17" type="subTitle"/>
          </p:nvPr>
        </p:nvSpPr>
        <p:spPr>
          <a:xfrm>
            <a:off x="7395575" y="4261301"/>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9" name="Google Shape;89;p7"/>
          <p:cNvSpPr txBox="1"/>
          <p:nvPr>
            <p:ph idx="18" type="subTitle"/>
          </p:nvPr>
        </p:nvSpPr>
        <p:spPr>
          <a:xfrm>
            <a:off x="7395575" y="4562900"/>
            <a:ext cx="15042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21_1_1">
    <p:bg>
      <p:bgPr>
        <a:solidFill>
          <a:schemeClr val="accent5"/>
        </a:solidFill>
      </p:bgPr>
    </p:bg>
    <p:spTree>
      <p:nvGrpSpPr>
        <p:cNvPr id="90" name="Shape 90"/>
        <p:cNvGrpSpPr/>
        <p:nvPr/>
      </p:nvGrpSpPr>
      <p:grpSpPr>
        <a:xfrm>
          <a:off x="0" y="0"/>
          <a:ext cx="0" cy="0"/>
          <a:chOff x="0" y="0"/>
          <a:chExt cx="0" cy="0"/>
        </a:xfrm>
      </p:grpSpPr>
      <p:sp>
        <p:nvSpPr>
          <p:cNvPr id="91" name="Google Shape;91;p8"/>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92" name="Google Shape;92;p8"/>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3" name="Google Shape;93;p8"/>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4" name="Google Shape;94;p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BLANK_1_1_1_1_1_1">
    <p:bg>
      <p:bgPr>
        <a:solidFill>
          <a:schemeClr val="accent5"/>
        </a:solidFill>
      </p:bgPr>
    </p:bg>
    <p:spTree>
      <p:nvGrpSpPr>
        <p:cNvPr id="95" name="Shape 95"/>
        <p:cNvGrpSpPr/>
        <p:nvPr/>
      </p:nvGrpSpPr>
      <p:grpSpPr>
        <a:xfrm>
          <a:off x="0" y="0"/>
          <a:ext cx="0" cy="0"/>
          <a:chOff x="0" y="0"/>
          <a:chExt cx="0" cy="0"/>
        </a:xfrm>
      </p:grpSpPr>
      <p:pic>
        <p:nvPicPr>
          <p:cNvPr id="96" name="Google Shape;96;p9"/>
          <p:cNvPicPr preferRelativeResize="0"/>
          <p:nvPr/>
        </p:nvPicPr>
        <p:blipFill rotWithShape="1">
          <a:blip r:embed="rId2">
            <a:alphaModFix amt="10000"/>
          </a:blip>
          <a:srcRect b="720" l="1068" r="19" t="592"/>
          <a:stretch/>
        </p:blipFill>
        <p:spPr>
          <a:xfrm>
            <a:off x="277425" y="277650"/>
            <a:ext cx="8588100" cy="4582500"/>
          </a:xfrm>
          <a:prstGeom prst="roundRect">
            <a:avLst>
              <a:gd fmla="val 13460" name="adj"/>
            </a:avLst>
          </a:prstGeom>
          <a:noFill/>
          <a:ln>
            <a:noFill/>
          </a:ln>
        </p:spPr>
      </p:pic>
      <p:sp>
        <p:nvSpPr>
          <p:cNvPr id="97" name="Google Shape;97;p9"/>
          <p:cNvSpPr txBox="1"/>
          <p:nvPr>
            <p:ph type="title"/>
          </p:nvPr>
        </p:nvSpPr>
        <p:spPr>
          <a:xfrm>
            <a:off x="625375" y="2731850"/>
            <a:ext cx="4034400" cy="1746900"/>
          </a:xfrm>
          <a:prstGeom prst="rect">
            <a:avLst/>
          </a:prstGeom>
        </p:spPr>
        <p:txBody>
          <a:bodyPr anchorCtr="0" anchor="b" bIns="0" lIns="0" spcFirstLastPara="1" rIns="0" wrap="square" tIns="0">
            <a:noAutofit/>
          </a:bodyPr>
          <a:lstStyle>
            <a:lvl1pPr lvl="0">
              <a:spcBef>
                <a:spcPts val="0"/>
              </a:spcBef>
              <a:spcAft>
                <a:spcPts val="0"/>
              </a:spcAft>
              <a:buNone/>
              <a:defRPr sz="4000"/>
            </a:lvl1pPr>
            <a:lvl2pPr lvl="1" algn="ctr">
              <a:lnSpc>
                <a:spcPct val="115000"/>
              </a:lnSpc>
              <a:spcBef>
                <a:spcPts val="0"/>
              </a:spcBef>
              <a:spcAft>
                <a:spcPts val="0"/>
              </a:spcAft>
              <a:buNone/>
              <a:defRPr>
                <a:latin typeface="Arimo Medium"/>
                <a:ea typeface="Arimo Medium"/>
                <a:cs typeface="Arimo Medium"/>
                <a:sym typeface="Arimo Medium"/>
              </a:defRPr>
            </a:lvl2pPr>
            <a:lvl3pPr lvl="2" algn="ctr">
              <a:lnSpc>
                <a:spcPct val="115000"/>
              </a:lnSpc>
              <a:spcBef>
                <a:spcPts val="0"/>
              </a:spcBef>
              <a:spcAft>
                <a:spcPts val="0"/>
              </a:spcAft>
              <a:buNone/>
              <a:defRPr>
                <a:latin typeface="Arimo Medium"/>
                <a:ea typeface="Arimo Medium"/>
                <a:cs typeface="Arimo Medium"/>
                <a:sym typeface="Arimo Medium"/>
              </a:defRPr>
            </a:lvl3pPr>
            <a:lvl4pPr lvl="3" algn="ctr">
              <a:lnSpc>
                <a:spcPct val="115000"/>
              </a:lnSpc>
              <a:spcBef>
                <a:spcPts val="0"/>
              </a:spcBef>
              <a:spcAft>
                <a:spcPts val="0"/>
              </a:spcAft>
              <a:buNone/>
              <a:defRPr>
                <a:latin typeface="Arimo Medium"/>
                <a:ea typeface="Arimo Medium"/>
                <a:cs typeface="Arimo Medium"/>
                <a:sym typeface="Arimo Medium"/>
              </a:defRPr>
            </a:lvl4pPr>
            <a:lvl5pPr lvl="4" algn="ctr">
              <a:lnSpc>
                <a:spcPct val="115000"/>
              </a:lnSpc>
              <a:spcBef>
                <a:spcPts val="0"/>
              </a:spcBef>
              <a:spcAft>
                <a:spcPts val="0"/>
              </a:spcAft>
              <a:buNone/>
              <a:defRPr>
                <a:latin typeface="Arimo Medium"/>
                <a:ea typeface="Arimo Medium"/>
                <a:cs typeface="Arimo Medium"/>
                <a:sym typeface="Arimo Medium"/>
              </a:defRPr>
            </a:lvl5pPr>
            <a:lvl6pPr lvl="5" algn="ctr">
              <a:lnSpc>
                <a:spcPct val="115000"/>
              </a:lnSpc>
              <a:spcBef>
                <a:spcPts val="0"/>
              </a:spcBef>
              <a:spcAft>
                <a:spcPts val="0"/>
              </a:spcAft>
              <a:buNone/>
              <a:defRPr>
                <a:latin typeface="Arimo Medium"/>
                <a:ea typeface="Arimo Medium"/>
                <a:cs typeface="Arimo Medium"/>
                <a:sym typeface="Arimo Medium"/>
              </a:defRPr>
            </a:lvl6pPr>
            <a:lvl7pPr lvl="6" algn="ctr">
              <a:lnSpc>
                <a:spcPct val="115000"/>
              </a:lnSpc>
              <a:spcBef>
                <a:spcPts val="0"/>
              </a:spcBef>
              <a:spcAft>
                <a:spcPts val="0"/>
              </a:spcAft>
              <a:buNone/>
              <a:defRPr>
                <a:latin typeface="Arimo Medium"/>
                <a:ea typeface="Arimo Medium"/>
                <a:cs typeface="Arimo Medium"/>
                <a:sym typeface="Arimo Medium"/>
              </a:defRPr>
            </a:lvl7pPr>
            <a:lvl8pPr lvl="7" algn="ctr">
              <a:lnSpc>
                <a:spcPct val="115000"/>
              </a:lnSpc>
              <a:spcBef>
                <a:spcPts val="0"/>
              </a:spcBef>
              <a:spcAft>
                <a:spcPts val="0"/>
              </a:spcAft>
              <a:buNone/>
              <a:defRPr>
                <a:latin typeface="Arimo Medium"/>
                <a:ea typeface="Arimo Medium"/>
                <a:cs typeface="Arimo Medium"/>
                <a:sym typeface="Arimo Medium"/>
              </a:defRPr>
            </a:lvl8pPr>
            <a:lvl9pPr lvl="8" algn="ctr">
              <a:lnSpc>
                <a:spcPct val="115000"/>
              </a:lnSpc>
              <a:spcBef>
                <a:spcPts val="0"/>
              </a:spcBef>
              <a:spcAft>
                <a:spcPts val="0"/>
              </a:spcAft>
              <a:buNone/>
              <a:defRPr>
                <a:latin typeface="Arimo Medium"/>
                <a:ea typeface="Arimo Medium"/>
                <a:cs typeface="Arimo Medium"/>
                <a:sym typeface="Arimo Medium"/>
              </a:defRPr>
            </a:lvl9pPr>
          </a:lstStyle>
          <a:p/>
        </p:txBody>
      </p:sp>
      <p:sp>
        <p:nvSpPr>
          <p:cNvPr id="98" name="Google Shape;98;p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bg>
      <p:bgPr>
        <a:solidFill>
          <a:schemeClr val="accent5"/>
        </a:solidFill>
      </p:bgPr>
    </p:bg>
    <p:spTree>
      <p:nvGrpSpPr>
        <p:cNvPr id="99" name="Shape 99"/>
        <p:cNvGrpSpPr/>
        <p:nvPr/>
      </p:nvGrpSpPr>
      <p:grpSpPr>
        <a:xfrm>
          <a:off x="0" y="0"/>
          <a:ext cx="0" cy="0"/>
          <a:chOff x="0" y="0"/>
          <a:chExt cx="0" cy="0"/>
        </a:xfrm>
      </p:grpSpPr>
      <p:sp>
        <p:nvSpPr>
          <p:cNvPr id="100" name="Google Shape;100;p10"/>
          <p:cNvSpPr txBox="1"/>
          <p:nvPr>
            <p:ph idx="1" type="subTitle"/>
          </p:nvPr>
        </p:nvSpPr>
        <p:spPr>
          <a:xfrm>
            <a:off x="4539825" y="3178291"/>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1" name="Google Shape;101;p10"/>
          <p:cNvSpPr txBox="1"/>
          <p:nvPr>
            <p:ph idx="2" type="subTitle"/>
          </p:nvPr>
        </p:nvSpPr>
        <p:spPr>
          <a:xfrm>
            <a:off x="4539825" y="3792808"/>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2" name="Google Shape;102;p10"/>
          <p:cNvSpPr txBox="1"/>
          <p:nvPr>
            <p:ph idx="3" type="subTitle"/>
          </p:nvPr>
        </p:nvSpPr>
        <p:spPr>
          <a:xfrm>
            <a:off x="4539825" y="4407325"/>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3" name="Google Shape;103;p10"/>
          <p:cNvSpPr txBox="1"/>
          <p:nvPr>
            <p:ph type="title"/>
          </p:nvPr>
        </p:nvSpPr>
        <p:spPr>
          <a:xfrm>
            <a:off x="277425" y="2056225"/>
            <a:ext cx="3541500" cy="2803500"/>
          </a:xfrm>
          <a:prstGeom prst="rect">
            <a:avLst/>
          </a:prstGeom>
        </p:spPr>
        <p:txBody>
          <a:bodyPr anchorCtr="0" anchor="b" bIns="0" lIns="0" spcFirstLastPara="1" rIns="0" wrap="square" tIns="0">
            <a:noAutofit/>
          </a:bodyPr>
          <a:lstStyle>
            <a:lvl1pPr lvl="0">
              <a:spcBef>
                <a:spcPts val="0"/>
              </a:spcBef>
              <a:spcAft>
                <a:spcPts val="0"/>
              </a:spcAft>
              <a:buNone/>
              <a:defRPr sz="5000"/>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04" name="Google Shape;104;p10"/>
          <p:cNvSpPr txBox="1"/>
          <p:nvPr>
            <p:ph idx="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5" name="Google Shape;105;p10"/>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6" name="Google Shape;106;p1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latin typeface="Arimo"/>
                <a:ea typeface="Arimo"/>
                <a:cs typeface="Arimo"/>
                <a:sym typeface="Arimo"/>
              </a:defRPr>
            </a:lvl1pPr>
            <a:lvl2pPr lvl="1">
              <a:lnSpc>
                <a:spcPct val="115000"/>
              </a:lnSpc>
              <a:spcBef>
                <a:spcPts val="0"/>
              </a:spcBef>
              <a:spcAft>
                <a:spcPts val="0"/>
              </a:spcAft>
              <a:buNone/>
              <a:defRPr sz="3600">
                <a:solidFill>
                  <a:schemeClr val="dk1"/>
                </a:solidFill>
                <a:latin typeface="Arimo"/>
                <a:ea typeface="Arimo"/>
                <a:cs typeface="Arimo"/>
                <a:sym typeface="Arimo"/>
              </a:defRPr>
            </a:lvl2pPr>
            <a:lvl3pPr lvl="2">
              <a:lnSpc>
                <a:spcPct val="115000"/>
              </a:lnSpc>
              <a:spcBef>
                <a:spcPts val="0"/>
              </a:spcBef>
              <a:spcAft>
                <a:spcPts val="0"/>
              </a:spcAft>
              <a:buNone/>
              <a:defRPr sz="3600">
                <a:solidFill>
                  <a:schemeClr val="dk1"/>
                </a:solidFill>
                <a:latin typeface="Arimo"/>
                <a:ea typeface="Arimo"/>
                <a:cs typeface="Arimo"/>
                <a:sym typeface="Arimo"/>
              </a:defRPr>
            </a:lvl3pPr>
            <a:lvl4pPr lvl="3">
              <a:lnSpc>
                <a:spcPct val="115000"/>
              </a:lnSpc>
              <a:spcBef>
                <a:spcPts val="0"/>
              </a:spcBef>
              <a:spcAft>
                <a:spcPts val="0"/>
              </a:spcAft>
              <a:buNone/>
              <a:defRPr sz="3600">
                <a:solidFill>
                  <a:schemeClr val="dk1"/>
                </a:solidFill>
                <a:latin typeface="Arimo"/>
                <a:ea typeface="Arimo"/>
                <a:cs typeface="Arimo"/>
                <a:sym typeface="Arimo"/>
              </a:defRPr>
            </a:lvl4pPr>
            <a:lvl5pPr lvl="4">
              <a:lnSpc>
                <a:spcPct val="115000"/>
              </a:lnSpc>
              <a:spcBef>
                <a:spcPts val="0"/>
              </a:spcBef>
              <a:spcAft>
                <a:spcPts val="0"/>
              </a:spcAft>
              <a:buNone/>
              <a:defRPr sz="3600">
                <a:solidFill>
                  <a:schemeClr val="dk1"/>
                </a:solidFill>
                <a:latin typeface="Arimo"/>
                <a:ea typeface="Arimo"/>
                <a:cs typeface="Arimo"/>
                <a:sym typeface="Arimo"/>
              </a:defRPr>
            </a:lvl5pPr>
            <a:lvl6pPr lvl="5">
              <a:lnSpc>
                <a:spcPct val="115000"/>
              </a:lnSpc>
              <a:spcBef>
                <a:spcPts val="0"/>
              </a:spcBef>
              <a:spcAft>
                <a:spcPts val="0"/>
              </a:spcAft>
              <a:buNone/>
              <a:defRPr sz="3600">
                <a:solidFill>
                  <a:schemeClr val="dk1"/>
                </a:solidFill>
                <a:latin typeface="Arimo"/>
                <a:ea typeface="Arimo"/>
                <a:cs typeface="Arimo"/>
                <a:sym typeface="Arimo"/>
              </a:defRPr>
            </a:lvl6pPr>
            <a:lvl7pPr lvl="6">
              <a:lnSpc>
                <a:spcPct val="115000"/>
              </a:lnSpc>
              <a:spcBef>
                <a:spcPts val="0"/>
              </a:spcBef>
              <a:spcAft>
                <a:spcPts val="0"/>
              </a:spcAft>
              <a:buNone/>
              <a:defRPr sz="3600">
                <a:solidFill>
                  <a:schemeClr val="dk1"/>
                </a:solidFill>
                <a:latin typeface="Arimo"/>
                <a:ea typeface="Arimo"/>
                <a:cs typeface="Arimo"/>
                <a:sym typeface="Arimo"/>
              </a:defRPr>
            </a:lvl7pPr>
            <a:lvl8pPr lvl="7">
              <a:lnSpc>
                <a:spcPct val="115000"/>
              </a:lnSpc>
              <a:spcBef>
                <a:spcPts val="0"/>
              </a:spcBef>
              <a:spcAft>
                <a:spcPts val="0"/>
              </a:spcAft>
              <a:buNone/>
              <a:defRPr sz="3600">
                <a:solidFill>
                  <a:schemeClr val="dk1"/>
                </a:solidFill>
                <a:latin typeface="Arimo"/>
                <a:ea typeface="Arimo"/>
                <a:cs typeface="Arimo"/>
                <a:sym typeface="Arimo"/>
              </a:defRPr>
            </a:lvl8pPr>
            <a:lvl9pPr lvl="8">
              <a:lnSpc>
                <a:spcPct val="115000"/>
              </a:lnSpc>
              <a:spcBef>
                <a:spcPts val="0"/>
              </a:spcBef>
              <a:spcAft>
                <a:spcPts val="0"/>
              </a:spcAft>
              <a:buNone/>
              <a:defRPr sz="3600">
                <a:solidFill>
                  <a:schemeClr val="dk1"/>
                </a:solidFill>
                <a:latin typeface="Arimo"/>
                <a:ea typeface="Arimo"/>
                <a:cs typeface="Arimo"/>
                <a:sym typeface="Arimo"/>
              </a:defRPr>
            </a:lvl9pPr>
          </a:lstStyle>
          <a:p/>
        </p:txBody>
      </p:sp>
      <p:sp>
        <p:nvSpPr>
          <p:cNvPr id="7" name="Google Shape;7;p1"/>
          <p:cNvSpPr txBox="1"/>
          <p:nvPr>
            <p:ph idx="1" type="body"/>
          </p:nvPr>
        </p:nvSpPr>
        <p:spPr>
          <a:xfrm>
            <a:off x="284850" y="2001325"/>
            <a:ext cx="4088100" cy="2440200"/>
          </a:xfrm>
          <a:prstGeom prst="rect">
            <a:avLst/>
          </a:prstGeom>
          <a:noFill/>
          <a:ln>
            <a:noFill/>
          </a:ln>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5">
          <p15:clr>
            <a:srgbClr val="E46962"/>
          </p15:clr>
        </p15:guide>
        <p15:guide id="2" orient="horz" pos="3061">
          <p15:clr>
            <a:srgbClr val="E46962"/>
          </p15:clr>
        </p15:guide>
        <p15:guide id="3" orient="horz" pos="175">
          <p15:clr>
            <a:srgbClr val="E46962"/>
          </p15:clr>
        </p15:guide>
        <p15:guide id="4" pos="5585">
          <p15:clr>
            <a:srgbClr val="E46962"/>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48" name="Shape 348"/>
        <p:cNvGrpSpPr/>
        <p:nvPr/>
      </p:nvGrpSpPr>
      <p:grpSpPr>
        <a:xfrm>
          <a:off x="0" y="0"/>
          <a:ext cx="0" cy="0"/>
          <a:chOff x="0" y="0"/>
          <a:chExt cx="0" cy="0"/>
        </a:xfrm>
      </p:grpSpPr>
      <p:sp>
        <p:nvSpPr>
          <p:cNvPr id="349" name="Google Shape;349;p44"/>
          <p:cNvSpPr txBox="1"/>
          <p:nvPr>
            <p:ph type="title"/>
          </p:nvPr>
        </p:nvSpPr>
        <p:spPr>
          <a:xfrm>
            <a:off x="457200" y="205011"/>
            <a:ext cx="8229240" cy="858527"/>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0" name="Google Shape;350;p44"/>
          <p:cNvSpPr txBox="1"/>
          <p:nvPr>
            <p:ph idx="1" type="body"/>
          </p:nvPr>
        </p:nvSpPr>
        <p:spPr>
          <a:xfrm>
            <a:off x="457200" y="1203449"/>
            <a:ext cx="8229240" cy="2982725"/>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hyperlink" Target="https://librosa.org/doc/latest/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5.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idx="1" type="subTitle"/>
          </p:nvPr>
        </p:nvSpPr>
        <p:spPr>
          <a:xfrm>
            <a:off x="821004" y="4407325"/>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a:t>Anthony Nguyen, </a:t>
            </a:r>
            <a:r>
              <a:rPr lang="en"/>
              <a:t>Benjamin Levario</a:t>
            </a:r>
            <a:endParaRPr/>
          </a:p>
        </p:txBody>
      </p:sp>
      <p:sp>
        <p:nvSpPr>
          <p:cNvPr id="404" name="Google Shape;404;p57"/>
          <p:cNvSpPr txBox="1"/>
          <p:nvPr>
            <p:ph idx="4" type="subTitle"/>
          </p:nvPr>
        </p:nvSpPr>
        <p:spPr>
          <a:xfrm>
            <a:off x="7677976"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July 16,2025 </a:t>
            </a:r>
            <a:endParaRPr/>
          </a:p>
        </p:txBody>
      </p:sp>
      <p:sp>
        <p:nvSpPr>
          <p:cNvPr id="405" name="Google Shape;405;p57"/>
          <p:cNvSpPr txBox="1"/>
          <p:nvPr>
            <p:ph type="title"/>
          </p:nvPr>
        </p:nvSpPr>
        <p:spPr>
          <a:xfrm>
            <a:off x="821000" y="2006475"/>
            <a:ext cx="4378200" cy="145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Real-time Autotuning Project</a:t>
            </a:r>
            <a:endParaRPr/>
          </a:p>
        </p:txBody>
      </p:sp>
      <p:pic>
        <p:nvPicPr>
          <p:cNvPr descr="How To Be a Singer | Мusic Gateway" id="406" name="Google Shape;406;p57"/>
          <p:cNvPicPr preferRelativeResize="0"/>
          <p:nvPr/>
        </p:nvPicPr>
        <p:blipFill>
          <a:blip r:embed="rId3">
            <a:alphaModFix/>
          </a:blip>
          <a:stretch>
            <a:fillRect/>
          </a:stretch>
        </p:blipFill>
        <p:spPr>
          <a:xfrm>
            <a:off x="4321175" y="1197762"/>
            <a:ext cx="4116876" cy="2747975"/>
          </a:xfrm>
          <a:prstGeom prst="rect">
            <a:avLst/>
          </a:prstGeom>
          <a:noFill/>
          <a:ln cap="flat" cmpd="sng" w="28575">
            <a:solidFill>
              <a:srgbClr val="000000"/>
            </a:solidFill>
            <a:prstDash val="solid"/>
            <a:round/>
            <a:headEnd len="sm" w="sm" type="none"/>
            <a:tailEnd len="sm" w="sm" type="none"/>
          </a:ln>
        </p:spPr>
      </p:pic>
      <p:sp>
        <p:nvSpPr>
          <p:cNvPr id="407" name="Google Shape;407;p57"/>
          <p:cNvSpPr txBox="1"/>
          <p:nvPr>
            <p:ph idx="4" type="subTitle"/>
          </p:nvPr>
        </p:nvSpPr>
        <p:spPr>
          <a:xfrm>
            <a:off x="821001"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EE 4490 Design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3" name="Shape 533"/>
        <p:cNvGrpSpPr/>
        <p:nvPr/>
      </p:nvGrpSpPr>
      <p:grpSpPr>
        <a:xfrm>
          <a:off x="0" y="0"/>
          <a:ext cx="0" cy="0"/>
          <a:chOff x="0" y="0"/>
          <a:chExt cx="0" cy="0"/>
        </a:xfrm>
      </p:grpSpPr>
      <p:pic>
        <p:nvPicPr>
          <p:cNvPr id="534" name="Google Shape;534;p66"/>
          <p:cNvPicPr preferRelativeResize="0"/>
          <p:nvPr/>
        </p:nvPicPr>
        <p:blipFill rotWithShape="1">
          <a:blip r:embed="rId3">
            <a:alphaModFix/>
          </a:blip>
          <a:srcRect b="24916" l="0" r="0" t="39563"/>
          <a:stretch/>
        </p:blipFill>
        <p:spPr>
          <a:xfrm>
            <a:off x="3925440" y="2055502"/>
            <a:ext cx="1361160" cy="1826034"/>
          </a:xfrm>
          <a:prstGeom prst="rect">
            <a:avLst/>
          </a:prstGeom>
          <a:noFill/>
          <a:ln>
            <a:noFill/>
          </a:ln>
        </p:spPr>
      </p:pic>
      <p:pic>
        <p:nvPicPr>
          <p:cNvPr id="535" name="Google Shape;535;p66"/>
          <p:cNvPicPr preferRelativeResize="0"/>
          <p:nvPr/>
        </p:nvPicPr>
        <p:blipFill rotWithShape="1">
          <a:blip r:embed="rId3">
            <a:alphaModFix/>
          </a:blip>
          <a:srcRect b="24916" l="0" r="0" t="39563"/>
          <a:stretch/>
        </p:blipFill>
        <p:spPr>
          <a:xfrm>
            <a:off x="2618080" y="3140"/>
            <a:ext cx="4659020" cy="5140373"/>
          </a:xfrm>
          <a:prstGeom prst="rect">
            <a:avLst/>
          </a:prstGeom>
          <a:noFill/>
          <a:ln>
            <a:noFill/>
          </a:ln>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9" name="Shape 539"/>
        <p:cNvGrpSpPr/>
        <p:nvPr/>
      </p:nvGrpSpPr>
      <p:grpSpPr>
        <a:xfrm>
          <a:off x="0" y="0"/>
          <a:ext cx="0" cy="0"/>
          <a:chOff x="0" y="0"/>
          <a:chExt cx="0" cy="0"/>
        </a:xfrm>
      </p:grpSpPr>
      <p:pic>
        <p:nvPicPr>
          <p:cNvPr id="540" name="Google Shape;540;p67"/>
          <p:cNvPicPr preferRelativeResize="0"/>
          <p:nvPr/>
        </p:nvPicPr>
        <p:blipFill rotWithShape="1">
          <a:blip r:embed="rId3">
            <a:alphaModFix/>
          </a:blip>
          <a:srcRect b="0" l="0" r="0" t="72441"/>
          <a:stretch/>
        </p:blipFill>
        <p:spPr>
          <a:xfrm>
            <a:off x="2114840" y="9974"/>
            <a:ext cx="5185120" cy="5133539"/>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8"/>
          <p:cNvSpPr txBox="1"/>
          <p:nvPr>
            <p:ph type="title"/>
          </p:nvPr>
        </p:nvSpPr>
        <p:spPr>
          <a:xfrm>
            <a:off x="3826350" y="647250"/>
            <a:ext cx="1491300" cy="571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lt1"/>
              </a:buClr>
              <a:buSzPts val="1100"/>
              <a:buNone/>
            </a:pPr>
            <a:r>
              <a:t/>
            </a:r>
            <a:endParaRPr/>
          </a:p>
          <a:p>
            <a:pPr indent="0" lvl="0" marL="0" rtl="0" algn="l">
              <a:spcBef>
                <a:spcPts val="0"/>
              </a:spcBef>
              <a:spcAft>
                <a:spcPts val="0"/>
              </a:spcAft>
              <a:buNone/>
            </a:pPr>
            <a:r>
              <a:rPr lang="en"/>
              <a:t>Demo</a:t>
            </a:r>
            <a:endParaRPr/>
          </a:p>
        </p:txBody>
      </p:sp>
      <p:pic>
        <p:nvPicPr>
          <p:cNvPr id="546" name="Google Shape;546;p68"/>
          <p:cNvPicPr preferRelativeResize="0"/>
          <p:nvPr/>
        </p:nvPicPr>
        <p:blipFill>
          <a:blip r:embed="rId3">
            <a:alphaModFix/>
          </a:blip>
          <a:stretch>
            <a:fillRect/>
          </a:stretch>
        </p:blipFill>
        <p:spPr>
          <a:xfrm>
            <a:off x="4266750" y="2266500"/>
            <a:ext cx="610500" cy="610500"/>
          </a:xfrm>
          <a:prstGeom prst="rect">
            <a:avLst/>
          </a:prstGeom>
          <a:noFill/>
          <a:ln>
            <a:noFill/>
          </a:ln>
        </p:spPr>
      </p:pic>
      <p:sp>
        <p:nvSpPr>
          <p:cNvPr id="547" name="Google Shape;547;p68"/>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9"/>
          <p:cNvSpPr/>
          <p:nvPr/>
        </p:nvSpPr>
        <p:spPr>
          <a:xfrm>
            <a:off x="277500" y="1387225"/>
            <a:ext cx="8589000" cy="3448800"/>
          </a:xfrm>
          <a:prstGeom prst="roundRect">
            <a:avLst>
              <a:gd fmla="val 16667" name="adj"/>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99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pic>
        <p:nvPicPr>
          <p:cNvPr id="553" name="Google Shape;553;p69"/>
          <p:cNvPicPr preferRelativeResize="0"/>
          <p:nvPr/>
        </p:nvPicPr>
        <p:blipFill rotWithShape="1">
          <a:blip r:embed="rId3">
            <a:alphaModFix amt="10000"/>
          </a:blip>
          <a:srcRect b="13596" l="3713" r="77643" t="20941"/>
          <a:stretch/>
        </p:blipFill>
        <p:spPr>
          <a:xfrm>
            <a:off x="570825" y="1591825"/>
            <a:ext cx="1618800" cy="3039600"/>
          </a:xfrm>
          <a:prstGeom prst="roundRect">
            <a:avLst>
              <a:gd fmla="val 10347" name="adj"/>
            </a:avLst>
          </a:prstGeom>
          <a:noFill/>
          <a:ln>
            <a:noFill/>
          </a:ln>
          <a:effectLst>
            <a:outerShdw blurRad="57150" rotWithShape="0" algn="bl" dir="5400000" dist="19050">
              <a:srgbClr val="000000">
                <a:alpha val="50000"/>
              </a:srgbClr>
            </a:outerShdw>
          </a:effectLst>
        </p:spPr>
      </p:pic>
      <p:pic>
        <p:nvPicPr>
          <p:cNvPr id="554" name="Google Shape;554;p69"/>
          <p:cNvPicPr preferRelativeResize="0"/>
          <p:nvPr/>
        </p:nvPicPr>
        <p:blipFill rotWithShape="1">
          <a:blip r:embed="rId3">
            <a:alphaModFix amt="10000"/>
          </a:blip>
          <a:srcRect b="13596" l="3713" r="77643" t="20941"/>
          <a:stretch/>
        </p:blipFill>
        <p:spPr>
          <a:xfrm>
            <a:off x="3767250" y="1591825"/>
            <a:ext cx="1618800" cy="3039600"/>
          </a:xfrm>
          <a:prstGeom prst="roundRect">
            <a:avLst>
              <a:gd fmla="val 10347" name="adj"/>
            </a:avLst>
          </a:prstGeom>
          <a:noFill/>
          <a:ln>
            <a:noFill/>
          </a:ln>
          <a:effectLst>
            <a:outerShdw blurRad="57150" rotWithShape="0" algn="bl" dir="5400000" dist="19050">
              <a:srgbClr val="000000">
                <a:alpha val="50000"/>
              </a:srgbClr>
            </a:outerShdw>
          </a:effectLst>
        </p:spPr>
      </p:pic>
      <p:pic>
        <p:nvPicPr>
          <p:cNvPr id="555" name="Google Shape;555;p69"/>
          <p:cNvPicPr preferRelativeResize="0"/>
          <p:nvPr/>
        </p:nvPicPr>
        <p:blipFill rotWithShape="1">
          <a:blip r:embed="rId3">
            <a:alphaModFix amt="10000"/>
          </a:blip>
          <a:srcRect b="13596" l="3713" r="77643" t="20941"/>
          <a:stretch/>
        </p:blipFill>
        <p:spPr>
          <a:xfrm>
            <a:off x="6963675" y="1591825"/>
            <a:ext cx="1618800" cy="3039600"/>
          </a:xfrm>
          <a:prstGeom prst="roundRect">
            <a:avLst>
              <a:gd fmla="val 10347" name="adj"/>
            </a:avLst>
          </a:prstGeom>
          <a:noFill/>
          <a:ln>
            <a:noFill/>
          </a:ln>
          <a:effectLst>
            <a:outerShdw blurRad="57150" rotWithShape="0" algn="bl" dir="5400000" dist="19050">
              <a:srgbClr val="000000">
                <a:alpha val="50000"/>
              </a:srgbClr>
            </a:outerShdw>
          </a:effectLst>
        </p:spPr>
      </p:pic>
      <p:sp>
        <p:nvSpPr>
          <p:cNvPr id="556" name="Google Shape;556;p69"/>
          <p:cNvSpPr txBox="1"/>
          <p:nvPr>
            <p:ph type="title"/>
          </p:nvPr>
        </p:nvSpPr>
        <p:spPr>
          <a:xfrm>
            <a:off x="277500" y="416250"/>
            <a:ext cx="8589000" cy="8850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lang="en"/>
              <a:t>Biggest </a:t>
            </a:r>
            <a:r>
              <a:rPr lang="en"/>
              <a:t>Challenges</a:t>
            </a:r>
            <a:endParaRPr/>
          </a:p>
        </p:txBody>
      </p:sp>
      <p:sp>
        <p:nvSpPr>
          <p:cNvPr id="557" name="Google Shape;557;p69"/>
          <p:cNvSpPr/>
          <p:nvPr/>
        </p:nvSpPr>
        <p:spPr>
          <a:xfrm>
            <a:off x="740350" y="19955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558" name="Google Shape;558;p69"/>
          <p:cNvSpPr/>
          <p:nvPr/>
        </p:nvSpPr>
        <p:spPr>
          <a:xfrm>
            <a:off x="3936775" y="19955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rimo"/>
              <a:ea typeface="Arimo"/>
              <a:cs typeface="Arimo"/>
              <a:sym typeface="Arimo"/>
            </a:endParaRPr>
          </a:p>
        </p:txBody>
      </p:sp>
      <p:sp>
        <p:nvSpPr>
          <p:cNvPr id="559" name="Google Shape;559;p69"/>
          <p:cNvSpPr/>
          <p:nvPr/>
        </p:nvSpPr>
        <p:spPr>
          <a:xfrm>
            <a:off x="7133200" y="19955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560" name="Google Shape;560;p69"/>
          <p:cNvSpPr/>
          <p:nvPr/>
        </p:nvSpPr>
        <p:spPr>
          <a:xfrm>
            <a:off x="785209" y="2040434"/>
            <a:ext cx="424800" cy="42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1</a:t>
            </a:r>
            <a:endParaRPr sz="1800">
              <a:solidFill>
                <a:schemeClr val="dk1"/>
              </a:solidFill>
              <a:latin typeface="Arimo"/>
              <a:ea typeface="Arimo"/>
              <a:cs typeface="Arimo"/>
              <a:sym typeface="Arimo"/>
            </a:endParaRPr>
          </a:p>
        </p:txBody>
      </p:sp>
      <p:sp>
        <p:nvSpPr>
          <p:cNvPr id="561" name="Google Shape;561;p69"/>
          <p:cNvSpPr/>
          <p:nvPr/>
        </p:nvSpPr>
        <p:spPr>
          <a:xfrm>
            <a:off x="3981634" y="2040434"/>
            <a:ext cx="424800" cy="42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2</a:t>
            </a:r>
            <a:endParaRPr sz="1800">
              <a:solidFill>
                <a:schemeClr val="dk1"/>
              </a:solidFill>
              <a:latin typeface="Arimo"/>
              <a:ea typeface="Arimo"/>
              <a:cs typeface="Arimo"/>
              <a:sym typeface="Arimo"/>
            </a:endParaRPr>
          </a:p>
        </p:txBody>
      </p:sp>
      <p:sp>
        <p:nvSpPr>
          <p:cNvPr id="562" name="Google Shape;562;p69"/>
          <p:cNvSpPr/>
          <p:nvPr/>
        </p:nvSpPr>
        <p:spPr>
          <a:xfrm>
            <a:off x="7178059" y="2040434"/>
            <a:ext cx="424800" cy="42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3</a:t>
            </a:r>
            <a:endParaRPr sz="1800">
              <a:solidFill>
                <a:schemeClr val="dk1"/>
              </a:solidFill>
              <a:latin typeface="Arimo"/>
              <a:ea typeface="Arimo"/>
              <a:cs typeface="Arimo"/>
              <a:sym typeface="Arimo"/>
            </a:endParaRPr>
          </a:p>
        </p:txBody>
      </p:sp>
      <p:sp>
        <p:nvSpPr>
          <p:cNvPr id="563" name="Google Shape;563;p69"/>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64" name="Google Shape;564;p69"/>
          <p:cNvSpPr txBox="1"/>
          <p:nvPr>
            <p:ph idx="3" type="body"/>
          </p:nvPr>
        </p:nvSpPr>
        <p:spPr>
          <a:xfrm>
            <a:off x="740350" y="3204400"/>
            <a:ext cx="1374600" cy="129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initial goal of achieving real-time autotune proved unfeasible due to limited experience processing large sample data with low latency constraints.</a:t>
            </a:r>
            <a:endParaRPr/>
          </a:p>
        </p:txBody>
      </p:sp>
      <p:sp>
        <p:nvSpPr>
          <p:cNvPr id="565" name="Google Shape;565;p69"/>
          <p:cNvSpPr txBox="1"/>
          <p:nvPr>
            <p:ph idx="4" type="body"/>
          </p:nvPr>
        </p:nvSpPr>
        <p:spPr>
          <a:xfrm>
            <a:off x="3936775" y="3204400"/>
            <a:ext cx="1304700" cy="129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Given the time constraints of the summer semester, we were unable to fully realize the project's original scope. </a:t>
            </a:r>
            <a:endParaRPr/>
          </a:p>
        </p:txBody>
      </p:sp>
      <p:sp>
        <p:nvSpPr>
          <p:cNvPr id="566" name="Google Shape;566;p69"/>
          <p:cNvSpPr txBox="1"/>
          <p:nvPr>
            <p:ph idx="5" type="body"/>
          </p:nvPr>
        </p:nvSpPr>
        <p:spPr>
          <a:xfrm>
            <a:off x="7203975" y="3184400"/>
            <a:ext cx="1304700" cy="129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By upgrading from microcontroller to full computer processing, we gained the necessary power to achieve similar feature of a real-time pitch correction.</a:t>
            </a:r>
            <a:endParaRPr/>
          </a:p>
        </p:txBody>
      </p:sp>
      <p:sp>
        <p:nvSpPr>
          <p:cNvPr id="567" name="Google Shape;567;p69"/>
          <p:cNvSpPr txBox="1"/>
          <p:nvPr>
            <p:ph idx="7" type="subTitle"/>
          </p:nvPr>
        </p:nvSpPr>
        <p:spPr>
          <a:xfrm>
            <a:off x="810425" y="2510075"/>
            <a:ext cx="1304700" cy="55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 Real-time Autotune</a:t>
            </a:r>
            <a:endParaRPr/>
          </a:p>
        </p:txBody>
      </p:sp>
      <p:sp>
        <p:nvSpPr>
          <p:cNvPr id="568" name="Google Shape;568;p69"/>
          <p:cNvSpPr txBox="1"/>
          <p:nvPr>
            <p:ph idx="8" type="subTitle"/>
          </p:nvPr>
        </p:nvSpPr>
        <p:spPr>
          <a:xfrm>
            <a:off x="3924300" y="2655713"/>
            <a:ext cx="1304700" cy="26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Tight Schedule</a:t>
            </a:r>
            <a:endParaRPr/>
          </a:p>
        </p:txBody>
      </p:sp>
      <p:sp>
        <p:nvSpPr>
          <p:cNvPr id="569" name="Google Shape;569;p69"/>
          <p:cNvSpPr txBox="1"/>
          <p:nvPr>
            <p:ph idx="9" type="subTitle"/>
          </p:nvPr>
        </p:nvSpPr>
        <p:spPr>
          <a:xfrm>
            <a:off x="7162350" y="2575475"/>
            <a:ext cx="1304700" cy="42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Tech-Adjusted Features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4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400"/>
                                        <p:tgtEl>
                                          <p:spTgt spid="560"/>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animEffect filter="fade" transition="in">
                                      <p:cBhvr>
                                        <p:cTn dur="600"/>
                                        <p:tgtEl>
                                          <p:spTgt spid="5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6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4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400"/>
                                        <p:tgtEl>
                                          <p:spTgt spid="558"/>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568">
                                            <p:txEl>
                                              <p:pRg end="0" st="0"/>
                                            </p:txEl>
                                          </p:spTgt>
                                        </p:tgtEl>
                                        <p:attrNameLst>
                                          <p:attrName>style.visibility</p:attrName>
                                        </p:attrNameLst>
                                      </p:cBhvr>
                                      <p:to>
                                        <p:strVal val="visible"/>
                                      </p:to>
                                    </p:set>
                                    <p:animEffect filter="fade" transition="in">
                                      <p:cBhvr>
                                        <p:cTn dur="600"/>
                                        <p:tgtEl>
                                          <p:spTgt spid="56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animEffect filter="fade" transition="in">
                                      <p:cBhvr>
                                        <p:cTn dur="600"/>
                                        <p:tgtEl>
                                          <p:spTgt spid="5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4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400"/>
                                        <p:tgtEl>
                                          <p:spTgt spid="559"/>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6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600"/>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ph type="title"/>
          </p:nvPr>
        </p:nvSpPr>
        <p:spPr>
          <a:xfrm>
            <a:off x="625375" y="3868250"/>
            <a:ext cx="2679600" cy="61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References</a:t>
            </a:r>
            <a:endParaRPr/>
          </a:p>
        </p:txBody>
      </p:sp>
      <p:pic>
        <p:nvPicPr>
          <p:cNvPr id="575" name="Google Shape;575;p70"/>
          <p:cNvPicPr preferRelativeResize="0"/>
          <p:nvPr/>
        </p:nvPicPr>
        <p:blipFill>
          <a:blip r:embed="rId3">
            <a:alphaModFix/>
          </a:blip>
          <a:stretch>
            <a:fillRect/>
          </a:stretch>
        </p:blipFill>
        <p:spPr>
          <a:xfrm>
            <a:off x="625375" y="627900"/>
            <a:ext cx="610500" cy="610500"/>
          </a:xfrm>
          <a:prstGeom prst="rect">
            <a:avLst/>
          </a:prstGeom>
          <a:noFill/>
          <a:ln>
            <a:noFill/>
          </a:ln>
        </p:spPr>
      </p:pic>
      <p:cxnSp>
        <p:nvCxnSpPr>
          <p:cNvPr id="576" name="Google Shape;576;p70"/>
          <p:cNvCxnSpPr/>
          <p:nvPr/>
        </p:nvCxnSpPr>
        <p:spPr>
          <a:xfrm>
            <a:off x="5260800" y="278400"/>
            <a:ext cx="0" cy="4581900"/>
          </a:xfrm>
          <a:prstGeom prst="straightConnector1">
            <a:avLst/>
          </a:prstGeom>
          <a:noFill/>
          <a:ln cap="flat" cmpd="sng" w="9525">
            <a:solidFill>
              <a:schemeClr val="dk2"/>
            </a:solidFill>
            <a:prstDash val="solid"/>
            <a:round/>
            <a:headEnd len="med" w="med" type="none"/>
            <a:tailEnd len="med" w="med" type="none"/>
          </a:ln>
        </p:spPr>
      </p:cxnSp>
      <p:sp>
        <p:nvSpPr>
          <p:cNvPr id="577" name="Google Shape;577;p70"/>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78" name="Google Shape;578;p70"/>
          <p:cNvSpPr txBox="1"/>
          <p:nvPr/>
        </p:nvSpPr>
        <p:spPr>
          <a:xfrm>
            <a:off x="625375" y="1238400"/>
            <a:ext cx="96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rimo"/>
                <a:ea typeface="Arimo"/>
                <a:cs typeface="Arimo"/>
                <a:sym typeface="Arimo"/>
              </a:rPr>
              <a:t>Librosa:</a:t>
            </a:r>
            <a:r>
              <a:rPr b="1" lang="en" sz="1200">
                <a:solidFill>
                  <a:schemeClr val="dk1"/>
                </a:solidFill>
                <a:latin typeface="Arimo"/>
                <a:ea typeface="Arimo"/>
                <a:cs typeface="Arimo"/>
                <a:sym typeface="Arimo"/>
              </a:rPr>
              <a:t>  </a:t>
            </a:r>
            <a:endParaRPr b="1" sz="1200">
              <a:solidFill>
                <a:schemeClr val="dk1"/>
              </a:solidFill>
              <a:latin typeface="Arimo"/>
              <a:ea typeface="Arimo"/>
              <a:cs typeface="Arimo"/>
              <a:sym typeface="Arimo"/>
            </a:endParaRPr>
          </a:p>
        </p:txBody>
      </p:sp>
      <p:sp>
        <p:nvSpPr>
          <p:cNvPr id="579" name="Google Shape;579;p70"/>
          <p:cNvSpPr txBox="1"/>
          <p:nvPr/>
        </p:nvSpPr>
        <p:spPr>
          <a:xfrm>
            <a:off x="625375" y="1607700"/>
            <a:ext cx="44913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Arimo"/>
              <a:buChar char="❖"/>
            </a:pPr>
            <a:r>
              <a:rPr b="1" lang="en" sz="1200" u="sng">
                <a:solidFill>
                  <a:schemeClr val="hlink"/>
                </a:solidFill>
                <a:latin typeface="Arimo"/>
                <a:ea typeface="Arimo"/>
                <a:cs typeface="Arimo"/>
                <a:sym typeface="Arimo"/>
                <a:hlinkClick r:id="rId4"/>
              </a:rPr>
              <a:t>https://librosa.org/doc/latest/index.html</a:t>
            </a:r>
            <a:endParaRPr b="1" sz="1200">
              <a:solidFill>
                <a:schemeClr val="dk1"/>
              </a:solidFill>
              <a:latin typeface="Arimo"/>
              <a:ea typeface="Arimo"/>
              <a:cs typeface="Arimo"/>
              <a:sym typeface="Arimo"/>
            </a:endParaRPr>
          </a:p>
          <a:p>
            <a:pPr indent="0" lvl="0" marL="0" rtl="0" algn="l">
              <a:spcBef>
                <a:spcPts val="0"/>
              </a:spcBef>
              <a:spcAft>
                <a:spcPts val="0"/>
              </a:spcAft>
              <a:buNone/>
            </a:pPr>
            <a:r>
              <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McFee, Brian, Colin Raffel, Dawen Liang, Daniel PW Ellis, Matt McVicar, Eric Battenberg, and Oriol Nieto. “librosa: Audio and music signal analysis in python.” In Proceedings of the 14th python in science conference, pp. 18-25. 2015.</a:t>
            </a:r>
            <a:endParaRPr b="1" sz="1200">
              <a:solidFill>
                <a:schemeClr val="dk1"/>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6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6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6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1"/>
          <p:cNvSpPr txBox="1"/>
          <p:nvPr>
            <p:ph type="title"/>
          </p:nvPr>
        </p:nvSpPr>
        <p:spPr>
          <a:xfrm>
            <a:off x="3481500" y="2311800"/>
            <a:ext cx="2181000" cy="5199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lt1"/>
              </a:buClr>
              <a:buSzPts val="1100"/>
              <a:buFont typeface="Arial"/>
              <a:buNone/>
            </a:pPr>
            <a:r>
              <a:t/>
            </a:r>
            <a:endParaRPr b="1" sz="3000"/>
          </a:p>
          <a:p>
            <a:pPr indent="0" lvl="0" marL="0" rtl="0" algn="l">
              <a:spcBef>
                <a:spcPts val="0"/>
              </a:spcBef>
              <a:spcAft>
                <a:spcPts val="0"/>
              </a:spcAft>
              <a:buClr>
                <a:schemeClr val="lt1"/>
              </a:buClr>
              <a:buSzPts val="1100"/>
              <a:buFont typeface="Arial"/>
              <a:buNone/>
            </a:pPr>
            <a:r>
              <a:t/>
            </a:r>
            <a:endParaRPr b="1" sz="3000"/>
          </a:p>
          <a:p>
            <a:pPr indent="0" lvl="0" marL="0" rtl="0" algn="l">
              <a:spcBef>
                <a:spcPts val="0"/>
              </a:spcBef>
              <a:spcAft>
                <a:spcPts val="0"/>
              </a:spcAft>
              <a:buClr>
                <a:schemeClr val="lt1"/>
              </a:buClr>
              <a:buSzPts val="1100"/>
              <a:buFont typeface="Arial"/>
              <a:buNone/>
            </a:pPr>
            <a:r>
              <a:t/>
            </a:r>
            <a:endParaRPr b="1" sz="3000"/>
          </a:p>
          <a:p>
            <a:pPr indent="0" lvl="0" marL="0" rtl="0" algn="l">
              <a:spcBef>
                <a:spcPts val="0"/>
              </a:spcBef>
              <a:spcAft>
                <a:spcPts val="0"/>
              </a:spcAft>
              <a:buClr>
                <a:schemeClr val="lt1"/>
              </a:buClr>
              <a:buSzPts val="1100"/>
              <a:buFont typeface="Arial"/>
              <a:buNone/>
            </a:pPr>
            <a:r>
              <a:t/>
            </a:r>
            <a:endParaRPr b="1" sz="3000"/>
          </a:p>
          <a:p>
            <a:pPr indent="0" lvl="0" marL="0" rtl="0" algn="l">
              <a:spcBef>
                <a:spcPts val="0"/>
              </a:spcBef>
              <a:spcAft>
                <a:spcPts val="0"/>
              </a:spcAft>
              <a:buNone/>
            </a:pPr>
            <a:r>
              <a:rPr b="1" lang="en" sz="3000"/>
              <a:t>Thank you!</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6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13" name="Google Shape;413;p58"/>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1</a:t>
            </a:r>
            <a:endParaRPr/>
          </a:p>
        </p:txBody>
      </p:sp>
      <p:sp>
        <p:nvSpPr>
          <p:cNvPr id="414" name="Google Shape;414;p58"/>
          <p:cNvSpPr txBox="1"/>
          <p:nvPr>
            <p:ph type="title"/>
          </p:nvPr>
        </p:nvSpPr>
        <p:spPr>
          <a:xfrm>
            <a:off x="2621100" y="3646323"/>
            <a:ext cx="6245400" cy="78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500"/>
              <a:t>Antares Auto-Tune Realtime</a:t>
            </a:r>
            <a:endParaRPr b="1" sz="3500"/>
          </a:p>
        </p:txBody>
      </p:sp>
      <p:pic>
        <p:nvPicPr>
          <p:cNvPr descr="Universal Audio Releases Antares Auto-Tune Realtime Advanced and Dieze" id="415" name="Google Shape;415;p58"/>
          <p:cNvPicPr preferRelativeResize="0"/>
          <p:nvPr/>
        </p:nvPicPr>
        <p:blipFill>
          <a:blip r:embed="rId3">
            <a:alphaModFix/>
          </a:blip>
          <a:stretch>
            <a:fillRect/>
          </a:stretch>
        </p:blipFill>
        <p:spPr>
          <a:xfrm>
            <a:off x="2059813" y="857225"/>
            <a:ext cx="5024376" cy="2684400"/>
          </a:xfrm>
          <a:prstGeom prst="rect">
            <a:avLst/>
          </a:prstGeom>
          <a:noFill/>
          <a:ln cap="flat" cmpd="sng" w="38100">
            <a:solidFill>
              <a:srgbClr val="000000"/>
            </a:solidFill>
            <a:prstDash val="solid"/>
            <a:round/>
            <a:headEnd len="sm" w="sm" type="none"/>
            <a:tailEnd len="sm" w="sm" type="none"/>
          </a:ln>
          <a:effectLst>
            <a:outerShdw blurRad="57150" rotWithShape="0" algn="bl" dir="5400000" dist="19050">
              <a:srgbClr val="000000"/>
            </a:outerShdw>
          </a:effectLst>
        </p:spPr>
      </p:pic>
      <p:sp>
        <p:nvSpPr>
          <p:cNvPr id="416" name="Google Shape;416;p58"/>
          <p:cNvSpPr txBox="1"/>
          <p:nvPr/>
        </p:nvSpPr>
        <p:spPr>
          <a:xfrm>
            <a:off x="601325" y="277500"/>
            <a:ext cx="533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rimo"/>
                <a:ea typeface="Arimo"/>
                <a:cs typeface="Arimo"/>
                <a:sym typeface="Arimo"/>
              </a:rPr>
              <a:t>Existing Product:</a:t>
            </a:r>
            <a:endParaRPr b="1" sz="1600">
              <a:solidFill>
                <a:schemeClr val="dk1"/>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6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400"/>
                                        <p:tgtEl>
                                          <p:spTgt spid="4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9"/>
          <p:cNvPicPr preferRelativeResize="0"/>
          <p:nvPr/>
        </p:nvPicPr>
        <p:blipFill rotWithShape="1">
          <a:blip r:embed="rId3">
            <a:alphaModFix amt="10000"/>
          </a:blip>
          <a:srcRect b="19824" l="1069" r="80230" t="14704"/>
          <a:stretch/>
        </p:blipFill>
        <p:spPr>
          <a:xfrm>
            <a:off x="280800" y="1743975"/>
            <a:ext cx="1623600" cy="3039900"/>
          </a:xfrm>
          <a:prstGeom prst="roundRect">
            <a:avLst>
              <a:gd fmla="val 9898" name="adj"/>
            </a:avLst>
          </a:prstGeom>
          <a:noFill/>
          <a:ln cap="flat" cmpd="sng" w="9525">
            <a:solidFill>
              <a:schemeClr val="dk1"/>
            </a:solidFill>
            <a:prstDash val="solid"/>
            <a:round/>
            <a:headEnd len="sm" w="sm" type="none"/>
            <a:tailEnd len="sm" w="sm" type="none"/>
          </a:ln>
        </p:spPr>
      </p:pic>
      <p:pic>
        <p:nvPicPr>
          <p:cNvPr id="422" name="Google Shape;422;p59"/>
          <p:cNvPicPr preferRelativeResize="0"/>
          <p:nvPr/>
        </p:nvPicPr>
        <p:blipFill rotWithShape="1">
          <a:blip r:embed="rId3">
            <a:alphaModFix amt="10000"/>
          </a:blip>
          <a:srcRect b="19824" l="1069" r="80230" t="14704"/>
          <a:stretch/>
        </p:blipFill>
        <p:spPr>
          <a:xfrm>
            <a:off x="3756400" y="1743975"/>
            <a:ext cx="1623600" cy="3039900"/>
          </a:xfrm>
          <a:prstGeom prst="roundRect">
            <a:avLst>
              <a:gd fmla="val 9898" name="adj"/>
            </a:avLst>
          </a:prstGeom>
          <a:noFill/>
          <a:ln cap="flat" cmpd="sng" w="9525">
            <a:solidFill>
              <a:schemeClr val="dk1"/>
            </a:solidFill>
            <a:prstDash val="solid"/>
            <a:round/>
            <a:headEnd len="sm" w="sm" type="none"/>
            <a:tailEnd len="sm" w="sm" type="none"/>
          </a:ln>
        </p:spPr>
      </p:pic>
      <p:pic>
        <p:nvPicPr>
          <p:cNvPr id="423" name="Google Shape;423;p59"/>
          <p:cNvPicPr preferRelativeResize="0"/>
          <p:nvPr/>
        </p:nvPicPr>
        <p:blipFill rotWithShape="1">
          <a:blip r:embed="rId3">
            <a:alphaModFix amt="10000"/>
          </a:blip>
          <a:srcRect b="19824" l="1069" r="80230" t="14704"/>
          <a:stretch/>
        </p:blipFill>
        <p:spPr>
          <a:xfrm>
            <a:off x="7232000" y="1743975"/>
            <a:ext cx="1623600" cy="3039900"/>
          </a:xfrm>
          <a:prstGeom prst="roundRect">
            <a:avLst>
              <a:gd fmla="val 9898" name="adj"/>
            </a:avLst>
          </a:prstGeom>
          <a:noFill/>
          <a:ln cap="flat" cmpd="sng" w="9525">
            <a:solidFill>
              <a:schemeClr val="dk1"/>
            </a:solidFill>
            <a:prstDash val="solid"/>
            <a:round/>
            <a:headEnd len="sm" w="sm" type="none"/>
            <a:tailEnd len="sm" w="sm" type="none"/>
          </a:ln>
        </p:spPr>
      </p:pic>
      <p:sp>
        <p:nvSpPr>
          <p:cNvPr id="424" name="Google Shape;424;p59"/>
          <p:cNvSpPr/>
          <p:nvPr/>
        </p:nvSpPr>
        <p:spPr>
          <a:xfrm>
            <a:off x="446761"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25" name="Google Shape;425;p59"/>
          <p:cNvSpPr/>
          <p:nvPr/>
        </p:nvSpPr>
        <p:spPr>
          <a:xfrm>
            <a:off x="491620"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1</a:t>
            </a:r>
            <a:endParaRPr sz="1800">
              <a:solidFill>
                <a:schemeClr val="dk1"/>
              </a:solidFill>
              <a:latin typeface="Arimo"/>
              <a:ea typeface="Arimo"/>
              <a:cs typeface="Arimo"/>
              <a:sym typeface="Arimo"/>
            </a:endParaRPr>
          </a:p>
        </p:txBody>
      </p:sp>
      <p:grpSp>
        <p:nvGrpSpPr>
          <p:cNvPr id="426" name="Google Shape;426;p59"/>
          <p:cNvGrpSpPr/>
          <p:nvPr/>
        </p:nvGrpSpPr>
        <p:grpSpPr>
          <a:xfrm>
            <a:off x="3936800" y="1919375"/>
            <a:ext cx="514500" cy="514500"/>
            <a:chOff x="3936800" y="1919375"/>
            <a:chExt cx="514500" cy="514500"/>
          </a:xfrm>
        </p:grpSpPr>
        <p:sp>
          <p:nvSpPr>
            <p:cNvPr id="427" name="Google Shape;427;p59"/>
            <p:cNvSpPr/>
            <p:nvPr/>
          </p:nvSpPr>
          <p:spPr>
            <a:xfrm>
              <a:off x="3936800"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28" name="Google Shape;428;p59"/>
            <p:cNvSpPr/>
            <p:nvPr/>
          </p:nvSpPr>
          <p:spPr>
            <a:xfrm>
              <a:off x="3981659"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2</a:t>
              </a:r>
              <a:endParaRPr sz="1800">
                <a:solidFill>
                  <a:schemeClr val="dk1"/>
                </a:solidFill>
                <a:latin typeface="Arimo"/>
                <a:ea typeface="Arimo"/>
                <a:cs typeface="Arimo"/>
                <a:sym typeface="Arimo"/>
              </a:endParaRPr>
            </a:p>
          </p:txBody>
        </p:sp>
      </p:grpSp>
      <p:grpSp>
        <p:nvGrpSpPr>
          <p:cNvPr id="429" name="Google Shape;429;p59"/>
          <p:cNvGrpSpPr/>
          <p:nvPr/>
        </p:nvGrpSpPr>
        <p:grpSpPr>
          <a:xfrm>
            <a:off x="7418100" y="1919375"/>
            <a:ext cx="514500" cy="514500"/>
            <a:chOff x="7418100" y="1919375"/>
            <a:chExt cx="514500" cy="514500"/>
          </a:xfrm>
        </p:grpSpPr>
        <p:sp>
          <p:nvSpPr>
            <p:cNvPr id="430" name="Google Shape;430;p59"/>
            <p:cNvSpPr/>
            <p:nvPr/>
          </p:nvSpPr>
          <p:spPr>
            <a:xfrm>
              <a:off x="7418100"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31" name="Google Shape;431;p59"/>
            <p:cNvSpPr/>
            <p:nvPr/>
          </p:nvSpPr>
          <p:spPr>
            <a:xfrm>
              <a:off x="7462959"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3</a:t>
              </a:r>
              <a:endParaRPr sz="1800">
                <a:solidFill>
                  <a:schemeClr val="dk1"/>
                </a:solidFill>
                <a:latin typeface="Arimo"/>
                <a:ea typeface="Arimo"/>
                <a:cs typeface="Arimo"/>
                <a:sym typeface="Arimo"/>
              </a:endParaRPr>
            </a:p>
          </p:txBody>
        </p:sp>
      </p:grpSp>
      <p:sp>
        <p:nvSpPr>
          <p:cNvPr id="432" name="Google Shape;432;p59"/>
          <p:cNvSpPr txBox="1"/>
          <p:nvPr>
            <p:ph type="title"/>
          </p:nvPr>
        </p:nvSpPr>
        <p:spPr>
          <a:xfrm>
            <a:off x="277500" y="416250"/>
            <a:ext cx="8589000" cy="8850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lang="en"/>
              <a:t>Auto-Tuning Major Steps</a:t>
            </a:r>
            <a:endParaRPr/>
          </a:p>
        </p:txBody>
      </p:sp>
      <p:sp>
        <p:nvSpPr>
          <p:cNvPr id="433" name="Google Shape;433;p59"/>
          <p:cNvSpPr txBox="1"/>
          <p:nvPr>
            <p:ph idx="1" type="subTitle"/>
          </p:nvPr>
        </p:nvSpPr>
        <p:spPr>
          <a:xfrm>
            <a:off x="423911" y="2715562"/>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a:t>Pitch Detection</a:t>
            </a:r>
            <a:endParaRPr b="1"/>
          </a:p>
        </p:txBody>
      </p:sp>
      <p:sp>
        <p:nvSpPr>
          <p:cNvPr id="434" name="Google Shape;434;p59"/>
          <p:cNvSpPr txBox="1"/>
          <p:nvPr>
            <p:ph idx="3" type="subTitle"/>
          </p:nvPr>
        </p:nvSpPr>
        <p:spPr>
          <a:xfrm>
            <a:off x="3899495" y="271555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a:t>Pitch Correction</a:t>
            </a:r>
            <a:endParaRPr b="1"/>
          </a:p>
        </p:txBody>
      </p:sp>
      <p:sp>
        <p:nvSpPr>
          <p:cNvPr id="435" name="Google Shape;435;p59"/>
          <p:cNvSpPr txBox="1"/>
          <p:nvPr>
            <p:ph idx="5" type="subTitle"/>
          </p:nvPr>
        </p:nvSpPr>
        <p:spPr>
          <a:xfrm>
            <a:off x="7375105" y="271555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a:t>Audio Synthesis</a:t>
            </a:r>
            <a:endParaRPr b="1"/>
          </a:p>
        </p:txBody>
      </p:sp>
      <p:sp>
        <p:nvSpPr>
          <p:cNvPr id="436" name="Google Shape;436;p59"/>
          <p:cNvSpPr txBox="1"/>
          <p:nvPr>
            <p:ph idx="6" type="body"/>
          </p:nvPr>
        </p:nvSpPr>
        <p:spPr>
          <a:xfrm>
            <a:off x="422961" y="3191700"/>
            <a:ext cx="13374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Estimating the fundamental frequency of the audio over time.</a:t>
            </a:r>
            <a:endParaRPr sz="1000"/>
          </a:p>
        </p:txBody>
      </p:sp>
      <p:sp>
        <p:nvSpPr>
          <p:cNvPr id="437" name="Google Shape;437;p59"/>
          <p:cNvSpPr txBox="1"/>
          <p:nvPr>
            <p:ph idx="8" type="body"/>
          </p:nvPr>
        </p:nvSpPr>
        <p:spPr>
          <a:xfrm>
            <a:off x="3903850" y="3191700"/>
            <a:ext cx="13374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Shifting the detected values to align with notes in the chosen scale.</a:t>
            </a:r>
            <a:endParaRPr sz="1000"/>
          </a:p>
        </p:txBody>
      </p:sp>
      <p:sp>
        <p:nvSpPr>
          <p:cNvPr id="438" name="Google Shape;438;p59"/>
          <p:cNvSpPr txBox="1"/>
          <p:nvPr>
            <p:ph idx="13" type="body"/>
          </p:nvPr>
        </p:nvSpPr>
        <p:spPr>
          <a:xfrm>
            <a:off x="7377691" y="3191688"/>
            <a:ext cx="13374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1000"/>
              <a:t>Re-creating the audio with the corrected pitch using a </a:t>
            </a:r>
            <a:r>
              <a:rPr lang="en" sz="1000"/>
              <a:t>technique.</a:t>
            </a:r>
            <a:endParaRPr sz="1000"/>
          </a:p>
        </p:txBody>
      </p:sp>
      <p:sp>
        <p:nvSpPr>
          <p:cNvPr id="439" name="Google Shape;439;p59"/>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40" name="Google Shape;440;p59"/>
          <p:cNvSpPr/>
          <p:nvPr/>
        </p:nvSpPr>
        <p:spPr>
          <a:xfrm>
            <a:off x="1907788" y="3105525"/>
            <a:ext cx="1848600" cy="316800"/>
          </a:xfrm>
          <a:prstGeom prst="rightArrow">
            <a:avLst>
              <a:gd fmla="val 50000" name="adj1"/>
              <a:gd fmla="val 50000" name="adj2"/>
            </a:avLst>
          </a:prstGeom>
          <a:solidFill>
            <a:srgbClr val="CB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41" name="Google Shape;441;p59"/>
          <p:cNvSpPr/>
          <p:nvPr/>
        </p:nvSpPr>
        <p:spPr>
          <a:xfrm>
            <a:off x="5388688" y="3105525"/>
            <a:ext cx="1848600" cy="316800"/>
          </a:xfrm>
          <a:prstGeom prst="rightArrow">
            <a:avLst>
              <a:gd fmla="val 50000" name="adj1"/>
              <a:gd fmla="val 50000" name="adj2"/>
            </a:avLst>
          </a:prstGeom>
          <a:solidFill>
            <a:srgbClr val="CB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4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4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6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4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4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6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4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4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p:nvPr/>
        </p:nvSpPr>
        <p:spPr>
          <a:xfrm>
            <a:off x="4549800" y="642675"/>
            <a:ext cx="2820600" cy="3665700"/>
          </a:xfrm>
          <a:prstGeom prst="roundRect">
            <a:avLst>
              <a:gd fmla="val 867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pic>
        <p:nvPicPr>
          <p:cNvPr descr="A close-up of the padded cup of a pair of headphones. " id="447" name="Google Shape;447;p60"/>
          <p:cNvPicPr preferRelativeResize="0"/>
          <p:nvPr>
            <p:ph idx="2" type="pic"/>
          </p:nvPr>
        </p:nvPicPr>
        <p:blipFill rotWithShape="1">
          <a:blip r:embed="rId3">
            <a:alphaModFix/>
          </a:blip>
          <a:srcRect b="0" l="13726" r="50047" t="29527"/>
          <a:stretch/>
        </p:blipFill>
        <p:spPr>
          <a:xfrm>
            <a:off x="7480800" y="638375"/>
            <a:ext cx="1383900" cy="1660200"/>
          </a:xfrm>
          <a:prstGeom prst="roundRect">
            <a:avLst>
              <a:gd fmla="val 16667" name="adj"/>
            </a:avLst>
          </a:prstGeom>
        </p:spPr>
      </p:pic>
      <p:pic>
        <p:nvPicPr>
          <p:cNvPr descr="A close-up of a headphone cup being placed over the wearer's ear. " id="448" name="Google Shape;448;p60"/>
          <p:cNvPicPr preferRelativeResize="0"/>
          <p:nvPr>
            <p:ph idx="3" type="pic"/>
          </p:nvPr>
        </p:nvPicPr>
        <p:blipFill rotWithShape="1">
          <a:blip r:embed="rId4">
            <a:alphaModFix/>
          </a:blip>
          <a:srcRect b="31557" l="44963" r="30245" t="17935"/>
          <a:stretch/>
        </p:blipFill>
        <p:spPr>
          <a:xfrm>
            <a:off x="7480800" y="2424950"/>
            <a:ext cx="1383900" cy="1879200"/>
          </a:xfrm>
          <a:prstGeom prst="roundRect">
            <a:avLst>
              <a:gd fmla="val 16667" name="adj"/>
            </a:avLst>
          </a:prstGeom>
        </p:spPr>
      </p:pic>
      <p:pic>
        <p:nvPicPr>
          <p:cNvPr descr="A man talks into a microphone while wearing headphones. " id="449" name="Google Shape;449;p60"/>
          <p:cNvPicPr preferRelativeResize="0"/>
          <p:nvPr>
            <p:ph idx="4" type="pic"/>
          </p:nvPr>
        </p:nvPicPr>
        <p:blipFill rotWithShape="1">
          <a:blip r:embed="rId5">
            <a:alphaModFix/>
          </a:blip>
          <a:srcRect b="11578" l="44762" r="16615" t="11586"/>
          <a:stretch/>
        </p:blipFill>
        <p:spPr>
          <a:xfrm>
            <a:off x="4665525" y="754675"/>
            <a:ext cx="2589300" cy="3433200"/>
          </a:xfrm>
          <a:prstGeom prst="roundRect">
            <a:avLst>
              <a:gd fmla="val 16667" name="adj"/>
            </a:avLst>
          </a:prstGeom>
        </p:spPr>
      </p:pic>
      <p:sp>
        <p:nvSpPr>
          <p:cNvPr id="450" name="Google Shape;450;p60"/>
          <p:cNvSpPr txBox="1"/>
          <p:nvPr>
            <p:ph type="title"/>
          </p:nvPr>
        </p:nvSpPr>
        <p:spPr>
          <a:xfrm>
            <a:off x="277475" y="297825"/>
            <a:ext cx="2820600" cy="1023600"/>
          </a:xfrm>
          <a:prstGeom prst="rect">
            <a:avLst/>
          </a:prstGeom>
        </p:spPr>
        <p:txBody>
          <a:bodyPr anchorCtr="0" anchor="b" bIns="0" lIns="0" spcFirstLastPara="1" rIns="0" wrap="square" tIns="91425">
            <a:noAutofit/>
          </a:bodyPr>
          <a:lstStyle/>
          <a:p>
            <a:pPr indent="0" lvl="0" marL="0" rtl="0" algn="l">
              <a:spcBef>
                <a:spcPts val="0"/>
              </a:spcBef>
              <a:spcAft>
                <a:spcPts val="0"/>
              </a:spcAft>
              <a:buNone/>
            </a:pPr>
            <a:r>
              <a:rPr b="1" lang="en"/>
              <a:t>Pitch Detection</a:t>
            </a:r>
            <a:endParaRPr b="1"/>
          </a:p>
        </p:txBody>
      </p:sp>
      <p:sp>
        <p:nvSpPr>
          <p:cNvPr id="451" name="Google Shape;451;p60"/>
          <p:cNvSpPr txBox="1"/>
          <p:nvPr>
            <p:ph idx="5" type="title"/>
          </p:nvPr>
        </p:nvSpPr>
        <p:spPr>
          <a:xfrm>
            <a:off x="277500" y="1361388"/>
            <a:ext cx="4161900" cy="668400"/>
          </a:xfrm>
          <a:prstGeom prst="rect">
            <a:avLst/>
          </a:prstGeom>
        </p:spPr>
        <p:txBody>
          <a:bodyPr anchorCtr="0" anchor="t" bIns="0" lIns="0" spcFirstLastPara="1" rIns="0" wrap="square" tIns="91425">
            <a:noAutofit/>
          </a:bodyPr>
          <a:lstStyle/>
          <a:p>
            <a:pPr indent="0" lvl="0" marL="0" rtl="0" algn="l">
              <a:lnSpc>
                <a:spcPct val="115000"/>
              </a:lnSpc>
              <a:spcBef>
                <a:spcPts val="0"/>
              </a:spcBef>
              <a:spcAft>
                <a:spcPts val="0"/>
              </a:spcAft>
              <a:buClr>
                <a:schemeClr val="lt1"/>
              </a:buClr>
              <a:buSzPts val="1100"/>
              <a:buNone/>
            </a:pPr>
            <a:r>
              <a:rPr b="1" lang="en" sz="1200"/>
              <a:t>Concept:</a:t>
            </a:r>
            <a:endParaRPr b="1" sz="1200"/>
          </a:p>
          <a:p>
            <a:pPr indent="0" lvl="0" marL="0" rtl="0" algn="l">
              <a:lnSpc>
                <a:spcPct val="115000"/>
              </a:lnSpc>
              <a:spcBef>
                <a:spcPts val="0"/>
              </a:spcBef>
              <a:spcAft>
                <a:spcPts val="0"/>
              </a:spcAft>
              <a:buClr>
                <a:schemeClr val="lt1"/>
              </a:buClr>
              <a:buSzPts val="1100"/>
              <a:buNone/>
            </a:pPr>
            <a:r>
              <a:rPr lang="en" sz="1200"/>
              <a:t>To accurately determine the fundamental frequency (the core pitch of an audio signal as it changes over time.</a:t>
            </a:r>
            <a:endParaRPr sz="1200"/>
          </a:p>
        </p:txBody>
      </p:sp>
      <p:cxnSp>
        <p:nvCxnSpPr>
          <p:cNvPr id="452" name="Google Shape;452;p60"/>
          <p:cNvCxnSpPr/>
          <p:nvPr/>
        </p:nvCxnSpPr>
        <p:spPr>
          <a:xfrm rot="10800000">
            <a:off x="2248500" y="1215150"/>
            <a:ext cx="2301300" cy="0"/>
          </a:xfrm>
          <a:prstGeom prst="straightConnector1">
            <a:avLst/>
          </a:prstGeom>
          <a:noFill/>
          <a:ln cap="flat" cmpd="sng" w="9525">
            <a:solidFill>
              <a:schemeClr val="dk1"/>
            </a:solidFill>
            <a:prstDash val="solid"/>
            <a:round/>
            <a:headEnd len="med" w="med" type="none"/>
            <a:tailEnd len="med" w="med" type="oval"/>
          </a:ln>
        </p:spPr>
      </p:cxnSp>
      <p:sp>
        <p:nvSpPr>
          <p:cNvPr id="453" name="Google Shape;453;p60"/>
          <p:cNvSpPr txBox="1"/>
          <p:nvPr>
            <p:ph idx="12" type="sldNum"/>
          </p:nvPr>
        </p:nvSpPr>
        <p:spPr>
          <a:xfrm>
            <a:off x="8206798" y="4764025"/>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54" name="Google Shape;454;p60"/>
          <p:cNvSpPr txBox="1"/>
          <p:nvPr>
            <p:ph idx="5" type="title"/>
          </p:nvPr>
        </p:nvSpPr>
        <p:spPr>
          <a:xfrm>
            <a:off x="277500" y="2069775"/>
            <a:ext cx="4161900" cy="2775900"/>
          </a:xfrm>
          <a:prstGeom prst="rect">
            <a:avLst/>
          </a:prstGeom>
        </p:spPr>
        <p:txBody>
          <a:bodyPr anchorCtr="0" anchor="t" bIns="0" lIns="0" spcFirstLastPara="1" rIns="0" wrap="square" tIns="91425">
            <a:noAutofit/>
          </a:bodyPr>
          <a:lstStyle/>
          <a:p>
            <a:pPr indent="0" lvl="0" marL="0" rtl="0" algn="l">
              <a:lnSpc>
                <a:spcPct val="115000"/>
              </a:lnSpc>
              <a:spcBef>
                <a:spcPts val="0"/>
              </a:spcBef>
              <a:spcAft>
                <a:spcPts val="0"/>
              </a:spcAft>
              <a:buClr>
                <a:schemeClr val="lt1"/>
              </a:buClr>
              <a:buSzPts val="1100"/>
              <a:buNone/>
            </a:pPr>
            <a:r>
              <a:rPr b="1" lang="en" sz="1200"/>
              <a:t>How it Works</a:t>
            </a:r>
            <a:r>
              <a:rPr b="1" lang="en" sz="1200"/>
              <a:t>:</a:t>
            </a:r>
            <a:endParaRPr b="1" sz="1200"/>
          </a:p>
          <a:p>
            <a:pPr indent="0" lvl="0" marL="0" rtl="0" algn="l">
              <a:lnSpc>
                <a:spcPct val="115000"/>
              </a:lnSpc>
              <a:spcBef>
                <a:spcPts val="0"/>
              </a:spcBef>
              <a:spcAft>
                <a:spcPts val="0"/>
              </a:spcAft>
              <a:buNone/>
            </a:pPr>
            <a:r>
              <a:rPr lang="en" sz="1200"/>
              <a:t>The audio is divided into small, overlapping segments. For each segment, the system analyzes it to determine its most dominant pitch.</a:t>
            </a:r>
            <a:endParaRPr sz="1200"/>
          </a:p>
          <a:p>
            <a:pPr indent="-323850" lvl="0" marL="457200" rtl="0" algn="l">
              <a:lnSpc>
                <a:spcPct val="115000"/>
              </a:lnSpc>
              <a:spcBef>
                <a:spcPts val="0"/>
              </a:spcBef>
              <a:spcAft>
                <a:spcPts val="0"/>
              </a:spcAft>
              <a:buSzPts val="1500"/>
              <a:buChar char="●"/>
            </a:pPr>
            <a:r>
              <a:rPr b="1" lang="en" sz="1200"/>
              <a:t>Audio Input:</a:t>
            </a:r>
            <a:r>
              <a:rPr lang="en" sz="1200"/>
              <a:t> The raw sound</a:t>
            </a:r>
            <a:endParaRPr sz="1200"/>
          </a:p>
          <a:p>
            <a:pPr indent="-323850" lvl="0" marL="457200" rtl="0" algn="l">
              <a:lnSpc>
                <a:spcPct val="115000"/>
              </a:lnSpc>
              <a:spcBef>
                <a:spcPts val="0"/>
              </a:spcBef>
              <a:spcAft>
                <a:spcPts val="0"/>
              </a:spcAft>
              <a:buSzPts val="1500"/>
              <a:buChar char="●"/>
            </a:pPr>
            <a:r>
              <a:rPr b="1" lang="en" sz="1200"/>
              <a:t>Segment Length &amp; Overlap:</a:t>
            </a:r>
            <a:r>
              <a:rPr lang="en" sz="1200"/>
              <a:t> How audio is broken down into small, overlapping windows for analysis</a:t>
            </a:r>
            <a:endParaRPr sz="1200"/>
          </a:p>
          <a:p>
            <a:pPr indent="-323850" lvl="0" marL="457200" rtl="0" algn="l">
              <a:lnSpc>
                <a:spcPct val="115000"/>
              </a:lnSpc>
              <a:spcBef>
                <a:spcPts val="0"/>
              </a:spcBef>
              <a:spcAft>
                <a:spcPts val="0"/>
              </a:spcAft>
              <a:buSzPts val="1500"/>
              <a:buChar char="●"/>
            </a:pPr>
            <a:r>
              <a:rPr b="1" lang="en" sz="1200"/>
              <a:t>Pitch Range: </a:t>
            </a:r>
            <a:r>
              <a:rPr lang="en" sz="1200"/>
              <a:t>The minimum and maximum frequencies to search for pitches, helping to ignore noise.</a:t>
            </a:r>
            <a:endParaRPr sz="1200"/>
          </a:p>
          <a:p>
            <a:pPr indent="0" lvl="0" marL="0" rtl="0" algn="l">
              <a:lnSpc>
                <a:spcPct val="115000"/>
              </a:lnSpc>
              <a:spcBef>
                <a:spcPts val="0"/>
              </a:spcBef>
              <a:spcAft>
                <a:spcPts val="0"/>
              </a:spcAft>
              <a:buNone/>
            </a:pPr>
            <a:r>
              <a:rPr b="1" lang="en" sz="1200"/>
              <a:t>Output: </a:t>
            </a:r>
            <a:endParaRPr sz="1200"/>
          </a:p>
          <a:p>
            <a:pPr indent="0" lvl="0" marL="0" rtl="0" algn="l">
              <a:lnSpc>
                <a:spcPct val="115000"/>
              </a:lnSpc>
              <a:spcBef>
                <a:spcPts val="0"/>
              </a:spcBef>
              <a:spcAft>
                <a:spcPts val="0"/>
              </a:spcAft>
              <a:buNone/>
            </a:pPr>
            <a:r>
              <a:rPr lang="en" sz="1200"/>
              <a:t>A detailed map of the audio’s pitch changes over time.</a:t>
            </a:r>
            <a:endParaRPr sz="1200"/>
          </a:p>
          <a:p>
            <a:pPr indent="0" lvl="0" marL="0" rtl="0" algn="l">
              <a:spcBef>
                <a:spcPts val="0"/>
              </a:spcBef>
              <a:spcAft>
                <a:spcPts val="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6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500"/>
                                        <p:tgtEl>
                                          <p:spTgt spid="4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Effect filter="fade" transition="in">
                                      <p:cBhvr>
                                        <p:cTn dur="500"/>
                                        <p:tgtEl>
                                          <p:spTgt spid="4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600"/>
                                        <p:tgtEl>
                                          <p:spTgt spid="4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600"/>
                                        <p:tgtEl>
                                          <p:spTgt spid="4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animEffect filter="fade" transition="in">
                                      <p:cBhvr>
                                        <p:cTn dur="600"/>
                                        <p:tgtEl>
                                          <p:spTgt spid="4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animEffect filter="fade" transition="in">
                                      <p:cBhvr>
                                        <p:cTn dur="600"/>
                                        <p:tgtEl>
                                          <p:spTgt spid="4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4" st="4"/>
                                            </p:txEl>
                                          </p:spTgt>
                                        </p:tgtEl>
                                        <p:attrNameLst>
                                          <p:attrName>style.visibility</p:attrName>
                                        </p:attrNameLst>
                                      </p:cBhvr>
                                      <p:to>
                                        <p:strVal val="visible"/>
                                      </p:to>
                                    </p:set>
                                    <p:animEffect filter="fade" transition="in">
                                      <p:cBhvr>
                                        <p:cTn dur="600"/>
                                        <p:tgtEl>
                                          <p:spTgt spid="4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5" st="5"/>
                                            </p:txEl>
                                          </p:spTgt>
                                        </p:tgtEl>
                                        <p:attrNameLst>
                                          <p:attrName>style.visibility</p:attrName>
                                        </p:attrNameLst>
                                      </p:cBhvr>
                                      <p:to>
                                        <p:strVal val="visible"/>
                                      </p:to>
                                    </p:set>
                                    <p:animEffect filter="fade" transition="in">
                                      <p:cBhvr>
                                        <p:cTn dur="600"/>
                                        <p:tgtEl>
                                          <p:spTgt spid="4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6" st="6"/>
                                            </p:txEl>
                                          </p:spTgt>
                                        </p:tgtEl>
                                        <p:attrNameLst>
                                          <p:attrName>style.visibility</p:attrName>
                                        </p:attrNameLst>
                                      </p:cBhvr>
                                      <p:to>
                                        <p:strVal val="visible"/>
                                      </p:to>
                                    </p:set>
                                    <p:animEffect filter="fade" transition="in">
                                      <p:cBhvr>
                                        <p:cTn dur="600"/>
                                        <p:tgtEl>
                                          <p:spTgt spid="4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7" st="7"/>
                                            </p:txEl>
                                          </p:spTgt>
                                        </p:tgtEl>
                                        <p:attrNameLst>
                                          <p:attrName>style.visibility</p:attrName>
                                        </p:attrNameLst>
                                      </p:cBhvr>
                                      <p:to>
                                        <p:strVal val="visible"/>
                                      </p:to>
                                    </p:set>
                                    <p:animEffect filter="fade" transition="in">
                                      <p:cBhvr>
                                        <p:cTn dur="600"/>
                                        <p:tgtEl>
                                          <p:spTgt spid="45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p:nvPr/>
        </p:nvSpPr>
        <p:spPr>
          <a:xfrm>
            <a:off x="277500" y="277500"/>
            <a:ext cx="4536300" cy="4582500"/>
          </a:xfrm>
          <a:prstGeom prst="roundRect">
            <a:avLst>
              <a:gd fmla="val 1319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60" name="Google Shape;460;p61"/>
          <p:cNvSpPr txBox="1"/>
          <p:nvPr>
            <p:ph type="title"/>
          </p:nvPr>
        </p:nvSpPr>
        <p:spPr>
          <a:xfrm>
            <a:off x="5321925" y="506100"/>
            <a:ext cx="3544500" cy="5793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b="1" lang="en"/>
              <a:t>Pitch Correction</a:t>
            </a:r>
            <a:endParaRPr b="1"/>
          </a:p>
        </p:txBody>
      </p:sp>
      <p:sp>
        <p:nvSpPr>
          <p:cNvPr id="461" name="Google Shape;461;p61"/>
          <p:cNvSpPr/>
          <p:nvPr/>
        </p:nvSpPr>
        <p:spPr>
          <a:xfrm>
            <a:off x="5595650" y="980125"/>
            <a:ext cx="2659200" cy="988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62" name="Google Shape;462;p61"/>
          <p:cNvSpPr txBox="1"/>
          <p:nvPr/>
        </p:nvSpPr>
        <p:spPr>
          <a:xfrm>
            <a:off x="5741150" y="1086625"/>
            <a:ext cx="2368200" cy="8289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None/>
            </a:pPr>
            <a:r>
              <a:rPr b="1" lang="en" sz="1200">
                <a:solidFill>
                  <a:schemeClr val="dk1"/>
                </a:solidFill>
                <a:latin typeface="Arimo"/>
                <a:ea typeface="Arimo"/>
                <a:cs typeface="Arimo"/>
                <a:sym typeface="Arimo"/>
              </a:rPr>
              <a:t>Pitch Conversion</a:t>
            </a:r>
            <a:endParaRPr b="1" sz="12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lang="en" sz="900">
                <a:solidFill>
                  <a:schemeClr val="dk1"/>
                </a:solidFill>
                <a:latin typeface="Arimo"/>
                <a:ea typeface="Arimo"/>
                <a:cs typeface="Arimo"/>
                <a:sym typeface="Arimo"/>
              </a:rPr>
              <a:t>Each detected frequency from the input audio is </a:t>
            </a:r>
            <a:r>
              <a:rPr lang="en" sz="900">
                <a:solidFill>
                  <a:schemeClr val="dk1"/>
                </a:solidFill>
                <a:latin typeface="Arimo"/>
                <a:ea typeface="Arimo"/>
                <a:cs typeface="Arimo"/>
                <a:sym typeface="Arimo"/>
              </a:rPr>
              <a:t>first</a:t>
            </a:r>
            <a:r>
              <a:rPr lang="en" sz="900">
                <a:solidFill>
                  <a:schemeClr val="dk1"/>
                </a:solidFill>
                <a:latin typeface="Arimo"/>
                <a:ea typeface="Arimo"/>
                <a:cs typeface="Arimo"/>
                <a:sym typeface="Arimo"/>
              </a:rPr>
              <a:t> converted to MIDI note number.</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b="1" lang="en" sz="900">
                <a:solidFill>
                  <a:schemeClr val="dk1"/>
                </a:solidFill>
                <a:latin typeface="Arimo"/>
                <a:ea typeface="Arimo"/>
                <a:cs typeface="Arimo"/>
                <a:sym typeface="Arimo"/>
              </a:rPr>
              <a:t>M = 12 * log</a:t>
            </a:r>
            <a:r>
              <a:rPr b="1" baseline="-25000" lang="en" sz="900">
                <a:solidFill>
                  <a:schemeClr val="dk1"/>
                </a:solidFill>
                <a:latin typeface="Arimo"/>
                <a:ea typeface="Arimo"/>
                <a:cs typeface="Arimo"/>
                <a:sym typeface="Arimo"/>
              </a:rPr>
              <a:t>2</a:t>
            </a:r>
            <a:r>
              <a:rPr b="1" lang="en" sz="900">
                <a:solidFill>
                  <a:schemeClr val="dk1"/>
                </a:solidFill>
                <a:latin typeface="Arimo"/>
                <a:ea typeface="Arimo"/>
                <a:cs typeface="Arimo"/>
                <a:sym typeface="Arimo"/>
              </a:rPr>
              <a:t>(f / 440) + 69</a:t>
            </a:r>
            <a:endParaRPr sz="900">
              <a:solidFill>
                <a:schemeClr val="dk1"/>
              </a:solidFill>
              <a:latin typeface="Arimo"/>
              <a:ea typeface="Arimo"/>
              <a:cs typeface="Arimo"/>
              <a:sym typeface="Arimo"/>
            </a:endParaRPr>
          </a:p>
        </p:txBody>
      </p:sp>
      <p:sp>
        <p:nvSpPr>
          <p:cNvPr id="463" name="Google Shape;463;p61"/>
          <p:cNvSpPr/>
          <p:nvPr/>
        </p:nvSpPr>
        <p:spPr>
          <a:xfrm>
            <a:off x="6324400" y="2236050"/>
            <a:ext cx="2160000" cy="935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64" name="Google Shape;464;p61"/>
          <p:cNvSpPr txBox="1"/>
          <p:nvPr/>
        </p:nvSpPr>
        <p:spPr>
          <a:xfrm>
            <a:off x="6456392" y="2315707"/>
            <a:ext cx="1896000" cy="8289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lt1"/>
              </a:buClr>
              <a:buSzPts val="1100"/>
              <a:buNone/>
            </a:pPr>
            <a:r>
              <a:rPr b="1" lang="en" sz="1200">
                <a:solidFill>
                  <a:schemeClr val="dk1"/>
                </a:solidFill>
                <a:latin typeface="Arimo"/>
                <a:ea typeface="Arimo"/>
                <a:cs typeface="Arimo"/>
                <a:sym typeface="Arimo"/>
              </a:rPr>
              <a:t>Pitch Class</a:t>
            </a:r>
            <a:endParaRPr b="1" sz="12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lang="en" sz="900">
                <a:solidFill>
                  <a:schemeClr val="dk1"/>
                </a:solidFill>
                <a:latin typeface="Arimo"/>
                <a:ea typeface="Arimo"/>
                <a:cs typeface="Arimo"/>
                <a:sym typeface="Arimo"/>
              </a:rPr>
              <a:t>The MIDI notes is then reduced to its pitch class.</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b="1" lang="en" sz="900">
                <a:solidFill>
                  <a:schemeClr val="dk1"/>
                </a:solidFill>
                <a:latin typeface="Arimo"/>
                <a:ea typeface="Arimo"/>
                <a:cs typeface="Arimo"/>
                <a:sym typeface="Arimo"/>
              </a:rPr>
              <a:t>P = M (mod 12)</a:t>
            </a:r>
            <a:endParaRPr b="1" sz="900">
              <a:solidFill>
                <a:schemeClr val="dk1"/>
              </a:solidFill>
              <a:latin typeface="Arimo"/>
              <a:ea typeface="Arimo"/>
              <a:cs typeface="Arimo"/>
              <a:sym typeface="Arimo"/>
            </a:endParaRPr>
          </a:p>
        </p:txBody>
      </p:sp>
      <p:sp>
        <p:nvSpPr>
          <p:cNvPr id="465" name="Google Shape;465;p61"/>
          <p:cNvSpPr/>
          <p:nvPr/>
        </p:nvSpPr>
        <p:spPr>
          <a:xfrm>
            <a:off x="5595650" y="3491975"/>
            <a:ext cx="2613000" cy="1111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66" name="Google Shape;466;p61"/>
          <p:cNvSpPr txBox="1"/>
          <p:nvPr/>
        </p:nvSpPr>
        <p:spPr>
          <a:xfrm>
            <a:off x="5745199" y="3553775"/>
            <a:ext cx="2313900" cy="9882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None/>
            </a:pPr>
            <a:r>
              <a:rPr b="1" lang="en" sz="1200">
                <a:solidFill>
                  <a:schemeClr val="dk1"/>
                </a:solidFill>
                <a:latin typeface="Arimo"/>
                <a:ea typeface="Arimo"/>
                <a:cs typeface="Arimo"/>
                <a:sym typeface="Arimo"/>
              </a:rPr>
              <a:t>Closest Scale Note</a:t>
            </a:r>
            <a:endParaRPr b="1" sz="12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lang="en" sz="900">
                <a:solidFill>
                  <a:schemeClr val="dk1"/>
                </a:solidFill>
                <a:latin typeface="Arimo"/>
                <a:ea typeface="Arimo"/>
                <a:cs typeface="Arimo"/>
                <a:sym typeface="Arimo"/>
              </a:rPr>
              <a:t>The system identifies the closest note within the specified musical scale to the detected pitch class.</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9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b="1" lang="en" sz="900">
                <a:solidFill>
                  <a:schemeClr val="dk1"/>
                </a:solidFill>
                <a:latin typeface="Arimo"/>
                <a:ea typeface="Arimo"/>
                <a:cs typeface="Arimo"/>
                <a:sym typeface="Arimo"/>
              </a:rPr>
              <a:t>P</a:t>
            </a:r>
            <a:r>
              <a:rPr b="1" baseline="-25000" lang="en" sz="900">
                <a:solidFill>
                  <a:schemeClr val="dk1"/>
                </a:solidFill>
                <a:latin typeface="Arimo"/>
                <a:ea typeface="Arimo"/>
                <a:cs typeface="Arimo"/>
                <a:sym typeface="Arimo"/>
              </a:rPr>
              <a:t>scale</a:t>
            </a:r>
            <a:r>
              <a:rPr b="1" lang="en" sz="900">
                <a:solidFill>
                  <a:schemeClr val="dk1"/>
                </a:solidFill>
                <a:latin typeface="Arimo"/>
                <a:ea typeface="Arimo"/>
                <a:cs typeface="Arimo"/>
                <a:sym typeface="Arimo"/>
              </a:rPr>
              <a:t> = argmin|D - P|</a:t>
            </a:r>
            <a:endParaRPr b="1" sz="900">
              <a:solidFill>
                <a:schemeClr val="dk1"/>
              </a:solidFill>
              <a:latin typeface="Arimo"/>
              <a:ea typeface="Arimo"/>
              <a:cs typeface="Arimo"/>
              <a:sym typeface="Arimo"/>
            </a:endParaRPr>
          </a:p>
        </p:txBody>
      </p:sp>
      <p:pic>
        <p:nvPicPr>
          <p:cNvPr id="467" name="Google Shape;467;p61" title="Figure-1-2.jpg"/>
          <p:cNvPicPr preferRelativeResize="0"/>
          <p:nvPr>
            <p:ph idx="2" type="pic"/>
          </p:nvPr>
        </p:nvPicPr>
        <p:blipFill rotWithShape="1">
          <a:blip r:embed="rId3">
            <a:alphaModFix/>
          </a:blip>
          <a:srcRect b="69" l="1724" r="36260" t="-70"/>
          <a:stretch/>
        </p:blipFill>
        <p:spPr>
          <a:xfrm>
            <a:off x="396900" y="396300"/>
            <a:ext cx="4297500" cy="4344900"/>
          </a:xfrm>
          <a:prstGeom prst="roundRect">
            <a:avLst>
              <a:gd fmla="val 16667" name="adj"/>
            </a:avLst>
          </a:prstGeom>
        </p:spPr>
      </p:pic>
      <p:cxnSp>
        <p:nvCxnSpPr>
          <p:cNvPr id="468" name="Google Shape;468;p61"/>
          <p:cNvCxnSpPr/>
          <p:nvPr/>
        </p:nvCxnSpPr>
        <p:spPr>
          <a:xfrm>
            <a:off x="2357450" y="1427275"/>
            <a:ext cx="3145800" cy="0"/>
          </a:xfrm>
          <a:prstGeom prst="straightConnector1">
            <a:avLst/>
          </a:prstGeom>
          <a:noFill/>
          <a:ln cap="flat" cmpd="sng" w="9525">
            <a:solidFill>
              <a:schemeClr val="dk1"/>
            </a:solidFill>
            <a:prstDash val="solid"/>
            <a:round/>
            <a:headEnd len="med" w="med" type="none"/>
            <a:tailEnd len="med" w="med" type="oval"/>
          </a:ln>
        </p:spPr>
      </p:cxnSp>
      <p:cxnSp>
        <p:nvCxnSpPr>
          <p:cNvPr id="469" name="Google Shape;469;p61"/>
          <p:cNvCxnSpPr/>
          <p:nvPr/>
        </p:nvCxnSpPr>
        <p:spPr>
          <a:xfrm>
            <a:off x="4071950" y="2628350"/>
            <a:ext cx="2160000" cy="0"/>
          </a:xfrm>
          <a:prstGeom prst="straightConnector1">
            <a:avLst/>
          </a:prstGeom>
          <a:noFill/>
          <a:ln cap="flat" cmpd="sng" w="9525">
            <a:solidFill>
              <a:schemeClr val="dk1"/>
            </a:solidFill>
            <a:prstDash val="solid"/>
            <a:round/>
            <a:headEnd len="med" w="med" type="none"/>
            <a:tailEnd len="med" w="med" type="oval"/>
          </a:ln>
        </p:spPr>
      </p:cxnSp>
      <p:cxnSp>
        <p:nvCxnSpPr>
          <p:cNvPr id="470" name="Google Shape;470;p61"/>
          <p:cNvCxnSpPr/>
          <p:nvPr/>
        </p:nvCxnSpPr>
        <p:spPr>
          <a:xfrm>
            <a:off x="3524900" y="3916375"/>
            <a:ext cx="1959300" cy="0"/>
          </a:xfrm>
          <a:prstGeom prst="straightConnector1">
            <a:avLst/>
          </a:prstGeom>
          <a:noFill/>
          <a:ln cap="flat" cmpd="sng" w="9525">
            <a:solidFill>
              <a:schemeClr val="dk1"/>
            </a:solidFill>
            <a:prstDash val="solid"/>
            <a:round/>
            <a:headEnd len="med" w="med" type="none"/>
            <a:tailEnd len="med" w="med" type="oval"/>
          </a:ln>
        </p:spPr>
      </p:cxnSp>
      <p:sp>
        <p:nvSpPr>
          <p:cNvPr id="471" name="Google Shape;471;p61"/>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4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400"/>
                                        <p:tgtEl>
                                          <p:spTgt spid="459"/>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4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6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6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6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6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6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6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p:nvPr/>
        </p:nvSpPr>
        <p:spPr>
          <a:xfrm>
            <a:off x="277500" y="277500"/>
            <a:ext cx="5145000" cy="4582500"/>
          </a:xfrm>
          <a:prstGeom prst="roundRect">
            <a:avLst>
              <a:gd fmla="val 1309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pic>
        <p:nvPicPr>
          <p:cNvPr id="477" name="Google Shape;477;p62" title="preview.jpg"/>
          <p:cNvPicPr preferRelativeResize="0"/>
          <p:nvPr>
            <p:ph idx="2" type="pic"/>
          </p:nvPr>
        </p:nvPicPr>
        <p:blipFill rotWithShape="1">
          <a:blip r:embed="rId3">
            <a:alphaModFix/>
          </a:blip>
          <a:srcRect b="5932" l="0" r="0" t="5923"/>
          <a:stretch/>
        </p:blipFill>
        <p:spPr>
          <a:xfrm>
            <a:off x="392100" y="402150"/>
            <a:ext cx="4915800" cy="4333200"/>
          </a:xfrm>
          <a:prstGeom prst="roundRect">
            <a:avLst>
              <a:gd fmla="val 12206" name="adj"/>
            </a:avLst>
          </a:prstGeom>
        </p:spPr>
      </p:pic>
      <p:sp>
        <p:nvSpPr>
          <p:cNvPr id="478" name="Google Shape;478;p62"/>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Date</a:t>
            </a:r>
            <a:endParaRPr/>
          </a:p>
        </p:txBody>
      </p:sp>
      <p:sp>
        <p:nvSpPr>
          <p:cNvPr id="479" name="Google Shape;479;p62"/>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80" name="Google Shape;480;p62"/>
          <p:cNvSpPr/>
          <p:nvPr/>
        </p:nvSpPr>
        <p:spPr>
          <a:xfrm>
            <a:off x="5977750" y="690625"/>
            <a:ext cx="2659200" cy="1111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81" name="Google Shape;481;p62"/>
          <p:cNvSpPr txBox="1"/>
          <p:nvPr/>
        </p:nvSpPr>
        <p:spPr>
          <a:xfrm>
            <a:off x="6123250" y="797125"/>
            <a:ext cx="2368200" cy="9150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None/>
            </a:pPr>
            <a:r>
              <a:rPr b="1" lang="en" sz="1300">
                <a:solidFill>
                  <a:schemeClr val="dk1"/>
                </a:solidFill>
                <a:latin typeface="Arimo"/>
                <a:ea typeface="Arimo"/>
                <a:cs typeface="Arimo"/>
                <a:sym typeface="Arimo"/>
              </a:rPr>
              <a:t>Correction Calculation</a:t>
            </a:r>
            <a:endParaRPr b="1" sz="13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lang="en" sz="1000">
                <a:solidFill>
                  <a:schemeClr val="dk1"/>
                </a:solidFill>
                <a:latin typeface="Arimo"/>
                <a:ea typeface="Arimo"/>
                <a:cs typeface="Arimo"/>
                <a:sym typeface="Arimo"/>
              </a:rPr>
              <a:t>The difference between the detected pitch class and the closest in-scale pitch class.</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b="1" lang="en" sz="1000">
                <a:solidFill>
                  <a:schemeClr val="dk1"/>
                </a:solidFill>
                <a:latin typeface="Arimo"/>
                <a:ea typeface="Arimo"/>
                <a:cs typeface="Arimo"/>
                <a:sym typeface="Arimo"/>
              </a:rPr>
              <a:t>ΔP = P - P</a:t>
            </a:r>
            <a:r>
              <a:rPr b="1" baseline="-25000" lang="en" sz="1000">
                <a:solidFill>
                  <a:schemeClr val="dk1"/>
                </a:solidFill>
                <a:latin typeface="Arimo"/>
                <a:ea typeface="Arimo"/>
                <a:cs typeface="Arimo"/>
                <a:sym typeface="Arimo"/>
              </a:rPr>
              <a:t>scale</a:t>
            </a:r>
            <a:endParaRPr b="1" baseline="-25000" sz="1000">
              <a:solidFill>
                <a:schemeClr val="dk1"/>
              </a:solidFill>
              <a:latin typeface="Arimo"/>
              <a:ea typeface="Arimo"/>
              <a:cs typeface="Arimo"/>
              <a:sym typeface="Arimo"/>
            </a:endParaRPr>
          </a:p>
        </p:txBody>
      </p:sp>
      <p:sp>
        <p:nvSpPr>
          <p:cNvPr id="482" name="Google Shape;482;p62"/>
          <p:cNvSpPr/>
          <p:nvPr/>
        </p:nvSpPr>
        <p:spPr>
          <a:xfrm>
            <a:off x="6331450" y="1968525"/>
            <a:ext cx="2535000" cy="1067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83" name="Google Shape;483;p62"/>
          <p:cNvSpPr txBox="1"/>
          <p:nvPr/>
        </p:nvSpPr>
        <p:spPr>
          <a:xfrm>
            <a:off x="6463452" y="2048175"/>
            <a:ext cx="2313900" cy="9150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lt1"/>
              </a:buClr>
              <a:buSzPts val="1100"/>
              <a:buNone/>
            </a:pPr>
            <a:r>
              <a:rPr b="1" lang="en" sz="1300">
                <a:solidFill>
                  <a:schemeClr val="dk1"/>
                </a:solidFill>
                <a:latin typeface="Arimo"/>
                <a:ea typeface="Arimo"/>
                <a:cs typeface="Arimo"/>
                <a:sym typeface="Arimo"/>
              </a:rPr>
              <a:t>MIDI Adjustment</a:t>
            </a:r>
            <a:endParaRPr b="1" sz="13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lang="en" sz="1000">
                <a:solidFill>
                  <a:schemeClr val="dk1"/>
                </a:solidFill>
                <a:latin typeface="Arimo"/>
                <a:ea typeface="Arimo"/>
                <a:cs typeface="Arimo"/>
                <a:sym typeface="Arimo"/>
              </a:rPr>
              <a:t>The original MIDI note is then adjusted by </a:t>
            </a:r>
            <a:r>
              <a:rPr lang="en" sz="1000">
                <a:solidFill>
                  <a:schemeClr val="dk1"/>
                </a:solidFill>
                <a:latin typeface="Arimo"/>
                <a:ea typeface="Arimo"/>
                <a:cs typeface="Arimo"/>
                <a:sym typeface="Arimo"/>
              </a:rPr>
              <a:t>subtracting</a:t>
            </a:r>
            <a:r>
              <a:rPr lang="en" sz="1000">
                <a:solidFill>
                  <a:schemeClr val="dk1"/>
                </a:solidFill>
                <a:latin typeface="Arimo"/>
                <a:ea typeface="Arimo"/>
                <a:cs typeface="Arimo"/>
                <a:sym typeface="Arimo"/>
              </a:rPr>
              <a:t> this calculated difference</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None/>
            </a:pPr>
            <a:r>
              <a:rPr b="1" lang="en" sz="1000">
                <a:solidFill>
                  <a:schemeClr val="dk1"/>
                </a:solidFill>
                <a:latin typeface="Arimo"/>
                <a:ea typeface="Arimo"/>
                <a:cs typeface="Arimo"/>
                <a:sym typeface="Arimo"/>
              </a:rPr>
              <a:t>M</a:t>
            </a:r>
            <a:r>
              <a:rPr b="1" baseline="-25000" lang="en" sz="1000">
                <a:solidFill>
                  <a:schemeClr val="dk1"/>
                </a:solidFill>
                <a:latin typeface="Arimo"/>
                <a:ea typeface="Arimo"/>
                <a:cs typeface="Arimo"/>
                <a:sym typeface="Arimo"/>
              </a:rPr>
              <a:t>corrected</a:t>
            </a:r>
            <a:r>
              <a:rPr b="1" lang="en" sz="1000">
                <a:solidFill>
                  <a:schemeClr val="dk1"/>
                </a:solidFill>
                <a:latin typeface="Arimo"/>
                <a:ea typeface="Arimo"/>
                <a:cs typeface="Arimo"/>
                <a:sym typeface="Arimo"/>
              </a:rPr>
              <a:t> = M - ΔP</a:t>
            </a:r>
            <a:endParaRPr b="1" sz="1000">
              <a:solidFill>
                <a:schemeClr val="dk1"/>
              </a:solidFill>
              <a:latin typeface="Arimo"/>
              <a:ea typeface="Arimo"/>
              <a:cs typeface="Arimo"/>
              <a:sym typeface="Arimo"/>
            </a:endParaRPr>
          </a:p>
        </p:txBody>
      </p:sp>
      <p:sp>
        <p:nvSpPr>
          <p:cNvPr id="484" name="Google Shape;484;p62"/>
          <p:cNvSpPr/>
          <p:nvPr/>
        </p:nvSpPr>
        <p:spPr>
          <a:xfrm>
            <a:off x="5977750" y="3202475"/>
            <a:ext cx="2613000" cy="1223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485" name="Google Shape;485;p62"/>
          <p:cNvSpPr txBox="1"/>
          <p:nvPr/>
        </p:nvSpPr>
        <p:spPr>
          <a:xfrm>
            <a:off x="6127299" y="3264275"/>
            <a:ext cx="2313900" cy="12999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0"/>
              </a:spcAft>
              <a:buClr>
                <a:schemeClr val="lt1"/>
              </a:buClr>
              <a:buSzPts val="1100"/>
              <a:buFont typeface="Arial"/>
              <a:buNone/>
            </a:pPr>
            <a:r>
              <a:rPr b="1" lang="en" sz="1300">
                <a:solidFill>
                  <a:schemeClr val="dk1"/>
                </a:solidFill>
                <a:latin typeface="Arimo"/>
                <a:ea typeface="Arimo"/>
                <a:cs typeface="Arimo"/>
                <a:sym typeface="Arimo"/>
              </a:rPr>
              <a:t>Frequency Conversion</a:t>
            </a:r>
            <a:endParaRPr b="1" sz="1300">
              <a:solidFill>
                <a:schemeClr val="dk1"/>
              </a:solidFill>
              <a:latin typeface="Arimo"/>
              <a:ea typeface="Arimo"/>
              <a:cs typeface="Arimo"/>
              <a:sym typeface="Arimo"/>
            </a:endParaRPr>
          </a:p>
          <a:p>
            <a:pPr indent="0" lvl="0" marL="0" rtl="0" algn="l">
              <a:lnSpc>
                <a:spcPct val="115000"/>
              </a:lnSpc>
              <a:spcBef>
                <a:spcPts val="0"/>
              </a:spcBef>
              <a:spcAft>
                <a:spcPts val="0"/>
              </a:spcAft>
              <a:buClr>
                <a:schemeClr val="lt1"/>
              </a:buClr>
              <a:buSzPts val="1100"/>
              <a:buFont typeface="Arial"/>
              <a:buNone/>
            </a:pPr>
            <a:r>
              <a:rPr lang="en" sz="1000">
                <a:solidFill>
                  <a:schemeClr val="dk1"/>
                </a:solidFill>
                <a:latin typeface="Arimo"/>
                <a:ea typeface="Arimo"/>
                <a:cs typeface="Arimo"/>
                <a:sym typeface="Arimo"/>
              </a:rPr>
              <a:t>The corrected MIDI note number is converted back into a precise frequency in Hertz.</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Clr>
                <a:schemeClr val="lt1"/>
              </a:buClr>
              <a:buSzPts val="1100"/>
              <a:buFont typeface="Arial"/>
              <a:buNone/>
            </a:pPr>
            <a:r>
              <a:t/>
            </a:r>
            <a:endParaRPr sz="1000">
              <a:solidFill>
                <a:schemeClr val="dk1"/>
              </a:solidFill>
              <a:latin typeface="Arimo"/>
              <a:ea typeface="Arimo"/>
              <a:cs typeface="Arimo"/>
              <a:sym typeface="Arimo"/>
            </a:endParaRPr>
          </a:p>
          <a:p>
            <a:pPr indent="0" lvl="0" marL="0" rtl="0" algn="l">
              <a:lnSpc>
                <a:spcPct val="115000"/>
              </a:lnSpc>
              <a:spcBef>
                <a:spcPts val="0"/>
              </a:spcBef>
              <a:spcAft>
                <a:spcPts val="0"/>
              </a:spcAft>
              <a:buClr>
                <a:schemeClr val="lt1"/>
              </a:buClr>
              <a:buSzPts val="1100"/>
              <a:buFont typeface="Arial"/>
              <a:buNone/>
            </a:pPr>
            <a:r>
              <a:rPr b="1" lang="en" sz="1000">
                <a:solidFill>
                  <a:schemeClr val="dk1"/>
                </a:solidFill>
                <a:latin typeface="Arimo"/>
                <a:ea typeface="Arimo"/>
                <a:cs typeface="Arimo"/>
                <a:sym typeface="Arimo"/>
              </a:rPr>
              <a:t>ƒ</a:t>
            </a:r>
            <a:r>
              <a:rPr b="1" baseline="-25000" lang="en" sz="1000">
                <a:solidFill>
                  <a:schemeClr val="dk1"/>
                </a:solidFill>
                <a:latin typeface="Arimo"/>
                <a:ea typeface="Arimo"/>
                <a:cs typeface="Arimo"/>
                <a:sym typeface="Arimo"/>
              </a:rPr>
              <a:t>corrected </a:t>
            </a:r>
            <a:r>
              <a:rPr b="1" lang="en" sz="1000">
                <a:solidFill>
                  <a:schemeClr val="dk1"/>
                </a:solidFill>
                <a:latin typeface="Arimo"/>
                <a:ea typeface="Arimo"/>
                <a:cs typeface="Arimo"/>
                <a:sym typeface="Arimo"/>
              </a:rPr>
              <a:t> = 440 · 2</a:t>
            </a:r>
            <a:r>
              <a:rPr b="1" baseline="30000" lang="en" sz="1000">
                <a:solidFill>
                  <a:schemeClr val="dk1"/>
                </a:solidFill>
                <a:latin typeface="Arimo"/>
                <a:ea typeface="Arimo"/>
                <a:cs typeface="Arimo"/>
                <a:sym typeface="Arimo"/>
              </a:rPr>
              <a:t>(M_corrected - 69) / 12</a:t>
            </a:r>
            <a:endParaRPr b="1" sz="10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b="1" sz="1200">
              <a:solidFill>
                <a:schemeClr val="dk1"/>
              </a:solidFill>
              <a:latin typeface="Arimo"/>
              <a:ea typeface="Arimo"/>
              <a:cs typeface="Arimo"/>
              <a:sym typeface="Arimo"/>
            </a:endParaRPr>
          </a:p>
        </p:txBody>
      </p:sp>
      <p:cxnSp>
        <p:nvCxnSpPr>
          <p:cNvPr id="486" name="Google Shape;486;p62"/>
          <p:cNvCxnSpPr/>
          <p:nvPr/>
        </p:nvCxnSpPr>
        <p:spPr>
          <a:xfrm>
            <a:off x="2739550" y="1137775"/>
            <a:ext cx="3145800" cy="0"/>
          </a:xfrm>
          <a:prstGeom prst="straightConnector1">
            <a:avLst/>
          </a:prstGeom>
          <a:noFill/>
          <a:ln cap="flat" cmpd="sng" w="9525">
            <a:solidFill>
              <a:schemeClr val="dk1"/>
            </a:solidFill>
            <a:prstDash val="solid"/>
            <a:round/>
            <a:headEnd len="med" w="med" type="none"/>
            <a:tailEnd len="med" w="med" type="oval"/>
          </a:ln>
        </p:spPr>
      </p:cxnSp>
      <p:cxnSp>
        <p:nvCxnSpPr>
          <p:cNvPr id="487" name="Google Shape;487;p62"/>
          <p:cNvCxnSpPr/>
          <p:nvPr/>
        </p:nvCxnSpPr>
        <p:spPr>
          <a:xfrm>
            <a:off x="4079000" y="2360825"/>
            <a:ext cx="2160000" cy="0"/>
          </a:xfrm>
          <a:prstGeom prst="straightConnector1">
            <a:avLst/>
          </a:prstGeom>
          <a:noFill/>
          <a:ln cap="flat" cmpd="sng" w="9525">
            <a:solidFill>
              <a:schemeClr val="dk1"/>
            </a:solidFill>
            <a:prstDash val="solid"/>
            <a:round/>
            <a:headEnd len="med" w="med" type="none"/>
            <a:tailEnd len="med" w="med" type="oval"/>
          </a:ln>
        </p:spPr>
      </p:cxnSp>
      <p:cxnSp>
        <p:nvCxnSpPr>
          <p:cNvPr id="488" name="Google Shape;488;p62"/>
          <p:cNvCxnSpPr/>
          <p:nvPr/>
        </p:nvCxnSpPr>
        <p:spPr>
          <a:xfrm>
            <a:off x="3907000" y="3626875"/>
            <a:ext cx="1959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4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4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6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6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6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6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6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3" title="Screenshot 2025-07-13 at 20-49-30 auto-tune-artist-hard-tuning.webp (WEBP Image 1000 × 718 pixels).png"/>
          <p:cNvPicPr preferRelativeResize="0"/>
          <p:nvPr>
            <p:ph idx="2" type="pic"/>
          </p:nvPr>
        </p:nvPicPr>
        <p:blipFill rotWithShape="1">
          <a:blip r:embed="rId3">
            <a:alphaModFix/>
          </a:blip>
          <a:srcRect b="3244" l="50456" r="3868" t="1033"/>
          <a:stretch/>
        </p:blipFill>
        <p:spPr>
          <a:xfrm>
            <a:off x="6220309" y="696000"/>
            <a:ext cx="2532900" cy="3358800"/>
          </a:xfrm>
          <a:prstGeom prst="roundRect">
            <a:avLst>
              <a:gd fmla="val 16667" name="adj"/>
            </a:avLst>
          </a:prstGeom>
        </p:spPr>
      </p:pic>
      <p:sp>
        <p:nvSpPr>
          <p:cNvPr id="494" name="Google Shape;494;p63"/>
          <p:cNvSpPr txBox="1"/>
          <p:nvPr>
            <p:ph type="title"/>
          </p:nvPr>
        </p:nvSpPr>
        <p:spPr>
          <a:xfrm>
            <a:off x="277275" y="983650"/>
            <a:ext cx="2820600" cy="475800"/>
          </a:xfrm>
          <a:prstGeom prst="rect">
            <a:avLst/>
          </a:prstGeom>
        </p:spPr>
        <p:txBody>
          <a:bodyPr anchorCtr="0" anchor="b" bIns="0" lIns="0" spcFirstLastPara="1" rIns="0" wrap="square" tIns="91425">
            <a:noAutofit/>
          </a:bodyPr>
          <a:lstStyle/>
          <a:p>
            <a:pPr indent="0" lvl="0" marL="0" rtl="0" algn="l">
              <a:spcBef>
                <a:spcPts val="0"/>
              </a:spcBef>
              <a:spcAft>
                <a:spcPts val="0"/>
              </a:spcAft>
              <a:buNone/>
            </a:pPr>
            <a:r>
              <a:rPr b="1" lang="en"/>
              <a:t>Audio Synthesis</a:t>
            </a:r>
            <a:endParaRPr b="1"/>
          </a:p>
        </p:txBody>
      </p:sp>
      <p:sp>
        <p:nvSpPr>
          <p:cNvPr id="495" name="Google Shape;495;p63"/>
          <p:cNvSpPr txBox="1"/>
          <p:nvPr>
            <p:ph idx="3" type="title"/>
          </p:nvPr>
        </p:nvSpPr>
        <p:spPr>
          <a:xfrm>
            <a:off x="277450" y="1623300"/>
            <a:ext cx="4122600" cy="7080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b="1" lang="en" sz="1300"/>
              <a:t>Core Feature:</a:t>
            </a:r>
            <a:endParaRPr b="1" sz="1300"/>
          </a:p>
          <a:p>
            <a:pPr indent="0" lvl="0" marL="0" rtl="0" algn="l">
              <a:spcBef>
                <a:spcPts val="0"/>
              </a:spcBef>
              <a:spcAft>
                <a:spcPts val="0"/>
              </a:spcAft>
              <a:buNone/>
            </a:pPr>
            <a:r>
              <a:rPr lang="en" sz="1300"/>
              <a:t>Rebuilding the audio signal with corrected pitch, making pitch adjustments sound natural and professional.</a:t>
            </a:r>
            <a:endParaRPr sz="1300"/>
          </a:p>
        </p:txBody>
      </p:sp>
      <p:sp>
        <p:nvSpPr>
          <p:cNvPr id="496" name="Google Shape;496;p63"/>
          <p:cNvSpPr/>
          <p:nvPr/>
        </p:nvSpPr>
        <p:spPr>
          <a:xfrm>
            <a:off x="4634875" y="582300"/>
            <a:ext cx="1350600" cy="1380300"/>
          </a:xfrm>
          <a:prstGeom prst="roundRect">
            <a:avLst>
              <a:gd fmla="val 1729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sz="1700">
              <a:solidFill>
                <a:schemeClr val="lt2"/>
              </a:solidFill>
              <a:latin typeface="Arimo"/>
              <a:ea typeface="Arimo"/>
              <a:cs typeface="Arimo"/>
              <a:sym typeface="Arimo"/>
            </a:endParaRPr>
          </a:p>
        </p:txBody>
      </p:sp>
      <p:sp>
        <p:nvSpPr>
          <p:cNvPr id="497" name="Google Shape;497;p63"/>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98" name="Google Shape;498;p63"/>
          <p:cNvSpPr/>
          <p:nvPr/>
        </p:nvSpPr>
        <p:spPr>
          <a:xfrm>
            <a:off x="4634875" y="2102100"/>
            <a:ext cx="1350600" cy="206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sp>
        <p:nvSpPr>
          <p:cNvPr id="499" name="Google Shape;499;p63"/>
          <p:cNvSpPr txBox="1"/>
          <p:nvPr>
            <p:ph idx="3" type="title"/>
          </p:nvPr>
        </p:nvSpPr>
        <p:spPr>
          <a:xfrm>
            <a:off x="277275" y="2571750"/>
            <a:ext cx="4122600" cy="13284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b="1" lang="en" sz="1300"/>
              <a:t>Utilizing PSOLA (Pitch Synchronous Overlap and Add):</a:t>
            </a:r>
            <a:endParaRPr b="1" sz="1300"/>
          </a:p>
          <a:p>
            <a:pPr indent="0" lvl="0" marL="0" rtl="0" algn="l">
              <a:spcBef>
                <a:spcPts val="0"/>
              </a:spcBef>
              <a:spcAft>
                <a:spcPts val="0"/>
              </a:spcAft>
              <a:buNone/>
            </a:pPr>
            <a:r>
              <a:rPr lang="en" sz="1300"/>
              <a:t>This technique detects original pitch cycles, extracts small audio “grains,” repositions these grains based on the new, corrected pitch, and then smoothly overlaps and adds them to create the final, autotuned sound.</a:t>
            </a:r>
            <a:endParaRPr sz="1300"/>
          </a:p>
        </p:txBody>
      </p:sp>
      <p:sp>
        <p:nvSpPr>
          <p:cNvPr id="500" name="Google Shape;500;p63"/>
          <p:cNvSpPr/>
          <p:nvPr/>
        </p:nvSpPr>
        <p:spPr>
          <a:xfrm rot="-5400000">
            <a:off x="4923500" y="778750"/>
            <a:ext cx="566700" cy="885600"/>
          </a:xfrm>
          <a:prstGeom prst="round2SameRect">
            <a:avLst>
              <a:gd fmla="val 4974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grpSp>
        <p:nvGrpSpPr>
          <p:cNvPr id="501" name="Google Shape;501;p63"/>
          <p:cNvGrpSpPr/>
          <p:nvPr/>
        </p:nvGrpSpPr>
        <p:grpSpPr>
          <a:xfrm>
            <a:off x="4634875" y="2331300"/>
            <a:ext cx="1350600" cy="475800"/>
            <a:chOff x="4634875" y="2331300"/>
            <a:chExt cx="1350600" cy="475800"/>
          </a:xfrm>
        </p:grpSpPr>
        <p:sp>
          <p:nvSpPr>
            <p:cNvPr id="502" name="Google Shape;502;p63"/>
            <p:cNvSpPr txBox="1"/>
            <p:nvPr/>
          </p:nvSpPr>
          <p:spPr>
            <a:xfrm>
              <a:off x="4634875" y="2613600"/>
              <a:ext cx="1350600" cy="1935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700">
                  <a:solidFill>
                    <a:schemeClr val="lt2"/>
                  </a:solidFill>
                  <a:latin typeface="Azeret Mono"/>
                  <a:ea typeface="Azeret Mono"/>
                  <a:cs typeface="Azeret Mono"/>
                  <a:sym typeface="Azeret Mono"/>
                </a:rPr>
                <a:t>NATURAL VIBRATO</a:t>
              </a:r>
              <a:endParaRPr sz="700">
                <a:solidFill>
                  <a:schemeClr val="lt2"/>
                </a:solidFill>
                <a:latin typeface="Azeret Mono"/>
                <a:ea typeface="Azeret Mono"/>
                <a:cs typeface="Azeret Mono"/>
                <a:sym typeface="Azeret Mono"/>
              </a:endParaRPr>
            </a:p>
          </p:txBody>
        </p:sp>
        <p:sp>
          <p:nvSpPr>
            <p:cNvPr id="503" name="Google Shape;503;p63"/>
            <p:cNvSpPr txBox="1"/>
            <p:nvPr/>
          </p:nvSpPr>
          <p:spPr>
            <a:xfrm>
              <a:off x="4634875" y="2331300"/>
              <a:ext cx="1350600" cy="259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2300">
                  <a:solidFill>
                    <a:schemeClr val="lt2"/>
                  </a:solidFill>
                  <a:latin typeface="Arimo"/>
                  <a:ea typeface="Arimo"/>
                  <a:cs typeface="Arimo"/>
                  <a:sym typeface="Arimo"/>
                </a:rPr>
                <a:t>12.0</a:t>
              </a:r>
              <a:endParaRPr sz="2300">
                <a:solidFill>
                  <a:schemeClr val="lt2"/>
                </a:solidFill>
                <a:latin typeface="Arimo"/>
                <a:ea typeface="Arimo"/>
                <a:cs typeface="Arimo"/>
                <a:sym typeface="Arimo"/>
              </a:endParaRPr>
            </a:p>
          </p:txBody>
        </p:sp>
      </p:grpSp>
      <p:cxnSp>
        <p:nvCxnSpPr>
          <p:cNvPr id="504" name="Google Shape;504;p63"/>
          <p:cNvCxnSpPr/>
          <p:nvPr/>
        </p:nvCxnSpPr>
        <p:spPr>
          <a:xfrm>
            <a:off x="4634875" y="2952075"/>
            <a:ext cx="1350600" cy="0"/>
          </a:xfrm>
          <a:prstGeom prst="straightConnector1">
            <a:avLst/>
          </a:prstGeom>
          <a:noFill/>
          <a:ln cap="flat" cmpd="sng" w="9525">
            <a:solidFill>
              <a:schemeClr val="accent2"/>
            </a:solidFill>
            <a:prstDash val="solid"/>
            <a:round/>
            <a:headEnd len="med" w="med" type="none"/>
            <a:tailEnd len="med" w="med" type="none"/>
          </a:ln>
        </p:spPr>
      </p:cxnSp>
      <p:grpSp>
        <p:nvGrpSpPr>
          <p:cNvPr id="505" name="Google Shape;505;p63"/>
          <p:cNvGrpSpPr/>
          <p:nvPr/>
        </p:nvGrpSpPr>
        <p:grpSpPr>
          <a:xfrm>
            <a:off x="4634799" y="3097057"/>
            <a:ext cx="1350566" cy="485688"/>
            <a:chOff x="3522225" y="1954250"/>
            <a:chExt cx="1582200" cy="485688"/>
          </a:xfrm>
        </p:grpSpPr>
        <p:sp>
          <p:nvSpPr>
            <p:cNvPr id="506" name="Google Shape;506;p63"/>
            <p:cNvSpPr txBox="1"/>
            <p:nvPr/>
          </p:nvSpPr>
          <p:spPr>
            <a:xfrm>
              <a:off x="3522225" y="2246438"/>
              <a:ext cx="1582200" cy="193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700">
                  <a:solidFill>
                    <a:schemeClr val="lt2"/>
                  </a:solidFill>
                  <a:latin typeface="Azeret Mono"/>
                  <a:ea typeface="Azeret Mono"/>
                  <a:cs typeface="Azeret Mono"/>
                  <a:sym typeface="Azeret Mono"/>
                </a:rPr>
                <a:t>HUMANIZE</a:t>
              </a:r>
              <a:endParaRPr sz="700">
                <a:solidFill>
                  <a:schemeClr val="lt2"/>
                </a:solidFill>
                <a:latin typeface="Azeret Mono"/>
                <a:ea typeface="Azeret Mono"/>
                <a:cs typeface="Azeret Mono"/>
                <a:sym typeface="Azeret Mono"/>
              </a:endParaRPr>
            </a:p>
          </p:txBody>
        </p:sp>
        <p:sp>
          <p:nvSpPr>
            <p:cNvPr id="507" name="Google Shape;507;p63"/>
            <p:cNvSpPr txBox="1"/>
            <p:nvPr/>
          </p:nvSpPr>
          <p:spPr>
            <a:xfrm>
              <a:off x="3522225" y="1954250"/>
              <a:ext cx="1582200" cy="259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2300">
                  <a:solidFill>
                    <a:schemeClr val="lt2"/>
                  </a:solidFill>
                  <a:latin typeface="Arimo"/>
                  <a:ea typeface="Arimo"/>
                  <a:cs typeface="Arimo"/>
                  <a:sym typeface="Arimo"/>
                </a:rPr>
                <a:t>40</a:t>
              </a:r>
              <a:endParaRPr sz="2300">
                <a:solidFill>
                  <a:schemeClr val="lt2"/>
                </a:solidFill>
                <a:latin typeface="Arimo"/>
                <a:ea typeface="Arimo"/>
                <a:cs typeface="Arimo"/>
                <a:sym typeface="Arimo"/>
              </a:endParaRPr>
            </a:p>
          </p:txBody>
        </p:sp>
      </p:grpSp>
      <p:grpSp>
        <p:nvGrpSpPr>
          <p:cNvPr id="508" name="Google Shape;508;p63"/>
          <p:cNvGrpSpPr/>
          <p:nvPr/>
        </p:nvGrpSpPr>
        <p:grpSpPr>
          <a:xfrm>
            <a:off x="4634875" y="932875"/>
            <a:ext cx="1350600" cy="959450"/>
            <a:chOff x="4634875" y="932875"/>
            <a:chExt cx="1350600" cy="959450"/>
          </a:xfrm>
        </p:grpSpPr>
        <p:sp>
          <p:nvSpPr>
            <p:cNvPr id="509" name="Google Shape;509;p63"/>
            <p:cNvSpPr/>
            <p:nvPr/>
          </p:nvSpPr>
          <p:spPr>
            <a:xfrm>
              <a:off x="4763650" y="932875"/>
              <a:ext cx="1092900" cy="5736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solidFill>
                  <a:schemeClr val="lt2"/>
                </a:solidFill>
                <a:latin typeface="Arimo"/>
                <a:ea typeface="Arimo"/>
                <a:cs typeface="Arimo"/>
                <a:sym typeface="Arimo"/>
              </a:endParaRPr>
            </a:p>
          </p:txBody>
        </p:sp>
        <p:grpSp>
          <p:nvGrpSpPr>
            <p:cNvPr id="510" name="Google Shape;510;p63"/>
            <p:cNvGrpSpPr/>
            <p:nvPr/>
          </p:nvGrpSpPr>
          <p:grpSpPr>
            <a:xfrm>
              <a:off x="4634875" y="1050150"/>
              <a:ext cx="1350600" cy="842175"/>
              <a:chOff x="4634875" y="1050150"/>
              <a:chExt cx="1350600" cy="842175"/>
            </a:xfrm>
          </p:grpSpPr>
          <p:sp>
            <p:nvSpPr>
              <p:cNvPr id="511" name="Google Shape;511;p63"/>
              <p:cNvSpPr txBox="1"/>
              <p:nvPr/>
            </p:nvSpPr>
            <p:spPr>
              <a:xfrm>
                <a:off x="4634875" y="1698825"/>
                <a:ext cx="1350600" cy="193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700">
                    <a:solidFill>
                      <a:schemeClr val="lt2"/>
                    </a:solidFill>
                    <a:latin typeface="Azeret Mono"/>
                    <a:ea typeface="Azeret Mono"/>
                    <a:cs typeface="Azeret Mono"/>
                    <a:sym typeface="Azeret Mono"/>
                  </a:rPr>
                  <a:t>RETUNE SPEED</a:t>
                </a:r>
                <a:endParaRPr sz="700">
                  <a:solidFill>
                    <a:schemeClr val="lt2"/>
                  </a:solidFill>
                  <a:latin typeface="Azeret Mono"/>
                  <a:ea typeface="Azeret Mono"/>
                  <a:cs typeface="Azeret Mono"/>
                  <a:sym typeface="Azeret Mono"/>
                </a:endParaRPr>
              </a:p>
            </p:txBody>
          </p:sp>
          <p:sp>
            <p:nvSpPr>
              <p:cNvPr id="512" name="Google Shape;512;p63"/>
              <p:cNvSpPr/>
              <p:nvPr/>
            </p:nvSpPr>
            <p:spPr>
              <a:xfrm>
                <a:off x="4763725" y="1050150"/>
                <a:ext cx="1092900" cy="339000"/>
              </a:xfrm>
              <a:prstGeom prst="roundRect">
                <a:avLst>
                  <a:gd fmla="val 10438"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2"/>
                    </a:solidFill>
                    <a:latin typeface="Arimo"/>
                    <a:ea typeface="Arimo"/>
                    <a:cs typeface="Arimo"/>
                    <a:sym typeface="Arimo"/>
                  </a:rPr>
                  <a:t>5 ms</a:t>
                </a:r>
                <a:endParaRPr sz="2300">
                  <a:solidFill>
                    <a:schemeClr val="lt2"/>
                  </a:solidFill>
                  <a:latin typeface="Arimo"/>
                  <a:ea typeface="Arimo"/>
                  <a:cs typeface="Arimo"/>
                  <a:sym typeface="Arimo"/>
                </a:endParaRPr>
              </a:p>
            </p:txBody>
          </p:sp>
        </p:grpSp>
      </p:grpSp>
      <p:grpSp>
        <p:nvGrpSpPr>
          <p:cNvPr id="513" name="Google Shape;513;p63"/>
          <p:cNvGrpSpPr/>
          <p:nvPr/>
        </p:nvGrpSpPr>
        <p:grpSpPr>
          <a:xfrm>
            <a:off x="5037625" y="3727725"/>
            <a:ext cx="545103" cy="259200"/>
            <a:chOff x="5037625" y="3727725"/>
            <a:chExt cx="545103" cy="259200"/>
          </a:xfrm>
        </p:grpSpPr>
        <p:pic>
          <p:nvPicPr>
            <p:cNvPr descr="A soundwave icon. " id="514" name="Google Shape;514;p63"/>
            <p:cNvPicPr preferRelativeResize="0"/>
            <p:nvPr/>
          </p:nvPicPr>
          <p:blipFill>
            <a:blip r:embed="rId4">
              <a:alphaModFix/>
            </a:blip>
            <a:stretch>
              <a:fillRect/>
            </a:stretch>
          </p:blipFill>
          <p:spPr>
            <a:xfrm>
              <a:off x="5272025" y="3727725"/>
              <a:ext cx="310703" cy="259200"/>
            </a:xfrm>
            <a:prstGeom prst="rect">
              <a:avLst/>
            </a:prstGeom>
            <a:noFill/>
            <a:ln>
              <a:noFill/>
            </a:ln>
          </p:spPr>
        </p:pic>
        <p:grpSp>
          <p:nvGrpSpPr>
            <p:cNvPr id="515" name="Google Shape;515;p63"/>
            <p:cNvGrpSpPr/>
            <p:nvPr/>
          </p:nvGrpSpPr>
          <p:grpSpPr>
            <a:xfrm>
              <a:off x="5037625" y="3753875"/>
              <a:ext cx="146400" cy="206900"/>
              <a:chOff x="5133300" y="3748925"/>
              <a:chExt cx="146400" cy="206900"/>
            </a:xfrm>
          </p:grpSpPr>
          <p:sp>
            <p:nvSpPr>
              <p:cNvPr id="516" name="Google Shape;516;p63"/>
              <p:cNvSpPr/>
              <p:nvPr/>
            </p:nvSpPr>
            <p:spPr>
              <a:xfrm>
                <a:off x="5133300" y="3870025"/>
                <a:ext cx="85800" cy="8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descr="A music note icon. " id="517" name="Google Shape;517;p63"/>
              <p:cNvCxnSpPr/>
              <p:nvPr/>
            </p:nvCxnSpPr>
            <p:spPr>
              <a:xfrm rot="10800000">
                <a:off x="5214175" y="3748925"/>
                <a:ext cx="0" cy="169800"/>
              </a:xfrm>
              <a:prstGeom prst="straightConnector1">
                <a:avLst/>
              </a:prstGeom>
              <a:noFill/>
              <a:ln cap="flat" cmpd="sng" w="9525">
                <a:solidFill>
                  <a:schemeClr val="lt2"/>
                </a:solidFill>
                <a:prstDash val="solid"/>
                <a:round/>
                <a:headEnd len="med" w="med" type="none"/>
                <a:tailEnd len="med" w="med" type="none"/>
              </a:ln>
            </p:spPr>
          </p:cxnSp>
          <p:sp>
            <p:nvSpPr>
              <p:cNvPr id="518" name="Google Shape;518;p63"/>
              <p:cNvSpPr/>
              <p:nvPr/>
            </p:nvSpPr>
            <p:spPr>
              <a:xfrm>
                <a:off x="5211000" y="3749000"/>
                <a:ext cx="68700" cy="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400"/>
                                        <p:tgtEl>
                                          <p:spTgt spid="494"/>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6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6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6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6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6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6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6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6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6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6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6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animEffect filter="fade" transition="in">
                                      <p:cBhvr>
                                        <p:cTn dur="600"/>
                                        <p:tgtEl>
                                          <p:spTgt spid="4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animEffect filter="fade" transition="in">
                                      <p:cBhvr>
                                        <p:cTn dur="600"/>
                                        <p:tgtEl>
                                          <p:spTgt spid="4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2" name="Shape 522"/>
        <p:cNvGrpSpPr/>
        <p:nvPr/>
      </p:nvGrpSpPr>
      <p:grpSpPr>
        <a:xfrm>
          <a:off x="0" y="0"/>
          <a:ext cx="0" cy="0"/>
          <a:chOff x="0" y="0"/>
          <a:chExt cx="0" cy="0"/>
        </a:xfrm>
      </p:grpSpPr>
      <p:pic>
        <p:nvPicPr>
          <p:cNvPr id="523" name="Google Shape;523;p64"/>
          <p:cNvPicPr preferRelativeResize="0"/>
          <p:nvPr/>
        </p:nvPicPr>
        <p:blipFill rotWithShape="1">
          <a:blip r:embed="rId3">
            <a:alphaModFix/>
          </a:blip>
          <a:srcRect b="75007" l="0" r="0" t="0"/>
          <a:stretch/>
        </p:blipFill>
        <p:spPr>
          <a:xfrm>
            <a:off x="1838880" y="106053"/>
            <a:ext cx="5466240" cy="5037460"/>
          </a:xfrm>
          <a:prstGeom prst="rect">
            <a:avLst/>
          </a:prstGeom>
          <a:noFill/>
          <a:ln>
            <a:noFill/>
          </a:ln>
        </p:spPr>
      </p:pic>
      <p:sp>
        <p:nvSpPr>
          <p:cNvPr id="524" name="Google Shape;524;p64"/>
          <p:cNvSpPr txBox="1"/>
          <p:nvPr>
            <p:ph idx="4294967295" type="title"/>
          </p:nvPr>
        </p:nvSpPr>
        <p:spPr>
          <a:xfrm>
            <a:off x="109850" y="176400"/>
            <a:ext cx="3435600" cy="644100"/>
          </a:xfrm>
          <a:prstGeom prst="rect">
            <a:avLst/>
          </a:prstGeom>
          <a:effectLst>
            <a:outerShdw blurRad="57150" rotWithShape="0" algn="bl" dir="5400000" dist="19050">
              <a:srgbClr val="C99898">
                <a:alpha val="50000"/>
              </a:srgbClr>
            </a:outerShdw>
          </a:effectLst>
        </p:spPr>
        <p:txBody>
          <a:bodyPr anchorCtr="0" anchor="ctr" bIns="0" lIns="0" spcFirstLastPara="1" rIns="0" wrap="square" tIns="0">
            <a:noAutofit/>
          </a:bodyPr>
          <a:lstStyle/>
          <a:p>
            <a:pPr indent="0" lvl="0" marL="0" rtl="0" algn="l">
              <a:spcBef>
                <a:spcPts val="0"/>
              </a:spcBef>
              <a:spcAft>
                <a:spcPts val="0"/>
              </a:spcAft>
              <a:buNone/>
            </a:pPr>
            <a:r>
              <a:rPr lang="en" sz="4300"/>
              <a:t>Flow Diagram</a:t>
            </a:r>
            <a:endParaRPr sz="4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8" name="Shape 528"/>
        <p:cNvGrpSpPr/>
        <p:nvPr/>
      </p:nvGrpSpPr>
      <p:grpSpPr>
        <a:xfrm>
          <a:off x="0" y="0"/>
          <a:ext cx="0" cy="0"/>
          <a:chOff x="0" y="0"/>
          <a:chExt cx="0" cy="0"/>
        </a:xfrm>
      </p:grpSpPr>
      <p:pic>
        <p:nvPicPr>
          <p:cNvPr id="529" name="Google Shape;529;p65"/>
          <p:cNvPicPr preferRelativeResize="0"/>
          <p:nvPr/>
        </p:nvPicPr>
        <p:blipFill rotWithShape="1">
          <a:blip r:embed="rId3">
            <a:alphaModFix/>
          </a:blip>
          <a:srcRect b="56421" l="0" r="0" t="20559"/>
          <a:stretch/>
        </p:blipFill>
        <p:spPr>
          <a:xfrm>
            <a:off x="1828800" y="-121808"/>
            <a:ext cx="5463540" cy="5265320"/>
          </a:xfrm>
          <a:prstGeom prst="rect">
            <a:avLst/>
          </a:prstGeom>
          <a:noFill/>
          <a:ln>
            <a:noFill/>
          </a:ln>
        </p:spPr>
      </p:pic>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demo | Human focus">
  <a:themeElements>
    <a:clrScheme name="Simple Light">
      <a:dk1>
        <a:srgbClr val="3C4043"/>
      </a:dk1>
      <a:lt1>
        <a:srgbClr val="000000"/>
      </a:lt1>
      <a:dk2>
        <a:srgbClr val="F4F4F4"/>
      </a:dk2>
      <a:lt2>
        <a:srgbClr val="FFFFFF"/>
      </a:lt2>
      <a:accent1>
        <a:srgbClr val="FDD198"/>
      </a:accent1>
      <a:accent2>
        <a:srgbClr val="F4F4F4"/>
      </a:accent2>
      <a:accent3>
        <a:srgbClr val="B7B7B7"/>
      </a:accent3>
      <a:accent4>
        <a:srgbClr val="FFA767"/>
      </a:accent4>
      <a:accent5>
        <a:srgbClr val="FFF2DC"/>
      </a:accent5>
      <a:accent6>
        <a:srgbClr val="F0C894"/>
      </a:accent6>
      <a:hlink>
        <a:srgbClr val="CAA9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