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19" r:id="rId4"/>
    <p:sldId id="262" r:id="rId6"/>
    <p:sldId id="297" r:id="rId7"/>
    <p:sldId id="298" r:id="rId8"/>
    <p:sldId id="317" r:id="rId9"/>
    <p:sldId id="318" r:id="rId10"/>
    <p:sldId id="273" r:id="rId11"/>
    <p:sldId id="299" r:id="rId12"/>
    <p:sldId id="300" r:id="rId13"/>
    <p:sldId id="301" r:id="rId14"/>
    <p:sldId id="306" r:id="rId15"/>
    <p:sldId id="304" r:id="rId16"/>
    <p:sldId id="305" r:id="rId17"/>
    <p:sldId id="307" r:id="rId18"/>
    <p:sldId id="308" r:id="rId19"/>
    <p:sldId id="309" r:id="rId20"/>
    <p:sldId id="310" r:id="rId21"/>
    <p:sldId id="312" r:id="rId22"/>
    <p:sldId id="311" r:id="rId23"/>
    <p:sldId id="313" r:id="rId24"/>
    <p:sldId id="315" r:id="rId25"/>
    <p:sldId id="314" r:id="rId26"/>
    <p:sldId id="32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969"/>
    <a:srgbClr val="ECECEC"/>
    <a:srgbClr val="404040"/>
    <a:srgbClr val="D9D9D9"/>
    <a:srgbClr val="BFBFBF"/>
    <a:srgbClr val="F7F7F7"/>
    <a:srgbClr val="7F7F7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3" autoAdjust="0"/>
    <p:restoredTop sz="94660"/>
  </p:normalViewPr>
  <p:slideViewPr>
    <p:cSldViewPr snapToGrid="0">
      <p:cViewPr varScale="1">
        <p:scale>
          <a:sx n="113" d="100"/>
          <a:sy n="113" d="100"/>
        </p:scale>
        <p:origin x="4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57F24E0-930B-4A04-9F56-81E5D80618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fld>
            <a:endParaRPr lang="zh-CN" altLang="en-US"/>
          </a:p>
        </p:txBody>
      </p:sp>
    </p:spTree>
  </p:cSld>
  <p:clrMapOvr>
    <a:masterClrMapping/>
  </p:clrMapOvr>
  <p:transition advTm="79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79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8.xml"/><Relationship Id="rId6" Type="http://schemas.openxmlformats.org/officeDocument/2006/relationships/hyperlink" Target="http://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www.ypppt.com/tubiao/" TargetMode="External"/><Relationship Id="rId3" Type="http://schemas.openxmlformats.org/officeDocument/2006/relationships/hyperlink" Target="http://www.ypppt.com/beijing/" TargetMode="External"/><Relationship Id="rId2" Type="http://schemas.openxmlformats.org/officeDocument/2006/relationships/hyperlink" Target="http://www.ypppt.com/jieri/" TargetMode="External"/><Relationship Id="rId1" Type="http://schemas.openxmlformats.org/officeDocument/2006/relationships/hyperlink" Target="http://www.yp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a:stCxn id="86"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2"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0"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42"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endCxn id="41"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endCxn id="42"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4"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61"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1"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9"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62"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9"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59"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59"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a:endCxn id="62"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2"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7"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42"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42"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90"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a:endCxn id="90"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92"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7"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87"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52"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90"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91"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93"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1"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87"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9393551" y="6722264"/>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924322" y="2142762"/>
            <a:ext cx="3605893" cy="1014730"/>
          </a:xfrm>
          <a:prstGeom prst="rect">
            <a:avLst/>
          </a:prstGeom>
          <a:noFill/>
        </p:spPr>
        <p:txBody>
          <a:bodyPr wrap="square" rtlCol="0">
            <a:spAutoFit/>
          </a:bodyPr>
          <a:lstStyle/>
          <a:p>
            <a:r>
              <a:rPr lang="en-US" altLang="zh-CN" sz="6000" dirty="0"/>
              <a:t>GIT</a:t>
            </a:r>
            <a:r>
              <a:rPr lang="zh-CN" altLang="en-US" sz="6000" dirty="0"/>
              <a:t>进阶</a:t>
            </a:r>
            <a:endParaRPr lang="zh-CN" altLang="en-US" sz="6000" dirty="0"/>
          </a:p>
        </p:txBody>
      </p:sp>
      <p:sp>
        <p:nvSpPr>
          <p:cNvPr id="157" name="文本框 156"/>
          <p:cNvSpPr txBox="1"/>
          <p:nvPr/>
        </p:nvSpPr>
        <p:spPr>
          <a:xfrm>
            <a:off x="2926715" y="3590925"/>
            <a:ext cx="4192270" cy="583565"/>
          </a:xfrm>
          <a:prstGeom prst="rect">
            <a:avLst/>
          </a:prstGeom>
          <a:noFill/>
        </p:spPr>
        <p:txBody>
          <a:bodyPr wrap="none" rtlCol="0">
            <a:spAutoFit/>
          </a:bodyPr>
          <a:lstStyle/>
          <a:p>
            <a:r>
              <a:rPr lang="en-US" altLang="zh-CN" sz="3200" dirty="0" smtClean="0">
                <a:solidFill>
                  <a:schemeClr val="tx1"/>
                </a:solidFill>
                <a:latin typeface="微软雅黑" panose="020B0503020204020204" pitchFamily="34" charset="-122"/>
                <a:ea typeface="微软雅黑" panose="020B0503020204020204" pitchFamily="34" charset="-122"/>
              </a:rPr>
              <a:t>--</a:t>
            </a:r>
            <a:r>
              <a:rPr lang="zh-CN" altLang="en-US" sz="3200" dirty="0" smtClean="0">
                <a:solidFill>
                  <a:schemeClr val="tx1"/>
                </a:solidFill>
                <a:latin typeface="微软雅黑" panose="020B0503020204020204" pitchFamily="34" charset="-122"/>
                <a:ea typeface="微软雅黑" panose="020B0503020204020204" pitchFamily="34" charset="-122"/>
              </a:rPr>
              <a:t>多人协作开发那些事</a:t>
            </a:r>
            <a:endParaRPr lang="zh-CN" altLang="en-US" sz="3200" dirty="0" smtClean="0">
              <a:solidFill>
                <a:schemeClr val="tx1"/>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360160" y="4966335"/>
            <a:ext cx="2011680" cy="368300"/>
          </a:xfrm>
          <a:prstGeom prst="rect">
            <a:avLst/>
          </a:prstGeom>
          <a:noFill/>
        </p:spPr>
        <p:txBody>
          <a:bodyPr wrap="none" rtlCol="0">
            <a:spAutoFit/>
          </a:bodyPr>
          <a:p>
            <a:r>
              <a:rPr lang="zh-CN" altLang="en-US"/>
              <a:t>部门：软件研发部</a:t>
            </a:r>
            <a:endParaRPr lang="zh-CN" altLang="en-US"/>
          </a:p>
        </p:txBody>
      </p:sp>
    </p:spTree>
  </p:cSld>
  <p:clrMapOvr>
    <a:masterClrMapping/>
  </p:clrMapOvr>
  <p:transition advTm="79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8221468">
            <a:off x="9139627" y="105151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81" idx="5"/>
            <a:endCxn id="96" idx="1"/>
          </p:cNvCxnSpPr>
          <p:nvPr/>
        </p:nvCxnSpPr>
        <p:spPr>
          <a:xfrm flipH="1" flipV="1">
            <a:off x="10980343" y="588825"/>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rot="10302814">
            <a:off x="4241526" y="13332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11174285">
            <a:off x="11879222" y="1027187"/>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5175256" y="75391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9752182">
            <a:off x="429400" y="184427"/>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rot="17894363">
            <a:off x="2878358" y="4005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5991972" y="124368"/>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连接符 115"/>
          <p:cNvCxnSpPr>
            <a:stCxn id="92" idx="1"/>
            <a:endCxn id="127" idx="6"/>
          </p:cNvCxnSpPr>
          <p:nvPr/>
        </p:nvCxnSpPr>
        <p:spPr>
          <a:xfrm>
            <a:off x="658547" y="362029"/>
            <a:ext cx="786399" cy="341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3" idx="3"/>
            <a:endCxn id="119" idx="6"/>
          </p:cNvCxnSpPr>
          <p:nvPr/>
        </p:nvCxnSpPr>
        <p:spPr>
          <a:xfrm>
            <a:off x="3024066" y="261435"/>
            <a:ext cx="147414" cy="3118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rot="11174285">
            <a:off x="3171177" y="527693"/>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rot="13607479">
            <a:off x="1409594" y="67270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endCxn id="76" idx="4"/>
          </p:cNvCxnSpPr>
          <p:nvPr/>
        </p:nvCxnSpPr>
        <p:spPr>
          <a:xfrm>
            <a:off x="7196914" y="8703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80" idx="6"/>
            <a:endCxn id="119" idx="3"/>
          </p:cNvCxnSpPr>
          <p:nvPr/>
        </p:nvCxnSpPr>
        <p:spPr>
          <a:xfrm flipH="1">
            <a:off x="3262268" y="262721"/>
            <a:ext cx="980439" cy="2841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93" idx="1"/>
            <a:endCxn id="127" idx="4"/>
          </p:cNvCxnSpPr>
          <p:nvPr/>
        </p:nvCxnSpPr>
        <p:spPr>
          <a:xfrm flipH="1">
            <a:off x="1603407" y="185759"/>
            <a:ext cx="1279755" cy="522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94" idx="7"/>
            <a:endCxn id="83" idx="3"/>
          </p:cNvCxnSpPr>
          <p:nvPr/>
        </p:nvCxnSpPr>
        <p:spPr>
          <a:xfrm flipH="1">
            <a:off x="5374774" y="333152"/>
            <a:ext cx="645477" cy="4626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80" idx="1"/>
            <a:endCxn id="83" idx="5"/>
          </p:cNvCxnSpPr>
          <p:nvPr/>
        </p:nvCxnSpPr>
        <p:spPr>
          <a:xfrm>
            <a:off x="4445281" y="314032"/>
            <a:ext cx="771893" cy="464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76" idx="2"/>
            <a:endCxn id="96" idx="6"/>
          </p:cNvCxnSpPr>
          <p:nvPr/>
        </p:nvCxnSpPr>
        <p:spPr>
          <a:xfrm flipV="1">
            <a:off x="9333752" y="489230"/>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1" name="虚尾箭头 420"/>
          <p:cNvSpPr/>
          <p:nvPr/>
        </p:nvSpPr>
        <p:spPr>
          <a:xfrm rot="10800000">
            <a:off x="4406427" y="3001514"/>
            <a:ext cx="1157879"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虚尾箭头 421"/>
          <p:cNvSpPr/>
          <p:nvPr/>
        </p:nvSpPr>
        <p:spPr>
          <a:xfrm rot="16200000">
            <a:off x="5454885" y="1906197"/>
            <a:ext cx="1204585"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3" name="虚尾箭头 422"/>
          <p:cNvSpPr/>
          <p:nvPr/>
        </p:nvSpPr>
        <p:spPr>
          <a:xfrm rot="5400000">
            <a:off x="5419916" y="4134538"/>
            <a:ext cx="1267607"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4" name="虚尾箭头 423"/>
          <p:cNvSpPr/>
          <p:nvPr/>
        </p:nvSpPr>
        <p:spPr>
          <a:xfrm>
            <a:off x="6553167" y="3001514"/>
            <a:ext cx="1157877" cy="998440"/>
          </a:xfrm>
          <a:prstGeom prst="stripedRightArrow">
            <a:avLst>
              <a:gd name="adj1" fmla="val 40522"/>
              <a:gd name="adj2" fmla="val 5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5" name="Freeform 45"/>
          <p:cNvSpPr>
            <a:spLocks noEditPoints="1"/>
          </p:cNvSpPr>
          <p:nvPr/>
        </p:nvSpPr>
        <p:spPr bwMode="auto">
          <a:xfrm>
            <a:off x="5645427" y="3071345"/>
            <a:ext cx="823500" cy="840899"/>
          </a:xfrm>
          <a:custGeom>
            <a:avLst/>
            <a:gdLst>
              <a:gd name="T0" fmla="*/ 30 w 60"/>
              <a:gd name="T1" fmla="*/ 17 h 61"/>
              <a:gd name="T2" fmla="*/ 17 w 60"/>
              <a:gd name="T3" fmla="*/ 30 h 61"/>
              <a:gd name="T4" fmla="*/ 30 w 60"/>
              <a:gd name="T5" fmla="*/ 43 h 61"/>
              <a:gd name="T6" fmla="*/ 43 w 60"/>
              <a:gd name="T7" fmla="*/ 30 h 61"/>
              <a:gd name="T8" fmla="*/ 30 w 60"/>
              <a:gd name="T9" fmla="*/ 17 h 61"/>
              <a:gd name="T10" fmla="*/ 30 w 60"/>
              <a:gd name="T11" fmla="*/ 34 h 61"/>
              <a:gd name="T12" fmla="*/ 26 w 60"/>
              <a:gd name="T13" fmla="*/ 30 h 61"/>
              <a:gd name="T14" fmla="*/ 30 w 60"/>
              <a:gd name="T15" fmla="*/ 26 h 61"/>
              <a:gd name="T16" fmla="*/ 34 w 60"/>
              <a:gd name="T17" fmla="*/ 30 h 61"/>
              <a:gd name="T18" fmla="*/ 30 w 60"/>
              <a:gd name="T19" fmla="*/ 34 h 61"/>
              <a:gd name="T20" fmla="*/ 51 w 60"/>
              <a:gd name="T21" fmla="*/ 29 h 61"/>
              <a:gd name="T22" fmla="*/ 31 w 60"/>
              <a:gd name="T23" fmla="*/ 9 h 61"/>
              <a:gd name="T24" fmla="*/ 31 w 60"/>
              <a:gd name="T25" fmla="*/ 7 h 61"/>
              <a:gd name="T26" fmla="*/ 29 w 60"/>
              <a:gd name="T27" fmla="*/ 7 h 61"/>
              <a:gd name="T28" fmla="*/ 29 w 60"/>
              <a:gd name="T29" fmla="*/ 9 h 61"/>
              <a:gd name="T30" fmla="*/ 9 w 60"/>
              <a:gd name="T31" fmla="*/ 29 h 61"/>
              <a:gd name="T32" fmla="*/ 7 w 60"/>
              <a:gd name="T33" fmla="*/ 29 h 61"/>
              <a:gd name="T34" fmla="*/ 7 w 60"/>
              <a:gd name="T35" fmla="*/ 31 h 61"/>
              <a:gd name="T36" fmla="*/ 9 w 60"/>
              <a:gd name="T37" fmla="*/ 31 h 61"/>
              <a:gd name="T38" fmla="*/ 29 w 60"/>
              <a:gd name="T39" fmla="*/ 51 h 61"/>
              <a:gd name="T40" fmla="*/ 29 w 60"/>
              <a:gd name="T41" fmla="*/ 53 h 61"/>
              <a:gd name="T42" fmla="*/ 31 w 60"/>
              <a:gd name="T43" fmla="*/ 53 h 61"/>
              <a:gd name="T44" fmla="*/ 31 w 60"/>
              <a:gd name="T45" fmla="*/ 51 h 61"/>
              <a:gd name="T46" fmla="*/ 51 w 60"/>
              <a:gd name="T47" fmla="*/ 31 h 61"/>
              <a:gd name="T48" fmla="*/ 53 w 60"/>
              <a:gd name="T49" fmla="*/ 31 h 61"/>
              <a:gd name="T50" fmla="*/ 53 w 60"/>
              <a:gd name="T51" fmla="*/ 29 h 61"/>
              <a:gd name="T52" fmla="*/ 51 w 60"/>
              <a:gd name="T53" fmla="*/ 29 h 61"/>
              <a:gd name="T54" fmla="*/ 30 w 60"/>
              <a:gd name="T55" fmla="*/ 48 h 61"/>
              <a:gd name="T56" fmla="*/ 12 w 60"/>
              <a:gd name="T57" fmla="*/ 30 h 61"/>
              <a:gd name="T58" fmla="*/ 30 w 60"/>
              <a:gd name="T59" fmla="*/ 12 h 61"/>
              <a:gd name="T60" fmla="*/ 48 w 60"/>
              <a:gd name="T61" fmla="*/ 30 h 61"/>
              <a:gd name="T62" fmla="*/ 30 w 60"/>
              <a:gd name="T63" fmla="*/ 48 h 61"/>
              <a:gd name="T64" fmla="*/ 30 w 60"/>
              <a:gd name="T65" fmla="*/ 0 h 61"/>
              <a:gd name="T66" fmla="*/ 0 w 60"/>
              <a:gd name="T67" fmla="*/ 30 h 61"/>
              <a:gd name="T68" fmla="*/ 30 w 60"/>
              <a:gd name="T69" fmla="*/ 61 h 61"/>
              <a:gd name="T70" fmla="*/ 60 w 60"/>
              <a:gd name="T71" fmla="*/ 30 h 61"/>
              <a:gd name="T72" fmla="*/ 30 w 60"/>
              <a:gd name="T73" fmla="*/ 0 h 61"/>
              <a:gd name="T74" fmla="*/ 30 w 60"/>
              <a:gd name="T75" fmla="*/ 56 h 61"/>
              <a:gd name="T76" fmla="*/ 4 w 60"/>
              <a:gd name="T77" fmla="*/ 30 h 61"/>
              <a:gd name="T78" fmla="*/ 30 w 60"/>
              <a:gd name="T79" fmla="*/ 5 h 61"/>
              <a:gd name="T80" fmla="*/ 56 w 60"/>
              <a:gd name="T81" fmla="*/ 30 h 61"/>
              <a:gd name="T82" fmla="*/ 30 w 60"/>
              <a:gd name="T8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61">
                <a:moveTo>
                  <a:pt x="30" y="17"/>
                </a:moveTo>
                <a:cubicBezTo>
                  <a:pt x="23" y="17"/>
                  <a:pt x="17" y="23"/>
                  <a:pt x="17" y="30"/>
                </a:cubicBezTo>
                <a:cubicBezTo>
                  <a:pt x="17" y="37"/>
                  <a:pt x="23" y="43"/>
                  <a:pt x="30" y="43"/>
                </a:cubicBezTo>
                <a:cubicBezTo>
                  <a:pt x="37" y="43"/>
                  <a:pt x="43" y="37"/>
                  <a:pt x="43" y="30"/>
                </a:cubicBezTo>
                <a:cubicBezTo>
                  <a:pt x="43" y="23"/>
                  <a:pt x="37" y="17"/>
                  <a:pt x="30" y="17"/>
                </a:cubicBezTo>
                <a:close/>
                <a:moveTo>
                  <a:pt x="30" y="34"/>
                </a:moveTo>
                <a:cubicBezTo>
                  <a:pt x="28" y="34"/>
                  <a:pt x="26" y="32"/>
                  <a:pt x="26" y="30"/>
                </a:cubicBezTo>
                <a:cubicBezTo>
                  <a:pt x="26" y="28"/>
                  <a:pt x="28" y="26"/>
                  <a:pt x="30" y="26"/>
                </a:cubicBezTo>
                <a:cubicBezTo>
                  <a:pt x="32" y="26"/>
                  <a:pt x="34" y="28"/>
                  <a:pt x="34" y="30"/>
                </a:cubicBezTo>
                <a:cubicBezTo>
                  <a:pt x="34" y="32"/>
                  <a:pt x="32" y="34"/>
                  <a:pt x="30" y="34"/>
                </a:cubicBezTo>
                <a:close/>
                <a:moveTo>
                  <a:pt x="51" y="29"/>
                </a:moveTo>
                <a:cubicBezTo>
                  <a:pt x="50" y="18"/>
                  <a:pt x="42" y="10"/>
                  <a:pt x="31" y="9"/>
                </a:cubicBezTo>
                <a:cubicBezTo>
                  <a:pt x="31" y="7"/>
                  <a:pt x="31" y="7"/>
                  <a:pt x="31" y="7"/>
                </a:cubicBezTo>
                <a:cubicBezTo>
                  <a:pt x="29" y="7"/>
                  <a:pt x="29" y="7"/>
                  <a:pt x="29" y="7"/>
                </a:cubicBezTo>
                <a:cubicBezTo>
                  <a:pt x="29" y="9"/>
                  <a:pt x="29" y="9"/>
                  <a:pt x="29" y="9"/>
                </a:cubicBezTo>
                <a:cubicBezTo>
                  <a:pt x="18" y="10"/>
                  <a:pt x="10" y="18"/>
                  <a:pt x="9" y="29"/>
                </a:cubicBezTo>
                <a:cubicBezTo>
                  <a:pt x="7" y="29"/>
                  <a:pt x="7" y="29"/>
                  <a:pt x="7" y="29"/>
                </a:cubicBezTo>
                <a:cubicBezTo>
                  <a:pt x="7" y="31"/>
                  <a:pt x="7" y="31"/>
                  <a:pt x="7" y="31"/>
                </a:cubicBezTo>
                <a:cubicBezTo>
                  <a:pt x="9" y="31"/>
                  <a:pt x="9" y="31"/>
                  <a:pt x="9" y="31"/>
                </a:cubicBezTo>
                <a:cubicBezTo>
                  <a:pt x="9" y="42"/>
                  <a:pt x="18" y="51"/>
                  <a:pt x="29" y="51"/>
                </a:cubicBezTo>
                <a:cubicBezTo>
                  <a:pt x="29" y="53"/>
                  <a:pt x="29" y="53"/>
                  <a:pt x="29" y="53"/>
                </a:cubicBezTo>
                <a:cubicBezTo>
                  <a:pt x="31" y="53"/>
                  <a:pt x="31" y="53"/>
                  <a:pt x="31" y="53"/>
                </a:cubicBezTo>
                <a:cubicBezTo>
                  <a:pt x="31" y="51"/>
                  <a:pt x="31" y="51"/>
                  <a:pt x="31" y="51"/>
                </a:cubicBezTo>
                <a:cubicBezTo>
                  <a:pt x="42" y="51"/>
                  <a:pt x="51" y="42"/>
                  <a:pt x="51" y="31"/>
                </a:cubicBezTo>
                <a:cubicBezTo>
                  <a:pt x="53" y="31"/>
                  <a:pt x="53" y="31"/>
                  <a:pt x="53" y="31"/>
                </a:cubicBezTo>
                <a:cubicBezTo>
                  <a:pt x="53" y="29"/>
                  <a:pt x="53" y="29"/>
                  <a:pt x="53" y="29"/>
                </a:cubicBezTo>
                <a:lnTo>
                  <a:pt x="51" y="29"/>
                </a:lnTo>
                <a:close/>
                <a:moveTo>
                  <a:pt x="30" y="48"/>
                </a:moveTo>
                <a:cubicBezTo>
                  <a:pt x="20" y="48"/>
                  <a:pt x="12" y="40"/>
                  <a:pt x="12" y="30"/>
                </a:cubicBezTo>
                <a:cubicBezTo>
                  <a:pt x="12" y="20"/>
                  <a:pt x="20" y="12"/>
                  <a:pt x="30" y="12"/>
                </a:cubicBezTo>
                <a:cubicBezTo>
                  <a:pt x="40" y="12"/>
                  <a:pt x="48" y="20"/>
                  <a:pt x="48" y="30"/>
                </a:cubicBezTo>
                <a:cubicBezTo>
                  <a:pt x="48" y="40"/>
                  <a:pt x="40" y="48"/>
                  <a:pt x="30" y="48"/>
                </a:cubicBezTo>
                <a:close/>
                <a:moveTo>
                  <a:pt x="30" y="0"/>
                </a:moveTo>
                <a:cubicBezTo>
                  <a:pt x="13" y="0"/>
                  <a:pt x="0" y="13"/>
                  <a:pt x="0" y="30"/>
                </a:cubicBezTo>
                <a:cubicBezTo>
                  <a:pt x="0" y="47"/>
                  <a:pt x="13" y="61"/>
                  <a:pt x="30" y="61"/>
                </a:cubicBezTo>
                <a:cubicBezTo>
                  <a:pt x="47" y="61"/>
                  <a:pt x="60" y="47"/>
                  <a:pt x="60" y="30"/>
                </a:cubicBezTo>
                <a:cubicBezTo>
                  <a:pt x="60" y="13"/>
                  <a:pt x="47" y="0"/>
                  <a:pt x="30" y="0"/>
                </a:cubicBezTo>
                <a:close/>
                <a:moveTo>
                  <a:pt x="30" y="56"/>
                </a:moveTo>
                <a:cubicBezTo>
                  <a:pt x="16" y="56"/>
                  <a:pt x="4" y="44"/>
                  <a:pt x="4" y="30"/>
                </a:cubicBezTo>
                <a:cubicBezTo>
                  <a:pt x="4" y="16"/>
                  <a:pt x="16" y="5"/>
                  <a:pt x="30" y="5"/>
                </a:cubicBezTo>
                <a:cubicBezTo>
                  <a:pt x="44" y="5"/>
                  <a:pt x="56" y="16"/>
                  <a:pt x="56" y="30"/>
                </a:cubicBezTo>
                <a:cubicBezTo>
                  <a:pt x="56" y="44"/>
                  <a:pt x="44" y="56"/>
                  <a:pt x="30" y="56"/>
                </a:cubicBezTo>
                <a:close/>
              </a:path>
            </a:pathLst>
          </a:custGeom>
          <a:solidFill>
            <a:srgbClr val="595959"/>
          </a:solidFill>
          <a:ln>
            <a:noFill/>
          </a:ln>
        </p:spPr>
        <p:txBody>
          <a:bodyPr vert="horz" wrap="square" lIns="91440" tIns="45720" rIns="91440" bIns="45720" numCol="1" anchor="t" anchorCtr="0" compatLnSpc="1"/>
          <a:lstStyle/>
          <a:p>
            <a:endParaRPr lang="zh-CN" altLang="en-US"/>
          </a:p>
        </p:txBody>
      </p:sp>
      <p:sp>
        <p:nvSpPr>
          <p:cNvPr id="426" name="文本框 425"/>
          <p:cNvSpPr txBox="1"/>
          <p:nvPr/>
        </p:nvSpPr>
        <p:spPr>
          <a:xfrm>
            <a:off x="5149505" y="826695"/>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427" name="文本框 426"/>
          <p:cNvSpPr txBox="1"/>
          <p:nvPr/>
        </p:nvSpPr>
        <p:spPr>
          <a:xfrm>
            <a:off x="4196247" y="1313672"/>
            <a:ext cx="3970207"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428" name="文本框 427"/>
          <p:cNvSpPr txBox="1"/>
          <p:nvPr/>
        </p:nvSpPr>
        <p:spPr>
          <a:xfrm>
            <a:off x="1136903" y="3132228"/>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429" name="文本框 428"/>
          <p:cNvSpPr txBox="1"/>
          <p:nvPr/>
        </p:nvSpPr>
        <p:spPr>
          <a:xfrm>
            <a:off x="8989985" y="3132228"/>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430" name="文本框 429"/>
          <p:cNvSpPr txBox="1"/>
          <p:nvPr/>
        </p:nvSpPr>
        <p:spPr>
          <a:xfrm>
            <a:off x="8036727" y="3619205"/>
            <a:ext cx="3970207"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431" name="文本框 430"/>
          <p:cNvSpPr txBox="1"/>
          <p:nvPr/>
        </p:nvSpPr>
        <p:spPr>
          <a:xfrm>
            <a:off x="5149505" y="5387416"/>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432" name="文本框 431"/>
          <p:cNvSpPr txBox="1"/>
          <p:nvPr/>
        </p:nvSpPr>
        <p:spPr>
          <a:xfrm>
            <a:off x="4196247" y="5874393"/>
            <a:ext cx="3970207"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433" name="文本框 432"/>
          <p:cNvSpPr txBox="1"/>
          <p:nvPr/>
        </p:nvSpPr>
        <p:spPr>
          <a:xfrm>
            <a:off x="183645" y="3619205"/>
            <a:ext cx="3970207" cy="369332"/>
          </a:xfrm>
          <a:prstGeom prst="rect">
            <a:avLst/>
          </a:prstGeom>
          <a:noFill/>
        </p:spPr>
        <p:txBody>
          <a:bodyPr wrap="square" rtlCol="0">
            <a:spAutoFit/>
          </a:bodyPr>
          <a:lstStyle/>
          <a:p>
            <a:r>
              <a:rPr lang="en-US" altLang="zh-CN" dirty="0"/>
              <a:t>CLICK TO ADD YOUR TITLE HERE</a:t>
            </a:r>
            <a:endParaRPr lang="zh-CN" altLang="en-US"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p:cTn id="7" dur="1000" fill="hold"/>
                                        <p:tgtEl>
                                          <p:spTgt spid="425"/>
                                        </p:tgtEl>
                                        <p:attrNameLst>
                                          <p:attrName>ppt_w</p:attrName>
                                        </p:attrNameLst>
                                      </p:cBhvr>
                                      <p:tavLst>
                                        <p:tav tm="0">
                                          <p:val>
                                            <p:fltVal val="0"/>
                                          </p:val>
                                        </p:tav>
                                        <p:tav tm="100000">
                                          <p:val>
                                            <p:strVal val="#ppt_w"/>
                                          </p:val>
                                        </p:tav>
                                      </p:tavLst>
                                    </p:anim>
                                    <p:anim calcmode="lin" valueType="num">
                                      <p:cBhvr>
                                        <p:cTn id="8" dur="1000" fill="hold"/>
                                        <p:tgtEl>
                                          <p:spTgt spid="425"/>
                                        </p:tgtEl>
                                        <p:attrNameLst>
                                          <p:attrName>ppt_h</p:attrName>
                                        </p:attrNameLst>
                                      </p:cBhvr>
                                      <p:tavLst>
                                        <p:tav tm="0">
                                          <p:val>
                                            <p:fltVal val="0"/>
                                          </p:val>
                                        </p:tav>
                                        <p:tav tm="100000">
                                          <p:val>
                                            <p:strVal val="#ppt_h"/>
                                          </p:val>
                                        </p:tav>
                                      </p:tavLst>
                                    </p:anim>
                                    <p:anim calcmode="lin" valueType="num">
                                      <p:cBhvr>
                                        <p:cTn id="9" dur="1000" fill="hold"/>
                                        <p:tgtEl>
                                          <p:spTgt spid="425"/>
                                        </p:tgtEl>
                                        <p:attrNameLst>
                                          <p:attrName>style.rotation</p:attrName>
                                        </p:attrNameLst>
                                      </p:cBhvr>
                                      <p:tavLst>
                                        <p:tav tm="0">
                                          <p:val>
                                            <p:fltVal val="90"/>
                                          </p:val>
                                        </p:tav>
                                        <p:tav tm="100000">
                                          <p:val>
                                            <p:fltVal val="0"/>
                                          </p:val>
                                        </p:tav>
                                      </p:tavLst>
                                    </p:anim>
                                    <p:animEffect transition="in" filter="fade">
                                      <p:cBhvr>
                                        <p:cTn id="10" dur="1000"/>
                                        <p:tgtEl>
                                          <p:spTgt spid="425"/>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422"/>
                                        </p:tgtEl>
                                        <p:attrNameLst>
                                          <p:attrName>style.visibility</p:attrName>
                                        </p:attrNameLst>
                                      </p:cBhvr>
                                      <p:to>
                                        <p:strVal val="visible"/>
                                      </p:to>
                                    </p:set>
                                    <p:animEffect transition="in" filter="wipe(down)">
                                      <p:cBhvr>
                                        <p:cTn id="14" dur="500"/>
                                        <p:tgtEl>
                                          <p:spTgt spid="422"/>
                                        </p:tgtEl>
                                      </p:cBhvr>
                                    </p:animEffect>
                                  </p:childTnLst>
                                </p:cTn>
                              </p:par>
                            </p:childTnLst>
                          </p:cTn>
                        </p:par>
                        <p:par>
                          <p:cTn id="15" fill="hold">
                            <p:stCondLst>
                              <p:cond delay="1500"/>
                            </p:stCondLst>
                            <p:childTnLst>
                              <p:par>
                                <p:cTn id="16" presetID="47" presetClass="entr" presetSubtype="0" fill="hold" grpId="0" nodeType="afterEffect">
                                  <p:stCondLst>
                                    <p:cond delay="0"/>
                                  </p:stCondLst>
                                  <p:childTnLst>
                                    <p:set>
                                      <p:cBhvr>
                                        <p:cTn id="17" dur="1" fill="hold">
                                          <p:stCondLst>
                                            <p:cond delay="0"/>
                                          </p:stCondLst>
                                        </p:cTn>
                                        <p:tgtEl>
                                          <p:spTgt spid="426"/>
                                        </p:tgtEl>
                                        <p:attrNameLst>
                                          <p:attrName>style.visibility</p:attrName>
                                        </p:attrNameLst>
                                      </p:cBhvr>
                                      <p:to>
                                        <p:strVal val="visible"/>
                                      </p:to>
                                    </p:set>
                                    <p:animEffect transition="in" filter="fade">
                                      <p:cBhvr>
                                        <p:cTn id="18" dur="1000"/>
                                        <p:tgtEl>
                                          <p:spTgt spid="426"/>
                                        </p:tgtEl>
                                      </p:cBhvr>
                                    </p:animEffect>
                                    <p:anim calcmode="lin" valueType="num">
                                      <p:cBhvr>
                                        <p:cTn id="19" dur="1000" fill="hold"/>
                                        <p:tgtEl>
                                          <p:spTgt spid="426"/>
                                        </p:tgtEl>
                                        <p:attrNameLst>
                                          <p:attrName>ppt_x</p:attrName>
                                        </p:attrNameLst>
                                      </p:cBhvr>
                                      <p:tavLst>
                                        <p:tav tm="0">
                                          <p:val>
                                            <p:strVal val="#ppt_x"/>
                                          </p:val>
                                        </p:tav>
                                        <p:tav tm="100000">
                                          <p:val>
                                            <p:strVal val="#ppt_x"/>
                                          </p:val>
                                        </p:tav>
                                      </p:tavLst>
                                    </p:anim>
                                    <p:anim calcmode="lin" valueType="num">
                                      <p:cBhvr>
                                        <p:cTn id="20" dur="1000" fill="hold"/>
                                        <p:tgtEl>
                                          <p:spTgt spid="426"/>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427"/>
                                        </p:tgtEl>
                                        <p:attrNameLst>
                                          <p:attrName>style.visibility</p:attrName>
                                        </p:attrNameLst>
                                      </p:cBhvr>
                                      <p:to>
                                        <p:strVal val="visible"/>
                                      </p:to>
                                    </p:set>
                                    <p:animEffect transition="in" filter="fade">
                                      <p:cBhvr>
                                        <p:cTn id="24" dur="1000"/>
                                        <p:tgtEl>
                                          <p:spTgt spid="427"/>
                                        </p:tgtEl>
                                      </p:cBhvr>
                                    </p:animEffect>
                                    <p:anim calcmode="lin" valueType="num">
                                      <p:cBhvr>
                                        <p:cTn id="25" dur="1000" fill="hold"/>
                                        <p:tgtEl>
                                          <p:spTgt spid="427"/>
                                        </p:tgtEl>
                                        <p:attrNameLst>
                                          <p:attrName>ppt_x</p:attrName>
                                        </p:attrNameLst>
                                      </p:cBhvr>
                                      <p:tavLst>
                                        <p:tav tm="0">
                                          <p:val>
                                            <p:strVal val="#ppt_x"/>
                                          </p:val>
                                        </p:tav>
                                        <p:tav tm="100000">
                                          <p:val>
                                            <p:strVal val="#ppt_x"/>
                                          </p:val>
                                        </p:tav>
                                      </p:tavLst>
                                    </p:anim>
                                    <p:anim calcmode="lin" valueType="num">
                                      <p:cBhvr>
                                        <p:cTn id="26" dur="1000" fill="hold"/>
                                        <p:tgtEl>
                                          <p:spTgt spid="427"/>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22" presetClass="entr" presetSubtype="1" fill="hold" grpId="0" nodeType="afterEffect">
                                  <p:stCondLst>
                                    <p:cond delay="0"/>
                                  </p:stCondLst>
                                  <p:childTnLst>
                                    <p:set>
                                      <p:cBhvr>
                                        <p:cTn id="29" dur="1" fill="hold">
                                          <p:stCondLst>
                                            <p:cond delay="0"/>
                                          </p:stCondLst>
                                        </p:cTn>
                                        <p:tgtEl>
                                          <p:spTgt spid="423"/>
                                        </p:tgtEl>
                                        <p:attrNameLst>
                                          <p:attrName>style.visibility</p:attrName>
                                        </p:attrNameLst>
                                      </p:cBhvr>
                                      <p:to>
                                        <p:strVal val="visible"/>
                                      </p:to>
                                    </p:set>
                                    <p:animEffect transition="in" filter="wipe(up)">
                                      <p:cBhvr>
                                        <p:cTn id="30" dur="500"/>
                                        <p:tgtEl>
                                          <p:spTgt spid="423"/>
                                        </p:tgtEl>
                                      </p:cBhvr>
                                    </p:animEffect>
                                  </p:childTnLst>
                                </p:cTn>
                              </p:par>
                            </p:childTnLst>
                          </p:cTn>
                        </p:par>
                        <p:par>
                          <p:cTn id="31" fill="hold">
                            <p:stCondLst>
                              <p:cond delay="4000"/>
                            </p:stCondLst>
                            <p:childTnLst>
                              <p:par>
                                <p:cTn id="32" presetID="47" presetClass="entr" presetSubtype="0" fill="hold" grpId="0" nodeType="afterEffect">
                                  <p:stCondLst>
                                    <p:cond delay="0"/>
                                  </p:stCondLst>
                                  <p:childTnLst>
                                    <p:set>
                                      <p:cBhvr>
                                        <p:cTn id="33" dur="1" fill="hold">
                                          <p:stCondLst>
                                            <p:cond delay="0"/>
                                          </p:stCondLst>
                                        </p:cTn>
                                        <p:tgtEl>
                                          <p:spTgt spid="431"/>
                                        </p:tgtEl>
                                        <p:attrNameLst>
                                          <p:attrName>style.visibility</p:attrName>
                                        </p:attrNameLst>
                                      </p:cBhvr>
                                      <p:to>
                                        <p:strVal val="visible"/>
                                      </p:to>
                                    </p:set>
                                    <p:animEffect transition="in" filter="fade">
                                      <p:cBhvr>
                                        <p:cTn id="34" dur="1000"/>
                                        <p:tgtEl>
                                          <p:spTgt spid="431"/>
                                        </p:tgtEl>
                                      </p:cBhvr>
                                    </p:animEffect>
                                    <p:anim calcmode="lin" valueType="num">
                                      <p:cBhvr>
                                        <p:cTn id="35" dur="1000" fill="hold"/>
                                        <p:tgtEl>
                                          <p:spTgt spid="431"/>
                                        </p:tgtEl>
                                        <p:attrNameLst>
                                          <p:attrName>ppt_x</p:attrName>
                                        </p:attrNameLst>
                                      </p:cBhvr>
                                      <p:tavLst>
                                        <p:tav tm="0">
                                          <p:val>
                                            <p:strVal val="#ppt_x"/>
                                          </p:val>
                                        </p:tav>
                                        <p:tav tm="100000">
                                          <p:val>
                                            <p:strVal val="#ppt_x"/>
                                          </p:val>
                                        </p:tav>
                                      </p:tavLst>
                                    </p:anim>
                                    <p:anim calcmode="lin" valueType="num">
                                      <p:cBhvr>
                                        <p:cTn id="36" dur="1000" fill="hold"/>
                                        <p:tgtEl>
                                          <p:spTgt spid="431"/>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7" presetClass="entr" presetSubtype="0" fill="hold" grpId="0" nodeType="afterEffect">
                                  <p:stCondLst>
                                    <p:cond delay="0"/>
                                  </p:stCondLst>
                                  <p:childTnLst>
                                    <p:set>
                                      <p:cBhvr>
                                        <p:cTn id="39" dur="1" fill="hold">
                                          <p:stCondLst>
                                            <p:cond delay="0"/>
                                          </p:stCondLst>
                                        </p:cTn>
                                        <p:tgtEl>
                                          <p:spTgt spid="432"/>
                                        </p:tgtEl>
                                        <p:attrNameLst>
                                          <p:attrName>style.visibility</p:attrName>
                                        </p:attrNameLst>
                                      </p:cBhvr>
                                      <p:to>
                                        <p:strVal val="visible"/>
                                      </p:to>
                                    </p:set>
                                    <p:animEffect transition="in" filter="fade">
                                      <p:cBhvr>
                                        <p:cTn id="40" dur="1000"/>
                                        <p:tgtEl>
                                          <p:spTgt spid="432"/>
                                        </p:tgtEl>
                                      </p:cBhvr>
                                    </p:animEffect>
                                    <p:anim calcmode="lin" valueType="num">
                                      <p:cBhvr>
                                        <p:cTn id="41" dur="1000" fill="hold"/>
                                        <p:tgtEl>
                                          <p:spTgt spid="432"/>
                                        </p:tgtEl>
                                        <p:attrNameLst>
                                          <p:attrName>ppt_x</p:attrName>
                                        </p:attrNameLst>
                                      </p:cBhvr>
                                      <p:tavLst>
                                        <p:tav tm="0">
                                          <p:val>
                                            <p:strVal val="#ppt_x"/>
                                          </p:val>
                                        </p:tav>
                                        <p:tav tm="100000">
                                          <p:val>
                                            <p:strVal val="#ppt_x"/>
                                          </p:val>
                                        </p:tav>
                                      </p:tavLst>
                                    </p:anim>
                                    <p:anim calcmode="lin" valueType="num">
                                      <p:cBhvr>
                                        <p:cTn id="42" dur="1000" fill="hold"/>
                                        <p:tgtEl>
                                          <p:spTgt spid="432"/>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22" presetClass="entr" presetSubtype="2" fill="hold" grpId="0" nodeType="afterEffect">
                                  <p:stCondLst>
                                    <p:cond delay="0"/>
                                  </p:stCondLst>
                                  <p:childTnLst>
                                    <p:set>
                                      <p:cBhvr>
                                        <p:cTn id="45" dur="1" fill="hold">
                                          <p:stCondLst>
                                            <p:cond delay="0"/>
                                          </p:stCondLst>
                                        </p:cTn>
                                        <p:tgtEl>
                                          <p:spTgt spid="421"/>
                                        </p:tgtEl>
                                        <p:attrNameLst>
                                          <p:attrName>style.visibility</p:attrName>
                                        </p:attrNameLst>
                                      </p:cBhvr>
                                      <p:to>
                                        <p:strVal val="visible"/>
                                      </p:to>
                                    </p:set>
                                    <p:animEffect transition="in" filter="wipe(right)">
                                      <p:cBhvr>
                                        <p:cTn id="46" dur="500"/>
                                        <p:tgtEl>
                                          <p:spTgt spid="421"/>
                                        </p:tgtEl>
                                      </p:cBhvr>
                                    </p:animEffect>
                                  </p:childTnLst>
                                </p:cTn>
                              </p:par>
                            </p:childTnLst>
                          </p:cTn>
                        </p:par>
                        <p:par>
                          <p:cTn id="47" fill="hold">
                            <p:stCondLst>
                              <p:cond delay="6500"/>
                            </p:stCondLst>
                            <p:childTnLst>
                              <p:par>
                                <p:cTn id="48" presetID="47" presetClass="entr" presetSubtype="0" fill="hold" grpId="0" nodeType="afterEffect">
                                  <p:stCondLst>
                                    <p:cond delay="0"/>
                                  </p:stCondLst>
                                  <p:childTnLst>
                                    <p:set>
                                      <p:cBhvr>
                                        <p:cTn id="49" dur="1" fill="hold">
                                          <p:stCondLst>
                                            <p:cond delay="0"/>
                                          </p:stCondLst>
                                        </p:cTn>
                                        <p:tgtEl>
                                          <p:spTgt spid="428"/>
                                        </p:tgtEl>
                                        <p:attrNameLst>
                                          <p:attrName>style.visibility</p:attrName>
                                        </p:attrNameLst>
                                      </p:cBhvr>
                                      <p:to>
                                        <p:strVal val="visible"/>
                                      </p:to>
                                    </p:set>
                                    <p:animEffect transition="in" filter="fade">
                                      <p:cBhvr>
                                        <p:cTn id="50" dur="1000"/>
                                        <p:tgtEl>
                                          <p:spTgt spid="428"/>
                                        </p:tgtEl>
                                      </p:cBhvr>
                                    </p:animEffect>
                                    <p:anim calcmode="lin" valueType="num">
                                      <p:cBhvr>
                                        <p:cTn id="51" dur="1000" fill="hold"/>
                                        <p:tgtEl>
                                          <p:spTgt spid="428"/>
                                        </p:tgtEl>
                                        <p:attrNameLst>
                                          <p:attrName>ppt_x</p:attrName>
                                        </p:attrNameLst>
                                      </p:cBhvr>
                                      <p:tavLst>
                                        <p:tav tm="0">
                                          <p:val>
                                            <p:strVal val="#ppt_x"/>
                                          </p:val>
                                        </p:tav>
                                        <p:tav tm="100000">
                                          <p:val>
                                            <p:strVal val="#ppt_x"/>
                                          </p:val>
                                        </p:tav>
                                      </p:tavLst>
                                    </p:anim>
                                    <p:anim calcmode="lin" valueType="num">
                                      <p:cBhvr>
                                        <p:cTn id="52" dur="1000" fill="hold"/>
                                        <p:tgtEl>
                                          <p:spTgt spid="428"/>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47" presetClass="entr" presetSubtype="0" fill="hold" grpId="0" nodeType="afterEffect">
                                  <p:stCondLst>
                                    <p:cond delay="0"/>
                                  </p:stCondLst>
                                  <p:childTnLst>
                                    <p:set>
                                      <p:cBhvr>
                                        <p:cTn id="55" dur="1" fill="hold">
                                          <p:stCondLst>
                                            <p:cond delay="0"/>
                                          </p:stCondLst>
                                        </p:cTn>
                                        <p:tgtEl>
                                          <p:spTgt spid="433"/>
                                        </p:tgtEl>
                                        <p:attrNameLst>
                                          <p:attrName>style.visibility</p:attrName>
                                        </p:attrNameLst>
                                      </p:cBhvr>
                                      <p:to>
                                        <p:strVal val="visible"/>
                                      </p:to>
                                    </p:set>
                                    <p:animEffect transition="in" filter="fade">
                                      <p:cBhvr>
                                        <p:cTn id="56" dur="1000"/>
                                        <p:tgtEl>
                                          <p:spTgt spid="433"/>
                                        </p:tgtEl>
                                      </p:cBhvr>
                                    </p:animEffect>
                                    <p:anim calcmode="lin" valueType="num">
                                      <p:cBhvr>
                                        <p:cTn id="57" dur="1000" fill="hold"/>
                                        <p:tgtEl>
                                          <p:spTgt spid="433"/>
                                        </p:tgtEl>
                                        <p:attrNameLst>
                                          <p:attrName>ppt_x</p:attrName>
                                        </p:attrNameLst>
                                      </p:cBhvr>
                                      <p:tavLst>
                                        <p:tav tm="0">
                                          <p:val>
                                            <p:strVal val="#ppt_x"/>
                                          </p:val>
                                        </p:tav>
                                        <p:tav tm="100000">
                                          <p:val>
                                            <p:strVal val="#ppt_x"/>
                                          </p:val>
                                        </p:tav>
                                      </p:tavLst>
                                    </p:anim>
                                    <p:anim calcmode="lin" valueType="num">
                                      <p:cBhvr>
                                        <p:cTn id="58" dur="1000" fill="hold"/>
                                        <p:tgtEl>
                                          <p:spTgt spid="433"/>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22" presetClass="entr" presetSubtype="8" fill="hold" grpId="0" nodeType="afterEffect">
                                  <p:stCondLst>
                                    <p:cond delay="0"/>
                                  </p:stCondLst>
                                  <p:childTnLst>
                                    <p:set>
                                      <p:cBhvr>
                                        <p:cTn id="61" dur="1" fill="hold">
                                          <p:stCondLst>
                                            <p:cond delay="0"/>
                                          </p:stCondLst>
                                        </p:cTn>
                                        <p:tgtEl>
                                          <p:spTgt spid="424"/>
                                        </p:tgtEl>
                                        <p:attrNameLst>
                                          <p:attrName>style.visibility</p:attrName>
                                        </p:attrNameLst>
                                      </p:cBhvr>
                                      <p:to>
                                        <p:strVal val="visible"/>
                                      </p:to>
                                    </p:set>
                                    <p:animEffect transition="in" filter="wipe(left)">
                                      <p:cBhvr>
                                        <p:cTn id="62" dur="500"/>
                                        <p:tgtEl>
                                          <p:spTgt spid="424"/>
                                        </p:tgtEl>
                                      </p:cBhvr>
                                    </p:animEffect>
                                  </p:childTnLst>
                                </p:cTn>
                              </p:par>
                            </p:childTnLst>
                          </p:cTn>
                        </p:par>
                        <p:par>
                          <p:cTn id="63" fill="hold">
                            <p:stCondLst>
                              <p:cond delay="9000"/>
                            </p:stCondLst>
                            <p:childTnLst>
                              <p:par>
                                <p:cTn id="64" presetID="47" presetClass="entr" presetSubtype="0" fill="hold" grpId="0" nodeType="afterEffect">
                                  <p:stCondLst>
                                    <p:cond delay="0"/>
                                  </p:stCondLst>
                                  <p:childTnLst>
                                    <p:set>
                                      <p:cBhvr>
                                        <p:cTn id="65" dur="1" fill="hold">
                                          <p:stCondLst>
                                            <p:cond delay="0"/>
                                          </p:stCondLst>
                                        </p:cTn>
                                        <p:tgtEl>
                                          <p:spTgt spid="429"/>
                                        </p:tgtEl>
                                        <p:attrNameLst>
                                          <p:attrName>style.visibility</p:attrName>
                                        </p:attrNameLst>
                                      </p:cBhvr>
                                      <p:to>
                                        <p:strVal val="visible"/>
                                      </p:to>
                                    </p:set>
                                    <p:animEffect transition="in" filter="fade">
                                      <p:cBhvr>
                                        <p:cTn id="66" dur="1000"/>
                                        <p:tgtEl>
                                          <p:spTgt spid="429"/>
                                        </p:tgtEl>
                                      </p:cBhvr>
                                    </p:animEffect>
                                    <p:anim calcmode="lin" valueType="num">
                                      <p:cBhvr>
                                        <p:cTn id="67" dur="1000" fill="hold"/>
                                        <p:tgtEl>
                                          <p:spTgt spid="429"/>
                                        </p:tgtEl>
                                        <p:attrNameLst>
                                          <p:attrName>ppt_x</p:attrName>
                                        </p:attrNameLst>
                                      </p:cBhvr>
                                      <p:tavLst>
                                        <p:tav tm="0">
                                          <p:val>
                                            <p:strVal val="#ppt_x"/>
                                          </p:val>
                                        </p:tav>
                                        <p:tav tm="100000">
                                          <p:val>
                                            <p:strVal val="#ppt_x"/>
                                          </p:val>
                                        </p:tav>
                                      </p:tavLst>
                                    </p:anim>
                                    <p:anim calcmode="lin" valueType="num">
                                      <p:cBhvr>
                                        <p:cTn id="68" dur="1000" fill="hold"/>
                                        <p:tgtEl>
                                          <p:spTgt spid="429"/>
                                        </p:tgtEl>
                                        <p:attrNameLst>
                                          <p:attrName>ppt_y</p:attrName>
                                        </p:attrNameLst>
                                      </p:cBhvr>
                                      <p:tavLst>
                                        <p:tav tm="0">
                                          <p:val>
                                            <p:strVal val="#ppt_y-.1"/>
                                          </p:val>
                                        </p:tav>
                                        <p:tav tm="100000">
                                          <p:val>
                                            <p:strVal val="#ppt_y"/>
                                          </p:val>
                                        </p:tav>
                                      </p:tavLst>
                                    </p:anim>
                                  </p:childTnLst>
                                </p:cTn>
                              </p:par>
                            </p:childTnLst>
                          </p:cTn>
                        </p:par>
                        <p:par>
                          <p:cTn id="69" fill="hold">
                            <p:stCondLst>
                              <p:cond delay="10000"/>
                            </p:stCondLst>
                            <p:childTnLst>
                              <p:par>
                                <p:cTn id="70" presetID="47" presetClass="entr" presetSubtype="0" fill="hold" grpId="0" nodeType="afterEffect">
                                  <p:stCondLst>
                                    <p:cond delay="0"/>
                                  </p:stCondLst>
                                  <p:childTnLst>
                                    <p:set>
                                      <p:cBhvr>
                                        <p:cTn id="71" dur="1" fill="hold">
                                          <p:stCondLst>
                                            <p:cond delay="0"/>
                                          </p:stCondLst>
                                        </p:cTn>
                                        <p:tgtEl>
                                          <p:spTgt spid="430"/>
                                        </p:tgtEl>
                                        <p:attrNameLst>
                                          <p:attrName>style.visibility</p:attrName>
                                        </p:attrNameLst>
                                      </p:cBhvr>
                                      <p:to>
                                        <p:strVal val="visible"/>
                                      </p:to>
                                    </p:set>
                                    <p:animEffect transition="in" filter="fade">
                                      <p:cBhvr>
                                        <p:cTn id="72" dur="1000"/>
                                        <p:tgtEl>
                                          <p:spTgt spid="430"/>
                                        </p:tgtEl>
                                      </p:cBhvr>
                                    </p:animEffect>
                                    <p:anim calcmode="lin" valueType="num">
                                      <p:cBhvr>
                                        <p:cTn id="73" dur="1000" fill="hold"/>
                                        <p:tgtEl>
                                          <p:spTgt spid="430"/>
                                        </p:tgtEl>
                                        <p:attrNameLst>
                                          <p:attrName>ppt_x</p:attrName>
                                        </p:attrNameLst>
                                      </p:cBhvr>
                                      <p:tavLst>
                                        <p:tav tm="0">
                                          <p:val>
                                            <p:strVal val="#ppt_x"/>
                                          </p:val>
                                        </p:tav>
                                        <p:tav tm="100000">
                                          <p:val>
                                            <p:strVal val="#ppt_x"/>
                                          </p:val>
                                        </p:tav>
                                      </p:tavLst>
                                    </p:anim>
                                    <p:anim calcmode="lin" valueType="num">
                                      <p:cBhvr>
                                        <p:cTn id="74" dur="1000" fill="hold"/>
                                        <p:tgtEl>
                                          <p:spTgt spid="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animBg="1"/>
      <p:bldP spid="422" grpId="0" animBg="1"/>
      <p:bldP spid="423" grpId="0" animBg="1"/>
      <p:bldP spid="424" grpId="0" animBg="1"/>
      <p:bldP spid="425" grpId="0" animBg="1"/>
      <p:bldP spid="426" grpId="0" animBg="1"/>
      <p:bldP spid="427" grpId="0"/>
      <p:bldP spid="428" grpId="0" animBg="1"/>
      <p:bldP spid="429" grpId="0" animBg="1"/>
      <p:bldP spid="430" grpId="0"/>
      <p:bldP spid="431" grpId="0" animBg="1"/>
      <p:bldP spid="432" grpId="0"/>
      <p:bldP spid="4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 name="直接连接符 137"/>
          <p:cNvCxnSpPr>
            <a:stCxn id="164" idx="5"/>
            <a:endCxn id="146" idx="1"/>
          </p:cNvCxnSpPr>
          <p:nvPr/>
        </p:nvCxnSpPr>
        <p:spPr>
          <a:xfrm flipH="1">
            <a:off x="11110174" y="429544"/>
            <a:ext cx="475106" cy="442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47" idx="7"/>
            <a:endCxn id="157" idx="4"/>
          </p:cNvCxnSpPr>
          <p:nvPr/>
        </p:nvCxnSpPr>
        <p:spPr>
          <a:xfrm>
            <a:off x="10540856" y="2060125"/>
            <a:ext cx="356469" cy="11781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50" idx="3"/>
            <a:endCxn id="146" idx="0"/>
          </p:cNvCxnSpPr>
          <p:nvPr/>
        </p:nvCxnSpPr>
        <p:spPr>
          <a:xfrm flipH="1" flipV="1">
            <a:off x="11154074" y="946310"/>
            <a:ext cx="544738" cy="523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5" idx="2"/>
            <a:endCxn id="146" idx="6"/>
          </p:cNvCxnSpPr>
          <p:nvPr/>
        </p:nvCxnSpPr>
        <p:spPr>
          <a:xfrm flipH="1" flipV="1">
            <a:off x="11057675" y="1074041"/>
            <a:ext cx="254557" cy="13799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4922515">
            <a:off x="10928854" y="848821"/>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rot="4922515">
            <a:off x="10257254" y="1807403"/>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p:cNvCxnSpPr>
            <a:stCxn id="146" idx="5"/>
            <a:endCxn id="147" idx="1"/>
          </p:cNvCxnSpPr>
          <p:nvPr/>
        </p:nvCxnSpPr>
        <p:spPr>
          <a:xfrm flipH="1">
            <a:off x="10509976" y="1052296"/>
            <a:ext cx="463868" cy="7869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rot="4922515">
            <a:off x="11679115" y="1430891"/>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50" idx="6"/>
            <a:endCxn id="155" idx="1"/>
          </p:cNvCxnSpPr>
          <p:nvPr/>
        </p:nvCxnSpPr>
        <p:spPr>
          <a:xfrm flipH="1">
            <a:off x="11378964" y="1625156"/>
            <a:ext cx="411266" cy="846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47" idx="0"/>
            <a:endCxn id="155" idx="3"/>
          </p:cNvCxnSpPr>
          <p:nvPr/>
        </p:nvCxnSpPr>
        <p:spPr>
          <a:xfrm>
            <a:off x="10571165" y="1943283"/>
            <a:ext cx="681640" cy="5456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57" idx="1"/>
            <a:endCxn id="155" idx="5"/>
          </p:cNvCxnSpPr>
          <p:nvPr/>
        </p:nvCxnSpPr>
        <p:spPr>
          <a:xfrm flipV="1">
            <a:off x="11077555" y="2615066"/>
            <a:ext cx="192887" cy="517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rot="4922515">
            <a:off x="11234628" y="245309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rot="4922515">
            <a:off x="10896235" y="3109426"/>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4922515">
            <a:off x="11522572" y="1459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连接符 197"/>
          <p:cNvCxnSpPr>
            <a:stCxn id="216" idx="5"/>
          </p:cNvCxnSpPr>
          <p:nvPr/>
        </p:nvCxnSpPr>
        <p:spPr>
          <a:xfrm rot="1714356">
            <a:off x="11654450" y="5020117"/>
            <a:ext cx="391358" cy="8866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6" idx="3"/>
            <a:endCxn id="207" idx="0"/>
          </p:cNvCxnSpPr>
          <p:nvPr/>
        </p:nvCxnSpPr>
        <p:spPr>
          <a:xfrm flipH="1">
            <a:off x="10585850" y="4903985"/>
            <a:ext cx="1163932" cy="5724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6" idx="6"/>
          </p:cNvCxnSpPr>
          <p:nvPr/>
        </p:nvCxnSpPr>
        <p:spPr>
          <a:xfrm>
            <a:off x="11168666" y="4447798"/>
            <a:ext cx="714762" cy="3522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206" idx="4"/>
            <a:endCxn id="207" idx="0"/>
          </p:cNvCxnSpPr>
          <p:nvPr/>
        </p:nvCxnSpPr>
        <p:spPr>
          <a:xfrm flipH="1">
            <a:off x="10585850" y="4510874"/>
            <a:ext cx="368878" cy="965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6" name="椭圆 205"/>
          <p:cNvSpPr/>
          <p:nvPr/>
        </p:nvSpPr>
        <p:spPr>
          <a:xfrm rot="1714356">
            <a:off x="10872444" y="421465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rot="1714356">
            <a:off x="10452695" y="5465504"/>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a:stCxn id="157" idx="7"/>
            <a:endCxn id="206" idx="1"/>
          </p:cNvCxnSpPr>
          <p:nvPr/>
        </p:nvCxnSpPr>
        <p:spPr>
          <a:xfrm flipH="1">
            <a:off x="10985557" y="3290746"/>
            <a:ext cx="114153" cy="9303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215" idx="2"/>
            <a:endCxn id="207" idx="6"/>
          </p:cNvCxnSpPr>
          <p:nvPr/>
        </p:nvCxnSpPr>
        <p:spPr>
          <a:xfrm flipH="1" flipV="1">
            <a:off x="10621875" y="5598659"/>
            <a:ext cx="1135792" cy="2719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206" idx="0"/>
            <a:endCxn id="214" idx="3"/>
          </p:cNvCxnSpPr>
          <p:nvPr/>
        </p:nvCxnSpPr>
        <p:spPr>
          <a:xfrm flipV="1">
            <a:off x="11105590" y="3417076"/>
            <a:ext cx="810516" cy="816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rot="1714356" flipH="1" flipV="1">
            <a:off x="11628645" y="3433589"/>
            <a:ext cx="611661" cy="1344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rot="1714356">
            <a:off x="11912430" y="3301528"/>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rot="1714356">
            <a:off x="11744262" y="5813134"/>
            <a:ext cx="220134" cy="2201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rot="1714356">
            <a:off x="11745163" y="4758830"/>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25" idx="2"/>
            <a:endCxn id="207" idx="5"/>
          </p:cNvCxnSpPr>
          <p:nvPr/>
        </p:nvCxnSpPr>
        <p:spPr>
          <a:xfrm flipH="1" flipV="1">
            <a:off x="10568243" y="5641978"/>
            <a:ext cx="669085" cy="1116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25" idx="7"/>
            <a:endCxn id="215" idx="4"/>
          </p:cNvCxnSpPr>
          <p:nvPr/>
        </p:nvCxnSpPr>
        <p:spPr>
          <a:xfrm flipV="1">
            <a:off x="11527111" y="6019863"/>
            <a:ext cx="274576" cy="769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rot="1714356">
            <a:off x="11218120" y="6676319"/>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连接符 235"/>
          <p:cNvCxnSpPr>
            <a:stCxn id="155" idx="7"/>
            <a:endCxn id="214" idx="1"/>
          </p:cNvCxnSpPr>
          <p:nvPr/>
        </p:nvCxnSpPr>
        <p:spPr>
          <a:xfrm>
            <a:off x="11396601" y="2597429"/>
            <a:ext cx="580431" cy="707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a:stCxn id="214" idx="2"/>
            <a:endCxn id="157" idx="0"/>
          </p:cNvCxnSpPr>
          <p:nvPr/>
        </p:nvCxnSpPr>
        <p:spPr>
          <a:xfrm flipH="1" flipV="1">
            <a:off x="11121455" y="3206915"/>
            <a:ext cx="801945" cy="141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3" name="图片 332"/>
          <p:cNvPicPr>
            <a:picLocks noChangeAspect="1"/>
          </p:cNvPicPr>
          <p:nvPr/>
        </p:nvPicPr>
        <p:blipFill>
          <a:blip r:embed="rId1"/>
          <a:stretch>
            <a:fillRect/>
          </a:stretch>
        </p:blipFill>
        <p:spPr>
          <a:xfrm>
            <a:off x="4106552" y="1367638"/>
            <a:ext cx="5453559" cy="4501290"/>
          </a:xfrm>
          <a:prstGeom prst="rect">
            <a:avLst/>
          </a:prstGeom>
        </p:spPr>
      </p:pic>
      <p:sp>
        <p:nvSpPr>
          <p:cNvPr id="334" name="矩形 333"/>
          <p:cNvSpPr/>
          <p:nvPr/>
        </p:nvSpPr>
        <p:spPr>
          <a:xfrm>
            <a:off x="1248989" y="2375065"/>
            <a:ext cx="1972344" cy="3754874"/>
          </a:xfrm>
          <a:prstGeom prst="rect">
            <a:avLst/>
          </a:prstGeom>
        </p:spPr>
        <p:txBody>
          <a:bodyPr wrap="square">
            <a:spAutoFit/>
          </a:bodyPr>
          <a:lstStyle/>
          <a:p>
            <a:r>
              <a:rPr lang="en-US" altLang="zh-CN" sz="1400" dirty="0"/>
              <a:t>Chancellor George Osborne said on Monday: "I am determined that we go on making the decisions to reform the British economy and tackle our debts. </a:t>
            </a:r>
            <a:endParaRPr lang="en-US" altLang="zh-CN" sz="1400" dirty="0"/>
          </a:p>
          <a:p>
            <a:endParaRPr lang="en-US" altLang="zh-CN" sz="1400" dirty="0"/>
          </a:p>
          <a:p>
            <a:r>
              <a:rPr lang="en-US" altLang="zh-CN" sz="1400" dirty="0"/>
              <a:t>"Ensuring that we can deliver the best quality infrastructure for Britain and the best value for money for the taxpayer are key parts of our long-term economic plan."</a:t>
            </a:r>
            <a:endParaRPr lang="en-US" altLang="zh-CN" sz="1400" dirty="0"/>
          </a:p>
        </p:txBody>
      </p:sp>
      <p:sp>
        <p:nvSpPr>
          <p:cNvPr id="335" name="文本框 334"/>
          <p:cNvSpPr txBox="1"/>
          <p:nvPr/>
        </p:nvSpPr>
        <p:spPr>
          <a:xfrm>
            <a:off x="1248989" y="1182972"/>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336" name="文本框 335"/>
          <p:cNvSpPr txBox="1"/>
          <p:nvPr/>
        </p:nvSpPr>
        <p:spPr>
          <a:xfrm>
            <a:off x="1248989" y="1640519"/>
            <a:ext cx="2387434" cy="646331"/>
          </a:xfrm>
          <a:prstGeom prst="rect">
            <a:avLst/>
          </a:prstGeom>
          <a:noFill/>
        </p:spPr>
        <p:txBody>
          <a:bodyPr wrap="square" rtlCol="0">
            <a:spAutoFit/>
          </a:bodyPr>
          <a:lstStyle/>
          <a:p>
            <a:r>
              <a:rPr lang="en-US" altLang="zh-CN" dirty="0"/>
              <a:t>CLICK TO ADD YOUR TITLE HERE</a:t>
            </a:r>
            <a:endParaRPr lang="zh-CN" altLang="en-US"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 calcmode="lin" valueType="num">
                                      <p:cBhvr>
                                        <p:cTn id="7" dur="500" fill="hold"/>
                                        <p:tgtEl>
                                          <p:spTgt spid="333"/>
                                        </p:tgtEl>
                                        <p:attrNameLst>
                                          <p:attrName>ppt_w</p:attrName>
                                        </p:attrNameLst>
                                      </p:cBhvr>
                                      <p:tavLst>
                                        <p:tav tm="0">
                                          <p:val>
                                            <p:fltVal val="0"/>
                                          </p:val>
                                        </p:tav>
                                        <p:tav tm="100000">
                                          <p:val>
                                            <p:strVal val="#ppt_w"/>
                                          </p:val>
                                        </p:tav>
                                      </p:tavLst>
                                    </p:anim>
                                    <p:anim calcmode="lin" valueType="num">
                                      <p:cBhvr>
                                        <p:cTn id="8" dur="500" fill="hold"/>
                                        <p:tgtEl>
                                          <p:spTgt spid="333"/>
                                        </p:tgtEl>
                                        <p:attrNameLst>
                                          <p:attrName>ppt_h</p:attrName>
                                        </p:attrNameLst>
                                      </p:cBhvr>
                                      <p:tavLst>
                                        <p:tav tm="0">
                                          <p:val>
                                            <p:fltVal val="0"/>
                                          </p:val>
                                        </p:tav>
                                        <p:tav tm="100000">
                                          <p:val>
                                            <p:strVal val="#ppt_h"/>
                                          </p:val>
                                        </p:tav>
                                      </p:tavLst>
                                    </p:anim>
                                    <p:animEffect transition="in" filter="fade">
                                      <p:cBhvr>
                                        <p:cTn id="9" dur="500"/>
                                        <p:tgtEl>
                                          <p:spTgt spid="333"/>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335"/>
                                        </p:tgtEl>
                                        <p:attrNameLst>
                                          <p:attrName>style.visibility</p:attrName>
                                        </p:attrNameLst>
                                      </p:cBhvr>
                                      <p:to>
                                        <p:strVal val="visible"/>
                                      </p:to>
                                    </p:set>
                                    <p:animEffect transition="in" filter="fade">
                                      <p:cBhvr>
                                        <p:cTn id="13" dur="1000"/>
                                        <p:tgtEl>
                                          <p:spTgt spid="335"/>
                                        </p:tgtEl>
                                      </p:cBhvr>
                                    </p:animEffect>
                                    <p:anim calcmode="lin" valueType="num">
                                      <p:cBhvr>
                                        <p:cTn id="14" dur="1000" fill="hold"/>
                                        <p:tgtEl>
                                          <p:spTgt spid="335"/>
                                        </p:tgtEl>
                                        <p:attrNameLst>
                                          <p:attrName>ppt_x</p:attrName>
                                        </p:attrNameLst>
                                      </p:cBhvr>
                                      <p:tavLst>
                                        <p:tav tm="0">
                                          <p:val>
                                            <p:strVal val="#ppt_x"/>
                                          </p:val>
                                        </p:tav>
                                        <p:tav tm="100000">
                                          <p:val>
                                            <p:strVal val="#ppt_x"/>
                                          </p:val>
                                        </p:tav>
                                      </p:tavLst>
                                    </p:anim>
                                    <p:anim calcmode="lin" valueType="num">
                                      <p:cBhvr>
                                        <p:cTn id="15" dur="1000" fill="hold"/>
                                        <p:tgtEl>
                                          <p:spTgt spid="33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anim calcmode="lin" valueType="num">
                                      <p:cBhvr>
                                        <p:cTn id="20" dur="1000" fill="hold"/>
                                        <p:tgtEl>
                                          <p:spTgt spid="336"/>
                                        </p:tgtEl>
                                        <p:attrNameLst>
                                          <p:attrName>ppt_x</p:attrName>
                                        </p:attrNameLst>
                                      </p:cBhvr>
                                      <p:tavLst>
                                        <p:tav tm="0">
                                          <p:val>
                                            <p:strVal val="#ppt_x"/>
                                          </p:val>
                                        </p:tav>
                                        <p:tav tm="100000">
                                          <p:val>
                                            <p:strVal val="#ppt_x"/>
                                          </p:val>
                                        </p:tav>
                                      </p:tavLst>
                                    </p:anim>
                                    <p:anim calcmode="lin" valueType="num">
                                      <p:cBhvr>
                                        <p:cTn id="21" dur="1000" fill="hold"/>
                                        <p:tgtEl>
                                          <p:spTgt spid="33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7" presetClass="entr" presetSubtype="0" fill="hold" grpId="0" nodeType="afterEffect">
                                  <p:stCondLst>
                                    <p:cond delay="0"/>
                                  </p:stCondLst>
                                  <p:childTnLst>
                                    <p:set>
                                      <p:cBhvr>
                                        <p:cTn id="24" dur="1" fill="hold">
                                          <p:stCondLst>
                                            <p:cond delay="0"/>
                                          </p:stCondLst>
                                        </p:cTn>
                                        <p:tgtEl>
                                          <p:spTgt spid="334"/>
                                        </p:tgtEl>
                                        <p:attrNameLst>
                                          <p:attrName>style.visibility</p:attrName>
                                        </p:attrNameLst>
                                      </p:cBhvr>
                                      <p:to>
                                        <p:strVal val="visible"/>
                                      </p:to>
                                    </p:set>
                                    <p:animEffect transition="in" filter="fade">
                                      <p:cBhvr>
                                        <p:cTn id="25" dur="1000"/>
                                        <p:tgtEl>
                                          <p:spTgt spid="334"/>
                                        </p:tgtEl>
                                      </p:cBhvr>
                                    </p:animEffect>
                                    <p:anim calcmode="lin" valueType="num">
                                      <p:cBhvr>
                                        <p:cTn id="26" dur="1000" fill="hold"/>
                                        <p:tgtEl>
                                          <p:spTgt spid="334"/>
                                        </p:tgtEl>
                                        <p:attrNameLst>
                                          <p:attrName>ppt_x</p:attrName>
                                        </p:attrNameLst>
                                      </p:cBhvr>
                                      <p:tavLst>
                                        <p:tav tm="0">
                                          <p:val>
                                            <p:strVal val="#ppt_x"/>
                                          </p:val>
                                        </p:tav>
                                        <p:tav tm="100000">
                                          <p:val>
                                            <p:strVal val="#ppt_x"/>
                                          </p:val>
                                        </p:tav>
                                      </p:tavLst>
                                    </p:anim>
                                    <p:anim calcmode="lin" valueType="num">
                                      <p:cBhvr>
                                        <p:cTn id="27" dur="1000" fill="hold"/>
                                        <p:tgtEl>
                                          <p:spTgt spid="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35" grpId="0" animBg="1"/>
      <p:bldP spid="33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37" name="直接连接符 136"/>
          <p:cNvCxnSpPr/>
          <p:nvPr/>
        </p:nvCxnSpPr>
        <p:spPr>
          <a:xfrm>
            <a:off x="7051204" y="1253208"/>
            <a:ext cx="0" cy="2818485"/>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138" name="文本框 137"/>
          <p:cNvSpPr txBox="1"/>
          <p:nvPr/>
        </p:nvSpPr>
        <p:spPr>
          <a:xfrm>
            <a:off x="4012578" y="1437587"/>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139" name="文本框 138"/>
          <p:cNvSpPr txBox="1"/>
          <p:nvPr/>
        </p:nvSpPr>
        <p:spPr>
          <a:xfrm>
            <a:off x="3197333" y="2005435"/>
            <a:ext cx="3897747"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140" name="文本框 139"/>
          <p:cNvSpPr txBox="1"/>
          <p:nvPr/>
        </p:nvSpPr>
        <p:spPr>
          <a:xfrm>
            <a:off x="3400618" y="2696977"/>
            <a:ext cx="3571495" cy="1661993"/>
          </a:xfrm>
          <a:prstGeom prst="rect">
            <a:avLst/>
          </a:prstGeom>
          <a:noFill/>
        </p:spPr>
        <p:txBody>
          <a:bodyPr wrap="square" rtlCol="0">
            <a:spAutoFit/>
          </a:bodyPr>
          <a:lstStyle/>
          <a:p>
            <a:r>
              <a:rPr lang="en-US" altLang="zh-CN" sz="1400" dirty="0"/>
              <a:t>Happiness is not about being immortal nor having food or rights in one's hand. It’s about having each tiny wish come true, or having something to eat when you are hungry or having someone's love when you need love.</a:t>
            </a:r>
            <a:endParaRPr lang="zh-CN" altLang="en-US" sz="1400" dirty="0"/>
          </a:p>
          <a:p>
            <a:endParaRPr lang="zh-CN" altLang="en-US" dirty="0"/>
          </a:p>
        </p:txBody>
      </p:sp>
      <p:sp>
        <p:nvSpPr>
          <p:cNvPr id="166" name="椭圆 165"/>
          <p:cNvSpPr/>
          <p:nvPr/>
        </p:nvSpPr>
        <p:spPr>
          <a:xfrm rot="11174285">
            <a:off x="1924415" y="59680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2964376" y="56145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1174285">
            <a:off x="6165869" y="58115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1174285">
            <a:off x="7410781" y="55013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1174285">
            <a:off x="6970561" y="63577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1174285">
            <a:off x="8261329" y="59336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rot="11174285">
            <a:off x="10228034" y="54764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rot="11174285">
            <a:off x="11859278" y="56692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rot="11174285">
            <a:off x="11403167" y="60602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rot="11174285">
            <a:off x="9845605" y="61635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rot="11174285">
            <a:off x="3727170" y="55608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rot="11174285">
            <a:off x="826579" y="67186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rot="11174285">
            <a:off x="3315532" y="65157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rot="11174285">
            <a:off x="8607532" y="65609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rot="11174285">
            <a:off x="10710575" y="67123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rot="11174285">
            <a:off x="5767069" y="63912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rot="11174285">
            <a:off x="4761815" y="60264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rot="11174285">
            <a:off x="-122116" y="64845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a:stCxn id="166" idx="6"/>
            <a:endCxn id="185" idx="2"/>
          </p:cNvCxnSpPr>
          <p:nvPr/>
        </p:nvCxnSpPr>
        <p:spPr>
          <a:xfrm flipH="1">
            <a:off x="101429" y="60397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66" idx="2"/>
            <a:endCxn id="167" idx="6"/>
          </p:cNvCxnSpPr>
          <p:nvPr/>
        </p:nvCxnSpPr>
        <p:spPr>
          <a:xfrm flipV="1">
            <a:off x="2084801" y="57144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9" idx="2"/>
            <a:endCxn id="166" idx="0"/>
          </p:cNvCxnSpPr>
          <p:nvPr/>
        </p:nvCxnSpPr>
        <p:spPr>
          <a:xfrm flipV="1">
            <a:off x="979619" y="61284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4" idx="5"/>
            <a:endCxn id="172" idx="1"/>
          </p:cNvCxnSpPr>
          <p:nvPr/>
        </p:nvCxnSpPr>
        <p:spPr>
          <a:xfrm flipH="1" flipV="1">
            <a:off x="10410325" y="56759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3"/>
            <a:endCxn id="173" idx="4"/>
          </p:cNvCxnSpPr>
          <p:nvPr/>
        </p:nvCxnSpPr>
        <p:spPr>
          <a:xfrm>
            <a:off x="10427552" y="55183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7" idx="4"/>
            <a:endCxn id="172" idx="7"/>
          </p:cNvCxnSpPr>
          <p:nvPr/>
        </p:nvCxnSpPr>
        <p:spPr>
          <a:xfrm flipV="1">
            <a:off x="9969890" y="56587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80" idx="4"/>
            <a:endCxn id="167" idx="0"/>
          </p:cNvCxnSpPr>
          <p:nvPr/>
        </p:nvCxnSpPr>
        <p:spPr>
          <a:xfrm flipH="1" flipV="1">
            <a:off x="3064299" y="58380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83" idx="6"/>
            <a:endCxn id="184" idx="1"/>
          </p:cNvCxnSpPr>
          <p:nvPr/>
        </p:nvCxnSpPr>
        <p:spPr>
          <a:xfrm flipH="1" flipV="1">
            <a:off x="4903372" y="61814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1" idx="7"/>
            <a:endCxn id="170" idx="2"/>
          </p:cNvCxnSpPr>
          <p:nvPr/>
        </p:nvCxnSpPr>
        <p:spPr>
          <a:xfrm flipH="1">
            <a:off x="7130947" y="60644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2" idx="6"/>
            <a:endCxn id="171" idx="3"/>
          </p:cNvCxnSpPr>
          <p:nvPr/>
        </p:nvCxnSpPr>
        <p:spPr>
          <a:xfrm flipH="1">
            <a:off x="8404476" y="55763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6"/>
            <a:endCxn id="166" idx="1"/>
          </p:cNvCxnSpPr>
          <p:nvPr/>
        </p:nvCxnSpPr>
        <p:spPr>
          <a:xfrm flipH="1" flipV="1">
            <a:off x="2055202" y="61111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80" idx="3"/>
            <a:endCxn id="178" idx="0"/>
          </p:cNvCxnSpPr>
          <p:nvPr/>
        </p:nvCxnSpPr>
        <p:spPr>
          <a:xfrm flipV="1">
            <a:off x="3452122" y="57839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168" idx="3"/>
            <a:endCxn id="169" idx="6"/>
          </p:cNvCxnSpPr>
          <p:nvPr/>
        </p:nvCxnSpPr>
        <p:spPr>
          <a:xfrm flipV="1">
            <a:off x="6340236" y="56012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70" idx="4"/>
            <a:endCxn id="169" idx="7"/>
          </p:cNvCxnSpPr>
          <p:nvPr/>
        </p:nvCxnSpPr>
        <p:spPr>
          <a:xfrm flipV="1">
            <a:off x="7059732" y="56836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71" idx="5"/>
            <a:endCxn id="169" idx="2"/>
          </p:cNvCxnSpPr>
          <p:nvPr/>
        </p:nvCxnSpPr>
        <p:spPr>
          <a:xfrm flipH="1" flipV="1">
            <a:off x="7634326" y="56256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77" idx="6"/>
            <a:endCxn id="171" idx="1"/>
          </p:cNvCxnSpPr>
          <p:nvPr/>
        </p:nvCxnSpPr>
        <p:spPr>
          <a:xfrm flipH="1" flipV="1">
            <a:off x="8392116" y="60767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81" idx="2"/>
            <a:endCxn id="177" idx="7"/>
          </p:cNvCxnSpPr>
          <p:nvPr/>
        </p:nvCxnSpPr>
        <p:spPr>
          <a:xfrm flipV="1">
            <a:off x="8760572" y="63457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80" idx="2"/>
            <a:endCxn id="184" idx="7"/>
          </p:cNvCxnSpPr>
          <p:nvPr/>
        </p:nvCxnSpPr>
        <p:spPr>
          <a:xfrm flipV="1">
            <a:off x="3468572" y="61680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79" idx="2"/>
            <a:endCxn id="180" idx="7"/>
          </p:cNvCxnSpPr>
          <p:nvPr/>
        </p:nvCxnSpPr>
        <p:spPr>
          <a:xfrm flipV="1">
            <a:off x="979619" y="66405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84" idx="5"/>
            <a:endCxn id="178" idx="2"/>
          </p:cNvCxnSpPr>
          <p:nvPr/>
        </p:nvCxnSpPr>
        <p:spPr>
          <a:xfrm flipH="1" flipV="1">
            <a:off x="3950201" y="56848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81" idx="5"/>
            <a:endCxn id="171" idx="0"/>
          </p:cNvCxnSpPr>
          <p:nvPr/>
        </p:nvCxnSpPr>
        <p:spPr>
          <a:xfrm flipH="1" flipV="1">
            <a:off x="8333020" y="60940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H="1" flipV="1">
            <a:off x="7087150" y="65055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flipH="1" flipV="1">
            <a:off x="11544851" y="62654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68" idx="6"/>
            <a:endCxn id="184" idx="3"/>
          </p:cNvCxnSpPr>
          <p:nvPr/>
        </p:nvCxnSpPr>
        <p:spPr>
          <a:xfrm flipH="1">
            <a:off x="4916749" y="58988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8" idx="0"/>
            <a:endCxn id="183" idx="3"/>
          </p:cNvCxnSpPr>
          <p:nvPr/>
        </p:nvCxnSpPr>
        <p:spPr>
          <a:xfrm flipH="1">
            <a:off x="5929278" y="60068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68" idx="1"/>
            <a:endCxn id="170" idx="5"/>
          </p:cNvCxnSpPr>
          <p:nvPr/>
        </p:nvCxnSpPr>
        <p:spPr>
          <a:xfrm>
            <a:off x="6325181" y="59858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endCxn id="170" idx="7"/>
          </p:cNvCxnSpPr>
          <p:nvPr/>
        </p:nvCxnSpPr>
        <p:spPr>
          <a:xfrm flipV="1">
            <a:off x="5913701" y="64885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83" idx="7"/>
          </p:cNvCxnSpPr>
          <p:nvPr/>
        </p:nvCxnSpPr>
        <p:spPr>
          <a:xfrm flipH="1">
            <a:off x="5015339" y="65394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183" idx="0"/>
          </p:cNvCxnSpPr>
          <p:nvPr/>
        </p:nvCxnSpPr>
        <p:spPr>
          <a:xfrm flipH="1" flipV="1">
            <a:off x="5848307" y="65730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74" idx="7"/>
            <a:endCxn id="177" idx="2"/>
          </p:cNvCxnSpPr>
          <p:nvPr/>
        </p:nvCxnSpPr>
        <p:spPr>
          <a:xfrm flipH="1">
            <a:off x="10069150" y="62425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74" idx="0"/>
            <a:endCxn id="182" idx="2"/>
          </p:cNvCxnSpPr>
          <p:nvPr/>
        </p:nvCxnSpPr>
        <p:spPr>
          <a:xfrm flipH="1">
            <a:off x="10863615" y="62838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177" idx="1"/>
            <a:endCxn id="182" idx="6"/>
          </p:cNvCxnSpPr>
          <p:nvPr/>
        </p:nvCxnSpPr>
        <p:spPr>
          <a:xfrm>
            <a:off x="10027896" y="63630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171" idx="0"/>
          </p:cNvCxnSpPr>
          <p:nvPr/>
        </p:nvCxnSpPr>
        <p:spPr>
          <a:xfrm flipH="1">
            <a:off x="7835583" y="60940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181" idx="0"/>
          </p:cNvCxnSpPr>
          <p:nvPr/>
        </p:nvCxnSpPr>
        <p:spPr>
          <a:xfrm>
            <a:off x="8675940" y="67139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stCxn id="173" idx="0"/>
            <a:endCxn id="174" idx="3"/>
          </p:cNvCxnSpPr>
          <p:nvPr/>
        </p:nvCxnSpPr>
        <p:spPr>
          <a:xfrm flipH="1">
            <a:off x="11602685" y="58251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173" idx="1"/>
          </p:cNvCxnSpPr>
          <p:nvPr/>
        </p:nvCxnSpPr>
        <p:spPr>
          <a:xfrm>
            <a:off x="11986429" y="58084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endCxn id="184" idx="0"/>
          </p:cNvCxnSpPr>
          <p:nvPr/>
        </p:nvCxnSpPr>
        <p:spPr>
          <a:xfrm flipV="1">
            <a:off x="4574971" y="62000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67" idx="3"/>
            <a:endCxn id="178" idx="6"/>
          </p:cNvCxnSpPr>
          <p:nvPr/>
        </p:nvCxnSpPr>
        <p:spPr>
          <a:xfrm>
            <a:off x="3163894" y="56564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endCxn id="185" idx="1"/>
          </p:cNvCxnSpPr>
          <p:nvPr/>
        </p:nvCxnSpPr>
        <p:spPr>
          <a:xfrm flipH="1" flipV="1">
            <a:off x="60175" y="66840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256368" y="1168371"/>
            <a:ext cx="3794624" cy="3049595"/>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连接符 116"/>
          <p:cNvCxnSpPr>
            <a:endCxn id="119" idx="3"/>
          </p:cNvCxnSpPr>
          <p:nvPr/>
        </p:nvCxnSpPr>
        <p:spPr>
          <a:xfrm flipV="1">
            <a:off x="3318306" y="1253208"/>
            <a:ext cx="866026" cy="9790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椭圆 118"/>
          <p:cNvSpPr/>
          <p:nvPr/>
        </p:nvSpPr>
        <p:spPr>
          <a:xfrm>
            <a:off x="4139878" y="994112"/>
            <a:ext cx="303550" cy="3035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连接符 124"/>
          <p:cNvCxnSpPr>
            <a:stCxn id="164" idx="1"/>
          </p:cNvCxnSpPr>
          <p:nvPr/>
        </p:nvCxnSpPr>
        <p:spPr>
          <a:xfrm flipH="1" flipV="1">
            <a:off x="839005" y="555585"/>
            <a:ext cx="1665780" cy="17640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9" name="椭圆 128"/>
          <p:cNvSpPr/>
          <p:nvPr/>
        </p:nvSpPr>
        <p:spPr>
          <a:xfrm>
            <a:off x="715405" y="43559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a:stCxn id="132" idx="7"/>
          </p:cNvCxnSpPr>
          <p:nvPr/>
        </p:nvCxnSpPr>
        <p:spPr>
          <a:xfrm flipV="1">
            <a:off x="2012106" y="3323233"/>
            <a:ext cx="576765" cy="6082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927161" y="3916897"/>
            <a:ext cx="99519" cy="995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261361" y="3331182"/>
            <a:ext cx="1263167" cy="1593869"/>
            <a:chOff x="3261361" y="3331182"/>
            <a:chExt cx="1263167" cy="1593869"/>
          </a:xfrm>
        </p:grpSpPr>
        <p:cxnSp>
          <p:nvCxnSpPr>
            <p:cNvPr id="135" name="直接连接符 134"/>
            <p:cNvCxnSpPr>
              <a:stCxn id="142" idx="0"/>
            </p:cNvCxnSpPr>
            <p:nvPr/>
          </p:nvCxnSpPr>
          <p:spPr>
            <a:xfrm flipH="1" flipV="1">
              <a:off x="3261361" y="3331182"/>
              <a:ext cx="944863" cy="9572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1" name="组合 140"/>
            <p:cNvGrpSpPr/>
            <p:nvPr/>
          </p:nvGrpSpPr>
          <p:grpSpPr>
            <a:xfrm>
              <a:off x="3887920" y="4288443"/>
              <a:ext cx="636608" cy="636608"/>
              <a:chOff x="3887920" y="4288443"/>
              <a:chExt cx="636608" cy="636608"/>
            </a:xfrm>
          </p:grpSpPr>
          <p:sp>
            <p:nvSpPr>
              <p:cNvPr id="142" name="椭圆 141"/>
              <p:cNvSpPr/>
              <p:nvPr/>
            </p:nvSpPr>
            <p:spPr>
              <a:xfrm>
                <a:off x="3887920" y="4288443"/>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Warning"/>
              <p:cNvSpPr>
                <a:spLocks noEditPoints="1"/>
              </p:cNvSpPr>
              <p:nvPr/>
            </p:nvSpPr>
            <p:spPr bwMode="auto">
              <a:xfrm>
                <a:off x="3981548" y="4355037"/>
                <a:ext cx="449352" cy="425192"/>
              </a:xfrm>
              <a:custGeom>
                <a:avLst/>
                <a:gdLst>
                  <a:gd name="T0" fmla="*/ 199 w 400"/>
                  <a:gd name="T1" fmla="*/ 0 h 380"/>
                  <a:gd name="T2" fmla="*/ 158 w 400"/>
                  <a:gd name="T3" fmla="*/ 25 h 380"/>
                  <a:gd name="T4" fmla="*/ 158 w 400"/>
                  <a:gd name="T5" fmla="*/ 25 h 380"/>
                  <a:gd name="T6" fmla="*/ 7 w 400"/>
                  <a:gd name="T7" fmla="*/ 310 h 380"/>
                  <a:gd name="T8" fmla="*/ 7 w 400"/>
                  <a:gd name="T9" fmla="*/ 310 h 380"/>
                  <a:gd name="T10" fmla="*/ 7 w 400"/>
                  <a:gd name="T11" fmla="*/ 311 h 380"/>
                  <a:gd name="T12" fmla="*/ 10 w 400"/>
                  <a:gd name="T13" fmla="*/ 357 h 380"/>
                  <a:gd name="T14" fmla="*/ 49 w 400"/>
                  <a:gd name="T15" fmla="*/ 380 h 380"/>
                  <a:gd name="T16" fmla="*/ 350 w 400"/>
                  <a:gd name="T17" fmla="*/ 380 h 380"/>
                  <a:gd name="T18" fmla="*/ 391 w 400"/>
                  <a:gd name="T19" fmla="*/ 357 h 380"/>
                  <a:gd name="T20" fmla="*/ 392 w 400"/>
                  <a:gd name="T21" fmla="*/ 311 h 380"/>
                  <a:gd name="T22" fmla="*/ 242 w 400"/>
                  <a:gd name="T23" fmla="*/ 25 h 380"/>
                  <a:gd name="T24" fmla="*/ 242 w 400"/>
                  <a:gd name="T25" fmla="*/ 25 h 380"/>
                  <a:gd name="T26" fmla="*/ 242 w 400"/>
                  <a:gd name="T27" fmla="*/ 25 h 380"/>
                  <a:gd name="T28" fmla="*/ 199 w 400"/>
                  <a:gd name="T29" fmla="*/ 0 h 380"/>
                  <a:gd name="T30" fmla="*/ 199 w 400"/>
                  <a:gd name="T31" fmla="*/ 17 h 380"/>
                  <a:gd name="T32" fmla="*/ 226 w 400"/>
                  <a:gd name="T33" fmla="*/ 34 h 380"/>
                  <a:gd name="T34" fmla="*/ 376 w 400"/>
                  <a:gd name="T35" fmla="*/ 318 h 380"/>
                  <a:gd name="T36" fmla="*/ 376 w 400"/>
                  <a:gd name="T37" fmla="*/ 348 h 380"/>
                  <a:gd name="T38" fmla="*/ 350 w 400"/>
                  <a:gd name="T39" fmla="*/ 363 h 380"/>
                  <a:gd name="T40" fmla="*/ 49 w 400"/>
                  <a:gd name="T41" fmla="*/ 363 h 380"/>
                  <a:gd name="T42" fmla="*/ 23 w 400"/>
                  <a:gd name="T43" fmla="*/ 346 h 380"/>
                  <a:gd name="T44" fmla="*/ 23 w 400"/>
                  <a:gd name="T45" fmla="*/ 318 h 380"/>
                  <a:gd name="T46" fmla="*/ 174 w 400"/>
                  <a:gd name="T47" fmla="*/ 33 h 380"/>
                  <a:gd name="T48" fmla="*/ 199 w 400"/>
                  <a:gd name="T49" fmla="*/ 17 h 380"/>
                  <a:gd name="T50" fmla="*/ 183 w 400"/>
                  <a:gd name="T51" fmla="*/ 81 h 380"/>
                  <a:gd name="T52" fmla="*/ 167 w 400"/>
                  <a:gd name="T53" fmla="*/ 88 h 380"/>
                  <a:gd name="T54" fmla="*/ 163 w 400"/>
                  <a:gd name="T55" fmla="*/ 103 h 380"/>
                  <a:gd name="T56" fmla="*/ 170 w 400"/>
                  <a:gd name="T57" fmla="*/ 228 h 380"/>
                  <a:gd name="T58" fmla="*/ 177 w 400"/>
                  <a:gd name="T59" fmla="*/ 243 h 380"/>
                  <a:gd name="T60" fmla="*/ 191 w 400"/>
                  <a:gd name="T61" fmla="*/ 247 h 380"/>
                  <a:gd name="T62" fmla="*/ 208 w 400"/>
                  <a:gd name="T63" fmla="*/ 247 h 380"/>
                  <a:gd name="T64" fmla="*/ 222 w 400"/>
                  <a:gd name="T65" fmla="*/ 243 h 380"/>
                  <a:gd name="T66" fmla="*/ 229 w 400"/>
                  <a:gd name="T67" fmla="*/ 228 h 380"/>
                  <a:gd name="T68" fmla="*/ 236 w 400"/>
                  <a:gd name="T69" fmla="*/ 107 h 380"/>
                  <a:gd name="T70" fmla="*/ 236 w 400"/>
                  <a:gd name="T71" fmla="*/ 100 h 380"/>
                  <a:gd name="T72" fmla="*/ 232 w 400"/>
                  <a:gd name="T73" fmla="*/ 88 h 380"/>
                  <a:gd name="T74" fmla="*/ 216 w 400"/>
                  <a:gd name="T75" fmla="*/ 81 h 380"/>
                  <a:gd name="T76" fmla="*/ 183 w 400"/>
                  <a:gd name="T77" fmla="*/ 81 h 380"/>
                  <a:gd name="T78" fmla="*/ 218 w 400"/>
                  <a:gd name="T79" fmla="*/ 102 h 380"/>
                  <a:gd name="T80" fmla="*/ 211 w 400"/>
                  <a:gd name="T81" fmla="*/ 227 h 380"/>
                  <a:gd name="T82" fmla="*/ 208 w 400"/>
                  <a:gd name="T83" fmla="*/ 230 h 380"/>
                  <a:gd name="T84" fmla="*/ 191 w 400"/>
                  <a:gd name="T85" fmla="*/ 230 h 380"/>
                  <a:gd name="T86" fmla="*/ 187 w 400"/>
                  <a:gd name="T87" fmla="*/ 227 h 380"/>
                  <a:gd name="T88" fmla="*/ 181 w 400"/>
                  <a:gd name="T89" fmla="*/ 102 h 380"/>
                  <a:gd name="T90" fmla="*/ 183 w 400"/>
                  <a:gd name="T91" fmla="*/ 99 h 380"/>
                  <a:gd name="T92" fmla="*/ 216 w 400"/>
                  <a:gd name="T93" fmla="*/ 99 h 380"/>
                  <a:gd name="T94" fmla="*/ 218 w 400"/>
                  <a:gd name="T95" fmla="*/ 102 h 380"/>
                  <a:gd name="T96" fmla="*/ 200 w 400"/>
                  <a:gd name="T97" fmla="*/ 257 h 380"/>
                  <a:gd name="T98" fmla="*/ 160 w 400"/>
                  <a:gd name="T99" fmla="*/ 298 h 380"/>
                  <a:gd name="T100" fmla="*/ 200 w 400"/>
                  <a:gd name="T101" fmla="*/ 338 h 380"/>
                  <a:gd name="T102" fmla="*/ 240 w 400"/>
                  <a:gd name="T103" fmla="*/ 298 h 380"/>
                  <a:gd name="T104" fmla="*/ 200 w 400"/>
                  <a:gd name="T105" fmla="*/ 257 h 380"/>
                  <a:gd name="T106" fmla="*/ 200 w 400"/>
                  <a:gd name="T107" fmla="*/ 275 h 380"/>
                  <a:gd name="T108" fmla="*/ 222 w 400"/>
                  <a:gd name="T109" fmla="*/ 298 h 380"/>
                  <a:gd name="T110" fmla="*/ 200 w 400"/>
                  <a:gd name="T111" fmla="*/ 320 h 380"/>
                  <a:gd name="T112" fmla="*/ 178 w 400"/>
                  <a:gd name="T113" fmla="*/ 298 h 380"/>
                  <a:gd name="T114" fmla="*/ 200 w 400"/>
                  <a:gd name="T115" fmla="*/ 275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0" h="380">
                    <a:moveTo>
                      <a:pt x="199" y="0"/>
                    </a:moveTo>
                    <a:cubicBezTo>
                      <a:pt x="182" y="0"/>
                      <a:pt x="166" y="9"/>
                      <a:pt x="158" y="25"/>
                    </a:cubicBezTo>
                    <a:lnTo>
                      <a:pt x="158" y="25"/>
                    </a:lnTo>
                    <a:lnTo>
                      <a:pt x="7" y="310"/>
                    </a:lnTo>
                    <a:lnTo>
                      <a:pt x="7" y="310"/>
                    </a:lnTo>
                    <a:lnTo>
                      <a:pt x="7" y="311"/>
                    </a:lnTo>
                    <a:cubicBezTo>
                      <a:pt x="0" y="325"/>
                      <a:pt x="1" y="343"/>
                      <a:pt x="10" y="357"/>
                    </a:cubicBezTo>
                    <a:cubicBezTo>
                      <a:pt x="21" y="373"/>
                      <a:pt x="35" y="380"/>
                      <a:pt x="49" y="380"/>
                    </a:cubicBezTo>
                    <a:lnTo>
                      <a:pt x="350" y="380"/>
                    </a:lnTo>
                    <a:cubicBezTo>
                      <a:pt x="367" y="380"/>
                      <a:pt x="382" y="371"/>
                      <a:pt x="391" y="357"/>
                    </a:cubicBezTo>
                    <a:cubicBezTo>
                      <a:pt x="400" y="343"/>
                      <a:pt x="399" y="325"/>
                      <a:pt x="392" y="311"/>
                    </a:cubicBezTo>
                    <a:cubicBezTo>
                      <a:pt x="340" y="211"/>
                      <a:pt x="287" y="110"/>
                      <a:pt x="242" y="25"/>
                    </a:cubicBezTo>
                    <a:lnTo>
                      <a:pt x="242" y="25"/>
                    </a:lnTo>
                    <a:lnTo>
                      <a:pt x="242" y="25"/>
                    </a:lnTo>
                    <a:cubicBezTo>
                      <a:pt x="233" y="9"/>
                      <a:pt x="217" y="0"/>
                      <a:pt x="199" y="0"/>
                    </a:cubicBezTo>
                    <a:close/>
                    <a:moveTo>
                      <a:pt x="199" y="17"/>
                    </a:moveTo>
                    <a:cubicBezTo>
                      <a:pt x="210" y="17"/>
                      <a:pt x="221" y="24"/>
                      <a:pt x="226" y="34"/>
                    </a:cubicBezTo>
                    <a:cubicBezTo>
                      <a:pt x="276" y="129"/>
                      <a:pt x="326" y="223"/>
                      <a:pt x="376" y="318"/>
                    </a:cubicBezTo>
                    <a:cubicBezTo>
                      <a:pt x="383" y="332"/>
                      <a:pt x="380" y="340"/>
                      <a:pt x="376" y="348"/>
                    </a:cubicBezTo>
                    <a:cubicBezTo>
                      <a:pt x="370" y="356"/>
                      <a:pt x="360" y="363"/>
                      <a:pt x="350" y="363"/>
                    </a:cubicBezTo>
                    <a:lnTo>
                      <a:pt x="49" y="363"/>
                    </a:lnTo>
                    <a:cubicBezTo>
                      <a:pt x="35" y="362"/>
                      <a:pt x="28" y="353"/>
                      <a:pt x="23" y="346"/>
                    </a:cubicBezTo>
                    <a:cubicBezTo>
                      <a:pt x="19" y="340"/>
                      <a:pt x="19" y="327"/>
                      <a:pt x="23" y="318"/>
                    </a:cubicBezTo>
                    <a:lnTo>
                      <a:pt x="174" y="33"/>
                    </a:lnTo>
                    <a:cubicBezTo>
                      <a:pt x="179" y="23"/>
                      <a:pt x="189" y="17"/>
                      <a:pt x="199" y="17"/>
                    </a:cubicBezTo>
                    <a:close/>
                    <a:moveTo>
                      <a:pt x="183" y="81"/>
                    </a:moveTo>
                    <a:cubicBezTo>
                      <a:pt x="176" y="81"/>
                      <a:pt x="170" y="84"/>
                      <a:pt x="167" y="88"/>
                    </a:cubicBezTo>
                    <a:cubicBezTo>
                      <a:pt x="164" y="93"/>
                      <a:pt x="163" y="95"/>
                      <a:pt x="163" y="103"/>
                    </a:cubicBezTo>
                    <a:lnTo>
                      <a:pt x="170" y="228"/>
                    </a:lnTo>
                    <a:cubicBezTo>
                      <a:pt x="170" y="234"/>
                      <a:pt x="173" y="240"/>
                      <a:pt x="177" y="243"/>
                    </a:cubicBezTo>
                    <a:cubicBezTo>
                      <a:pt x="181" y="247"/>
                      <a:pt x="186" y="247"/>
                      <a:pt x="191" y="247"/>
                    </a:cubicBezTo>
                    <a:lnTo>
                      <a:pt x="208" y="247"/>
                    </a:lnTo>
                    <a:cubicBezTo>
                      <a:pt x="212" y="247"/>
                      <a:pt x="218" y="247"/>
                      <a:pt x="222" y="243"/>
                    </a:cubicBezTo>
                    <a:cubicBezTo>
                      <a:pt x="226" y="239"/>
                      <a:pt x="228" y="236"/>
                      <a:pt x="229" y="228"/>
                    </a:cubicBezTo>
                    <a:lnTo>
                      <a:pt x="236" y="107"/>
                    </a:lnTo>
                    <a:lnTo>
                      <a:pt x="236" y="100"/>
                    </a:lnTo>
                    <a:cubicBezTo>
                      <a:pt x="236" y="97"/>
                      <a:pt x="236" y="92"/>
                      <a:pt x="232" y="88"/>
                    </a:cubicBezTo>
                    <a:cubicBezTo>
                      <a:pt x="229" y="84"/>
                      <a:pt x="223" y="81"/>
                      <a:pt x="216" y="81"/>
                    </a:cubicBezTo>
                    <a:lnTo>
                      <a:pt x="183" y="81"/>
                    </a:lnTo>
                    <a:close/>
                    <a:moveTo>
                      <a:pt x="218" y="102"/>
                    </a:moveTo>
                    <a:cubicBezTo>
                      <a:pt x="216" y="144"/>
                      <a:pt x="214" y="185"/>
                      <a:pt x="211" y="227"/>
                    </a:cubicBezTo>
                    <a:cubicBezTo>
                      <a:pt x="211" y="230"/>
                      <a:pt x="211" y="230"/>
                      <a:pt x="208" y="230"/>
                    </a:cubicBezTo>
                    <a:lnTo>
                      <a:pt x="191" y="230"/>
                    </a:lnTo>
                    <a:cubicBezTo>
                      <a:pt x="187" y="230"/>
                      <a:pt x="188" y="229"/>
                      <a:pt x="187" y="227"/>
                    </a:cubicBezTo>
                    <a:cubicBezTo>
                      <a:pt x="187" y="227"/>
                      <a:pt x="181" y="103"/>
                      <a:pt x="181" y="102"/>
                    </a:cubicBezTo>
                    <a:cubicBezTo>
                      <a:pt x="181" y="100"/>
                      <a:pt x="181" y="99"/>
                      <a:pt x="183" y="99"/>
                    </a:cubicBezTo>
                    <a:lnTo>
                      <a:pt x="216" y="99"/>
                    </a:lnTo>
                    <a:cubicBezTo>
                      <a:pt x="219" y="99"/>
                      <a:pt x="218" y="100"/>
                      <a:pt x="218" y="102"/>
                    </a:cubicBezTo>
                    <a:close/>
                    <a:moveTo>
                      <a:pt x="200" y="257"/>
                    </a:moveTo>
                    <a:cubicBezTo>
                      <a:pt x="177" y="257"/>
                      <a:pt x="160" y="276"/>
                      <a:pt x="160" y="298"/>
                    </a:cubicBezTo>
                    <a:cubicBezTo>
                      <a:pt x="160" y="320"/>
                      <a:pt x="178" y="338"/>
                      <a:pt x="200" y="338"/>
                    </a:cubicBezTo>
                    <a:cubicBezTo>
                      <a:pt x="221" y="338"/>
                      <a:pt x="240" y="320"/>
                      <a:pt x="240" y="298"/>
                    </a:cubicBezTo>
                    <a:cubicBezTo>
                      <a:pt x="240" y="276"/>
                      <a:pt x="222" y="257"/>
                      <a:pt x="200" y="257"/>
                    </a:cubicBezTo>
                    <a:close/>
                    <a:moveTo>
                      <a:pt x="200" y="275"/>
                    </a:moveTo>
                    <a:cubicBezTo>
                      <a:pt x="212" y="275"/>
                      <a:pt x="222" y="285"/>
                      <a:pt x="222" y="298"/>
                    </a:cubicBezTo>
                    <a:cubicBezTo>
                      <a:pt x="222" y="309"/>
                      <a:pt x="211" y="320"/>
                      <a:pt x="200" y="320"/>
                    </a:cubicBezTo>
                    <a:cubicBezTo>
                      <a:pt x="187" y="320"/>
                      <a:pt x="178" y="311"/>
                      <a:pt x="178" y="298"/>
                    </a:cubicBezTo>
                    <a:cubicBezTo>
                      <a:pt x="178" y="285"/>
                      <a:pt x="187" y="275"/>
                      <a:pt x="200" y="275"/>
                    </a:cubicBezTo>
                    <a:close/>
                  </a:path>
                </a:pathLst>
              </a:custGeom>
              <a:solidFill>
                <a:schemeClr val="bg1"/>
              </a:solidFill>
              <a:ln w="0">
                <a:noFill/>
                <a:prstDash val="solid"/>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262626"/>
                  </a:solidFill>
                  <a:latin typeface="Calibri" panose="020F0502020204030204" pitchFamily="34" charset="0"/>
                  <a:cs typeface="Calibri" panose="020F0502020204030204" pitchFamily="34" charset="0"/>
                </a:endParaRPr>
              </a:p>
            </p:txBody>
          </p:sp>
        </p:grpSp>
      </p:grpSp>
      <p:grpSp>
        <p:nvGrpSpPr>
          <p:cNvPr id="5" name="组合 4"/>
          <p:cNvGrpSpPr/>
          <p:nvPr/>
        </p:nvGrpSpPr>
        <p:grpSpPr>
          <a:xfrm>
            <a:off x="3421453" y="3236258"/>
            <a:ext cx="2879057" cy="1688793"/>
            <a:chOff x="3421453" y="3236258"/>
            <a:chExt cx="2879057" cy="1688793"/>
          </a:xfrm>
        </p:grpSpPr>
        <p:cxnSp>
          <p:nvCxnSpPr>
            <p:cNvPr id="136" name="直接连接符 135"/>
            <p:cNvCxnSpPr>
              <a:endCxn id="164" idx="5"/>
            </p:cNvCxnSpPr>
            <p:nvPr/>
          </p:nvCxnSpPr>
          <p:spPr>
            <a:xfrm flipH="1" flipV="1">
              <a:off x="3421453" y="3236258"/>
              <a:ext cx="2512185" cy="106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5663902" y="4288443"/>
              <a:ext cx="636608" cy="636608"/>
              <a:chOff x="5663902" y="4288443"/>
              <a:chExt cx="636608" cy="636608"/>
            </a:xfrm>
          </p:grpSpPr>
          <p:sp>
            <p:nvSpPr>
              <p:cNvPr id="145" name="椭圆 144"/>
              <p:cNvSpPr/>
              <p:nvPr/>
            </p:nvSpPr>
            <p:spPr>
              <a:xfrm>
                <a:off x="5663902" y="4288443"/>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Synchronize"/>
              <p:cNvSpPr>
                <a:spLocks noChangeAspect="1" noEditPoints="1"/>
              </p:cNvSpPr>
              <p:nvPr/>
            </p:nvSpPr>
            <p:spPr bwMode="auto">
              <a:xfrm>
                <a:off x="5808729" y="4420131"/>
                <a:ext cx="371822" cy="371822"/>
              </a:xfrm>
              <a:custGeom>
                <a:avLst/>
                <a:gdLst>
                  <a:gd name="T0" fmla="*/ 42 w 395"/>
                  <a:gd name="T1" fmla="*/ 0 h 393"/>
                  <a:gd name="T2" fmla="*/ 36 w 395"/>
                  <a:gd name="T3" fmla="*/ 15 h 393"/>
                  <a:gd name="T4" fmla="*/ 69 w 395"/>
                  <a:gd name="T5" fmla="*/ 47 h 393"/>
                  <a:gd name="T6" fmla="*/ 0 w 395"/>
                  <a:gd name="T7" fmla="*/ 196 h 393"/>
                  <a:gd name="T8" fmla="*/ 165 w 395"/>
                  <a:gd name="T9" fmla="*/ 389 h 393"/>
                  <a:gd name="T10" fmla="*/ 175 w 395"/>
                  <a:gd name="T11" fmla="*/ 380 h 393"/>
                  <a:gd name="T12" fmla="*/ 175 w 395"/>
                  <a:gd name="T13" fmla="*/ 302 h 393"/>
                  <a:gd name="T14" fmla="*/ 168 w 395"/>
                  <a:gd name="T15" fmla="*/ 294 h 393"/>
                  <a:gd name="T16" fmla="*/ 94 w 395"/>
                  <a:gd name="T17" fmla="*/ 196 h 393"/>
                  <a:gd name="T18" fmla="*/ 135 w 395"/>
                  <a:gd name="T19" fmla="*/ 114 h 393"/>
                  <a:gd name="T20" fmla="*/ 188 w 395"/>
                  <a:gd name="T21" fmla="*/ 167 h 393"/>
                  <a:gd name="T22" fmla="*/ 203 w 395"/>
                  <a:gd name="T23" fmla="*/ 161 h 393"/>
                  <a:gd name="T24" fmla="*/ 203 w 395"/>
                  <a:gd name="T25" fmla="*/ 9 h 393"/>
                  <a:gd name="T26" fmla="*/ 194 w 395"/>
                  <a:gd name="T27" fmla="*/ 0 h 393"/>
                  <a:gd name="T28" fmla="*/ 42 w 395"/>
                  <a:gd name="T29" fmla="*/ 0 h 393"/>
                  <a:gd name="T30" fmla="*/ 221 w 395"/>
                  <a:gd name="T31" fmla="*/ 12 h 393"/>
                  <a:gd name="T32" fmla="*/ 221 w 395"/>
                  <a:gd name="T33" fmla="*/ 90 h 393"/>
                  <a:gd name="T34" fmla="*/ 227 w 395"/>
                  <a:gd name="T35" fmla="*/ 99 h 393"/>
                  <a:gd name="T36" fmla="*/ 302 w 395"/>
                  <a:gd name="T37" fmla="*/ 197 h 393"/>
                  <a:gd name="T38" fmla="*/ 260 w 395"/>
                  <a:gd name="T39" fmla="*/ 279 h 393"/>
                  <a:gd name="T40" fmla="*/ 207 w 395"/>
                  <a:gd name="T41" fmla="*/ 226 h 393"/>
                  <a:gd name="T42" fmla="*/ 192 w 395"/>
                  <a:gd name="T43" fmla="*/ 232 h 393"/>
                  <a:gd name="T44" fmla="*/ 192 w 395"/>
                  <a:gd name="T45" fmla="*/ 384 h 393"/>
                  <a:gd name="T46" fmla="*/ 201 w 395"/>
                  <a:gd name="T47" fmla="*/ 393 h 393"/>
                  <a:gd name="T48" fmla="*/ 353 w 395"/>
                  <a:gd name="T49" fmla="*/ 393 h 393"/>
                  <a:gd name="T50" fmla="*/ 359 w 395"/>
                  <a:gd name="T51" fmla="*/ 378 h 393"/>
                  <a:gd name="T52" fmla="*/ 327 w 395"/>
                  <a:gd name="T53" fmla="*/ 345 h 393"/>
                  <a:gd name="T54" fmla="*/ 395 w 395"/>
                  <a:gd name="T55" fmla="*/ 197 h 393"/>
                  <a:gd name="T56" fmla="*/ 231 w 395"/>
                  <a:gd name="T57" fmla="*/ 4 h 393"/>
                  <a:gd name="T58" fmla="*/ 221 w 395"/>
                  <a:gd name="T59" fmla="*/ 12 h 393"/>
                  <a:gd name="T60" fmla="*/ 64 w 395"/>
                  <a:gd name="T61" fmla="*/ 17 h 393"/>
                  <a:gd name="T62" fmla="*/ 186 w 395"/>
                  <a:gd name="T63" fmla="*/ 17 h 393"/>
                  <a:gd name="T64" fmla="*/ 186 w 395"/>
                  <a:gd name="T65" fmla="*/ 139 h 393"/>
                  <a:gd name="T66" fmla="*/ 142 w 395"/>
                  <a:gd name="T67" fmla="*/ 96 h 393"/>
                  <a:gd name="T68" fmla="*/ 131 w 395"/>
                  <a:gd name="T69" fmla="*/ 95 h 393"/>
                  <a:gd name="T70" fmla="*/ 76 w 395"/>
                  <a:gd name="T71" fmla="*/ 196 h 393"/>
                  <a:gd name="T72" fmla="*/ 157 w 395"/>
                  <a:gd name="T73" fmla="*/ 309 h 393"/>
                  <a:gd name="T74" fmla="*/ 157 w 395"/>
                  <a:gd name="T75" fmla="*/ 369 h 393"/>
                  <a:gd name="T76" fmla="*/ 18 w 395"/>
                  <a:gd name="T77" fmla="*/ 196 h 393"/>
                  <a:gd name="T78" fmla="*/ 87 w 395"/>
                  <a:gd name="T79" fmla="*/ 55 h 393"/>
                  <a:gd name="T80" fmla="*/ 88 w 395"/>
                  <a:gd name="T81" fmla="*/ 42 h 393"/>
                  <a:gd name="T82" fmla="*/ 64 w 395"/>
                  <a:gd name="T83" fmla="*/ 17 h 393"/>
                  <a:gd name="T84" fmla="*/ 238 w 395"/>
                  <a:gd name="T85" fmla="*/ 23 h 393"/>
                  <a:gd name="T86" fmla="*/ 378 w 395"/>
                  <a:gd name="T87" fmla="*/ 197 h 393"/>
                  <a:gd name="T88" fmla="*/ 308 w 395"/>
                  <a:gd name="T89" fmla="*/ 337 h 393"/>
                  <a:gd name="T90" fmla="*/ 308 w 395"/>
                  <a:gd name="T91" fmla="*/ 351 h 393"/>
                  <a:gd name="T92" fmla="*/ 332 w 395"/>
                  <a:gd name="T93" fmla="*/ 375 h 393"/>
                  <a:gd name="T94" fmla="*/ 210 w 395"/>
                  <a:gd name="T95" fmla="*/ 375 h 393"/>
                  <a:gd name="T96" fmla="*/ 210 w 395"/>
                  <a:gd name="T97" fmla="*/ 253 h 393"/>
                  <a:gd name="T98" fmla="*/ 253 w 395"/>
                  <a:gd name="T99" fmla="*/ 296 h 393"/>
                  <a:gd name="T100" fmla="*/ 264 w 395"/>
                  <a:gd name="T101" fmla="*/ 297 h 393"/>
                  <a:gd name="T102" fmla="*/ 319 w 395"/>
                  <a:gd name="T103" fmla="*/ 197 h 393"/>
                  <a:gd name="T104" fmla="*/ 238 w 395"/>
                  <a:gd name="T105" fmla="*/ 84 h 393"/>
                  <a:gd name="T106" fmla="*/ 238 w 395"/>
                  <a:gd name="T107" fmla="*/ 2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5" h="393">
                    <a:moveTo>
                      <a:pt x="42" y="0"/>
                    </a:moveTo>
                    <a:cubicBezTo>
                      <a:pt x="34" y="1"/>
                      <a:pt x="31" y="10"/>
                      <a:pt x="36" y="15"/>
                    </a:cubicBezTo>
                    <a:lnTo>
                      <a:pt x="69" y="47"/>
                    </a:lnTo>
                    <a:cubicBezTo>
                      <a:pt x="27" y="83"/>
                      <a:pt x="0" y="136"/>
                      <a:pt x="0" y="196"/>
                    </a:cubicBezTo>
                    <a:cubicBezTo>
                      <a:pt x="0" y="293"/>
                      <a:pt x="71" y="374"/>
                      <a:pt x="165" y="389"/>
                    </a:cubicBezTo>
                    <a:cubicBezTo>
                      <a:pt x="170" y="389"/>
                      <a:pt x="175" y="385"/>
                      <a:pt x="175" y="380"/>
                    </a:cubicBezTo>
                    <a:lnTo>
                      <a:pt x="175" y="302"/>
                    </a:lnTo>
                    <a:cubicBezTo>
                      <a:pt x="175" y="298"/>
                      <a:pt x="172" y="295"/>
                      <a:pt x="168" y="294"/>
                    </a:cubicBezTo>
                    <a:cubicBezTo>
                      <a:pt x="125" y="282"/>
                      <a:pt x="94" y="243"/>
                      <a:pt x="94" y="196"/>
                    </a:cubicBezTo>
                    <a:cubicBezTo>
                      <a:pt x="94" y="162"/>
                      <a:pt x="110" y="132"/>
                      <a:pt x="135" y="114"/>
                    </a:cubicBezTo>
                    <a:lnTo>
                      <a:pt x="188" y="167"/>
                    </a:lnTo>
                    <a:cubicBezTo>
                      <a:pt x="194" y="172"/>
                      <a:pt x="203" y="168"/>
                      <a:pt x="203" y="161"/>
                    </a:cubicBezTo>
                    <a:lnTo>
                      <a:pt x="203" y="9"/>
                    </a:lnTo>
                    <a:cubicBezTo>
                      <a:pt x="203" y="4"/>
                      <a:pt x="199" y="0"/>
                      <a:pt x="194" y="0"/>
                    </a:cubicBezTo>
                    <a:lnTo>
                      <a:pt x="42" y="0"/>
                    </a:lnTo>
                    <a:close/>
                    <a:moveTo>
                      <a:pt x="221" y="12"/>
                    </a:moveTo>
                    <a:lnTo>
                      <a:pt x="221" y="90"/>
                    </a:lnTo>
                    <a:cubicBezTo>
                      <a:pt x="221" y="94"/>
                      <a:pt x="224" y="98"/>
                      <a:pt x="227" y="99"/>
                    </a:cubicBezTo>
                    <a:cubicBezTo>
                      <a:pt x="270" y="110"/>
                      <a:pt x="302" y="150"/>
                      <a:pt x="302" y="197"/>
                    </a:cubicBezTo>
                    <a:cubicBezTo>
                      <a:pt x="302" y="230"/>
                      <a:pt x="285" y="260"/>
                      <a:pt x="260" y="279"/>
                    </a:cubicBezTo>
                    <a:lnTo>
                      <a:pt x="207" y="226"/>
                    </a:lnTo>
                    <a:cubicBezTo>
                      <a:pt x="202" y="220"/>
                      <a:pt x="192" y="224"/>
                      <a:pt x="192" y="232"/>
                    </a:cubicBezTo>
                    <a:lnTo>
                      <a:pt x="192" y="384"/>
                    </a:lnTo>
                    <a:cubicBezTo>
                      <a:pt x="193" y="389"/>
                      <a:pt x="196" y="393"/>
                      <a:pt x="201" y="393"/>
                    </a:cubicBezTo>
                    <a:lnTo>
                      <a:pt x="353" y="393"/>
                    </a:lnTo>
                    <a:cubicBezTo>
                      <a:pt x="361" y="392"/>
                      <a:pt x="364" y="383"/>
                      <a:pt x="359" y="378"/>
                    </a:cubicBezTo>
                    <a:lnTo>
                      <a:pt x="327" y="345"/>
                    </a:lnTo>
                    <a:cubicBezTo>
                      <a:pt x="369" y="309"/>
                      <a:pt x="395" y="256"/>
                      <a:pt x="395" y="197"/>
                    </a:cubicBezTo>
                    <a:cubicBezTo>
                      <a:pt x="395" y="99"/>
                      <a:pt x="324" y="19"/>
                      <a:pt x="231" y="4"/>
                    </a:cubicBezTo>
                    <a:cubicBezTo>
                      <a:pt x="225" y="3"/>
                      <a:pt x="221" y="7"/>
                      <a:pt x="221" y="12"/>
                    </a:cubicBezTo>
                    <a:close/>
                    <a:moveTo>
                      <a:pt x="64" y="17"/>
                    </a:moveTo>
                    <a:lnTo>
                      <a:pt x="186" y="17"/>
                    </a:lnTo>
                    <a:lnTo>
                      <a:pt x="186" y="139"/>
                    </a:lnTo>
                    <a:lnTo>
                      <a:pt x="142" y="96"/>
                    </a:lnTo>
                    <a:cubicBezTo>
                      <a:pt x="139" y="93"/>
                      <a:pt x="135" y="93"/>
                      <a:pt x="131" y="95"/>
                    </a:cubicBezTo>
                    <a:cubicBezTo>
                      <a:pt x="98" y="116"/>
                      <a:pt x="76" y="153"/>
                      <a:pt x="76" y="196"/>
                    </a:cubicBezTo>
                    <a:cubicBezTo>
                      <a:pt x="76" y="248"/>
                      <a:pt x="110" y="293"/>
                      <a:pt x="157" y="309"/>
                    </a:cubicBezTo>
                    <a:lnTo>
                      <a:pt x="157" y="369"/>
                    </a:lnTo>
                    <a:cubicBezTo>
                      <a:pt x="77" y="352"/>
                      <a:pt x="18" y="281"/>
                      <a:pt x="18" y="196"/>
                    </a:cubicBezTo>
                    <a:cubicBezTo>
                      <a:pt x="18" y="138"/>
                      <a:pt x="45" y="88"/>
                      <a:pt x="87" y="55"/>
                    </a:cubicBezTo>
                    <a:cubicBezTo>
                      <a:pt x="91" y="51"/>
                      <a:pt x="92" y="45"/>
                      <a:pt x="88" y="42"/>
                    </a:cubicBezTo>
                    <a:lnTo>
                      <a:pt x="64" y="17"/>
                    </a:lnTo>
                    <a:close/>
                    <a:moveTo>
                      <a:pt x="238" y="23"/>
                    </a:moveTo>
                    <a:cubicBezTo>
                      <a:pt x="318" y="41"/>
                      <a:pt x="378" y="112"/>
                      <a:pt x="378" y="197"/>
                    </a:cubicBezTo>
                    <a:cubicBezTo>
                      <a:pt x="378" y="254"/>
                      <a:pt x="350" y="305"/>
                      <a:pt x="308" y="337"/>
                    </a:cubicBezTo>
                    <a:cubicBezTo>
                      <a:pt x="304" y="341"/>
                      <a:pt x="304" y="347"/>
                      <a:pt x="308" y="351"/>
                    </a:cubicBezTo>
                    <a:lnTo>
                      <a:pt x="332" y="375"/>
                    </a:lnTo>
                    <a:lnTo>
                      <a:pt x="210" y="375"/>
                    </a:lnTo>
                    <a:lnTo>
                      <a:pt x="210" y="253"/>
                    </a:lnTo>
                    <a:lnTo>
                      <a:pt x="253" y="296"/>
                    </a:lnTo>
                    <a:cubicBezTo>
                      <a:pt x="256" y="299"/>
                      <a:pt x="261" y="300"/>
                      <a:pt x="264" y="297"/>
                    </a:cubicBezTo>
                    <a:cubicBezTo>
                      <a:pt x="297" y="276"/>
                      <a:pt x="319" y="239"/>
                      <a:pt x="319" y="197"/>
                    </a:cubicBezTo>
                    <a:cubicBezTo>
                      <a:pt x="319" y="144"/>
                      <a:pt x="286" y="100"/>
                      <a:pt x="238" y="84"/>
                    </a:cubicBezTo>
                    <a:lnTo>
                      <a:pt x="238" y="23"/>
                    </a:lnTo>
                    <a:close/>
                  </a:path>
                </a:pathLst>
              </a:custGeom>
              <a:solidFill>
                <a:schemeClr val="bg1"/>
              </a:solidFill>
              <a:ln w="0">
                <a:noFill/>
                <a:prstDash val="solid"/>
                <a:round/>
              </a:ln>
            </p:spPr>
            <p:txBody>
              <a:bodyPr vert="horz" wrap="square" lIns="91440" tIns="45720" rIns="91440" bIns="45720" numCol="1"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00">
                  <a:solidFill>
                    <a:srgbClr val="262626"/>
                  </a:solidFill>
                  <a:latin typeface="Calibri" panose="020F0502020204030204" pitchFamily="34" charset="0"/>
                  <a:cs typeface="Calibri" panose="020F0502020204030204" pitchFamily="34" charset="0"/>
                </a:endParaRPr>
              </a:p>
            </p:txBody>
          </p:sp>
        </p:grpSp>
      </p:grpSp>
      <p:grpSp>
        <p:nvGrpSpPr>
          <p:cNvPr id="3" name="组合 2"/>
          <p:cNvGrpSpPr/>
          <p:nvPr/>
        </p:nvGrpSpPr>
        <p:grpSpPr>
          <a:xfrm>
            <a:off x="413624" y="3236258"/>
            <a:ext cx="2091161" cy="1688793"/>
            <a:chOff x="413624" y="3236258"/>
            <a:chExt cx="2091161" cy="1688793"/>
          </a:xfrm>
        </p:grpSpPr>
        <p:cxnSp>
          <p:nvCxnSpPr>
            <p:cNvPr id="133" name="直接连接符 132"/>
            <p:cNvCxnSpPr>
              <a:endCxn id="164" idx="3"/>
            </p:cNvCxnSpPr>
            <p:nvPr/>
          </p:nvCxnSpPr>
          <p:spPr>
            <a:xfrm flipV="1">
              <a:off x="736921" y="3236258"/>
              <a:ext cx="1767864" cy="10663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413624" y="4288443"/>
              <a:ext cx="636608" cy="636608"/>
              <a:chOff x="490018" y="4288443"/>
              <a:chExt cx="636608" cy="636608"/>
            </a:xfrm>
          </p:grpSpPr>
          <p:sp>
            <p:nvSpPr>
              <p:cNvPr id="148" name="椭圆 147"/>
              <p:cNvSpPr/>
              <p:nvPr/>
            </p:nvSpPr>
            <p:spPr>
              <a:xfrm>
                <a:off x="490018" y="4288443"/>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9" name="组合 148"/>
              <p:cNvGrpSpPr/>
              <p:nvPr/>
            </p:nvGrpSpPr>
            <p:grpSpPr>
              <a:xfrm>
                <a:off x="621781" y="4456486"/>
                <a:ext cx="364257" cy="326737"/>
                <a:chOff x="1233488" y="3844926"/>
                <a:chExt cx="739775" cy="663575"/>
              </a:xfrm>
              <a:solidFill>
                <a:schemeClr val="bg1"/>
              </a:solidFill>
            </p:grpSpPr>
            <p:sp>
              <p:nvSpPr>
                <p:cNvPr id="150" name="Freeform 7"/>
                <p:cNvSpPr/>
                <p:nvPr/>
              </p:nvSpPr>
              <p:spPr bwMode="auto">
                <a:xfrm>
                  <a:off x="1233488" y="4456113"/>
                  <a:ext cx="52388" cy="52388"/>
                </a:xfrm>
                <a:custGeom>
                  <a:avLst/>
                  <a:gdLst>
                    <a:gd name="T0" fmla="*/ 10 w 14"/>
                    <a:gd name="T1" fmla="*/ 6 h 14"/>
                    <a:gd name="T2" fmla="*/ 8 w 14"/>
                    <a:gd name="T3" fmla="*/ 6 h 14"/>
                    <a:gd name="T4" fmla="*/ 8 w 14"/>
                    <a:gd name="T5" fmla="*/ 5 h 14"/>
                    <a:gd name="T6" fmla="*/ 4 w 14"/>
                    <a:gd name="T7" fmla="*/ 0 h 14"/>
                    <a:gd name="T8" fmla="*/ 0 w 14"/>
                    <a:gd name="T9" fmla="*/ 5 h 14"/>
                    <a:gd name="T10" fmla="*/ 0 w 14"/>
                    <a:gd name="T11" fmla="*/ 10 h 14"/>
                    <a:gd name="T12" fmla="*/ 4 w 14"/>
                    <a:gd name="T13" fmla="*/ 14 h 14"/>
                    <a:gd name="T14" fmla="*/ 10 w 14"/>
                    <a:gd name="T15" fmla="*/ 14 h 14"/>
                    <a:gd name="T16" fmla="*/ 14 w 14"/>
                    <a:gd name="T17" fmla="*/ 10 h 14"/>
                    <a:gd name="T18" fmla="*/ 10 w 14"/>
                    <a:gd name="T1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0" y="6"/>
                      </a:moveTo>
                      <a:cubicBezTo>
                        <a:pt x="8" y="6"/>
                        <a:pt x="8" y="6"/>
                        <a:pt x="8" y="6"/>
                      </a:cubicBezTo>
                      <a:cubicBezTo>
                        <a:pt x="8" y="5"/>
                        <a:pt x="8" y="5"/>
                        <a:pt x="8" y="5"/>
                      </a:cubicBezTo>
                      <a:cubicBezTo>
                        <a:pt x="8" y="2"/>
                        <a:pt x="7" y="0"/>
                        <a:pt x="4" y="0"/>
                      </a:cubicBezTo>
                      <a:cubicBezTo>
                        <a:pt x="2" y="0"/>
                        <a:pt x="0" y="2"/>
                        <a:pt x="0" y="5"/>
                      </a:cubicBezTo>
                      <a:cubicBezTo>
                        <a:pt x="0" y="10"/>
                        <a:pt x="0" y="10"/>
                        <a:pt x="0" y="10"/>
                      </a:cubicBezTo>
                      <a:cubicBezTo>
                        <a:pt x="0" y="12"/>
                        <a:pt x="2" y="14"/>
                        <a:pt x="4" y="14"/>
                      </a:cubicBezTo>
                      <a:cubicBezTo>
                        <a:pt x="10" y="14"/>
                        <a:pt x="10" y="14"/>
                        <a:pt x="10" y="14"/>
                      </a:cubicBezTo>
                      <a:cubicBezTo>
                        <a:pt x="12" y="14"/>
                        <a:pt x="14" y="12"/>
                        <a:pt x="14" y="10"/>
                      </a:cubicBezTo>
                      <a:cubicBezTo>
                        <a:pt x="14" y="8"/>
                        <a:pt x="12"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8"/>
                <p:cNvSpPr/>
                <p:nvPr/>
              </p:nvSpPr>
              <p:spPr bwMode="auto">
                <a:xfrm>
                  <a:off x="1233488" y="4351338"/>
                  <a:ext cx="30163" cy="68263"/>
                </a:xfrm>
                <a:custGeom>
                  <a:avLst/>
                  <a:gdLst>
                    <a:gd name="T0" fmla="*/ 4 w 8"/>
                    <a:gd name="T1" fmla="*/ 18 h 18"/>
                    <a:gd name="T2" fmla="*/ 8 w 8"/>
                    <a:gd name="T3" fmla="*/ 14 h 18"/>
                    <a:gd name="T4" fmla="*/ 8 w 8"/>
                    <a:gd name="T5" fmla="*/ 4 h 18"/>
                    <a:gd name="T6" fmla="*/ 4 w 8"/>
                    <a:gd name="T7" fmla="*/ 0 h 18"/>
                    <a:gd name="T8" fmla="*/ 0 w 8"/>
                    <a:gd name="T9" fmla="*/ 4 h 18"/>
                    <a:gd name="T10" fmla="*/ 0 w 8"/>
                    <a:gd name="T11" fmla="*/ 14 h 18"/>
                    <a:gd name="T12" fmla="*/ 4 w 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4" y="18"/>
                      </a:moveTo>
                      <a:cubicBezTo>
                        <a:pt x="7" y="18"/>
                        <a:pt x="8" y="16"/>
                        <a:pt x="8" y="14"/>
                      </a:cubicBezTo>
                      <a:cubicBezTo>
                        <a:pt x="8" y="4"/>
                        <a:pt x="8" y="4"/>
                        <a:pt x="8" y="4"/>
                      </a:cubicBezTo>
                      <a:cubicBezTo>
                        <a:pt x="8" y="2"/>
                        <a:pt x="7" y="0"/>
                        <a:pt x="4" y="0"/>
                      </a:cubicBezTo>
                      <a:cubicBezTo>
                        <a:pt x="2" y="0"/>
                        <a:pt x="0" y="2"/>
                        <a:pt x="0" y="4"/>
                      </a:cubicBezTo>
                      <a:cubicBezTo>
                        <a:pt x="0" y="14"/>
                        <a:pt x="0" y="14"/>
                        <a:pt x="0" y="14"/>
                      </a:cubicBezTo>
                      <a:cubicBezTo>
                        <a:pt x="0" y="16"/>
                        <a:pt x="2"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9"/>
                <p:cNvSpPr/>
                <p:nvPr/>
              </p:nvSpPr>
              <p:spPr bwMode="auto">
                <a:xfrm>
                  <a:off x="1233488" y="4241801"/>
                  <a:ext cx="30163" cy="68263"/>
                </a:xfrm>
                <a:custGeom>
                  <a:avLst/>
                  <a:gdLst>
                    <a:gd name="T0" fmla="*/ 4 w 8"/>
                    <a:gd name="T1" fmla="*/ 18 h 18"/>
                    <a:gd name="T2" fmla="*/ 8 w 8"/>
                    <a:gd name="T3" fmla="*/ 14 h 18"/>
                    <a:gd name="T4" fmla="*/ 8 w 8"/>
                    <a:gd name="T5" fmla="*/ 5 h 18"/>
                    <a:gd name="T6" fmla="*/ 4 w 8"/>
                    <a:gd name="T7" fmla="*/ 0 h 18"/>
                    <a:gd name="T8" fmla="*/ 0 w 8"/>
                    <a:gd name="T9" fmla="*/ 5 h 18"/>
                    <a:gd name="T10" fmla="*/ 0 w 8"/>
                    <a:gd name="T11" fmla="*/ 14 h 18"/>
                    <a:gd name="T12" fmla="*/ 4 w 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4" y="18"/>
                      </a:moveTo>
                      <a:cubicBezTo>
                        <a:pt x="7" y="18"/>
                        <a:pt x="8" y="16"/>
                        <a:pt x="8" y="14"/>
                      </a:cubicBezTo>
                      <a:cubicBezTo>
                        <a:pt x="8" y="5"/>
                        <a:pt x="8" y="5"/>
                        <a:pt x="8" y="5"/>
                      </a:cubicBezTo>
                      <a:cubicBezTo>
                        <a:pt x="8" y="2"/>
                        <a:pt x="7" y="0"/>
                        <a:pt x="4" y="0"/>
                      </a:cubicBezTo>
                      <a:cubicBezTo>
                        <a:pt x="2" y="0"/>
                        <a:pt x="0" y="2"/>
                        <a:pt x="0" y="5"/>
                      </a:cubicBezTo>
                      <a:cubicBezTo>
                        <a:pt x="0" y="14"/>
                        <a:pt x="0" y="14"/>
                        <a:pt x="0" y="14"/>
                      </a:cubicBezTo>
                      <a:cubicBezTo>
                        <a:pt x="0" y="16"/>
                        <a:pt x="2" y="18"/>
                        <a:pt x="4"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0"/>
                <p:cNvSpPr/>
                <p:nvPr/>
              </p:nvSpPr>
              <p:spPr bwMode="auto">
                <a:xfrm>
                  <a:off x="1233488" y="4152901"/>
                  <a:ext cx="52388" cy="52388"/>
                </a:xfrm>
                <a:custGeom>
                  <a:avLst/>
                  <a:gdLst>
                    <a:gd name="T0" fmla="*/ 10 w 14"/>
                    <a:gd name="T1" fmla="*/ 0 h 14"/>
                    <a:gd name="T2" fmla="*/ 4 w 14"/>
                    <a:gd name="T3" fmla="*/ 0 h 14"/>
                    <a:gd name="T4" fmla="*/ 0 w 14"/>
                    <a:gd name="T5" fmla="*/ 4 h 14"/>
                    <a:gd name="T6" fmla="*/ 0 w 14"/>
                    <a:gd name="T7" fmla="*/ 10 h 14"/>
                    <a:gd name="T8" fmla="*/ 4 w 14"/>
                    <a:gd name="T9" fmla="*/ 14 h 14"/>
                    <a:gd name="T10" fmla="*/ 8 w 14"/>
                    <a:gd name="T11" fmla="*/ 10 h 14"/>
                    <a:gd name="T12" fmla="*/ 8 w 14"/>
                    <a:gd name="T13" fmla="*/ 8 h 14"/>
                    <a:gd name="T14" fmla="*/ 10 w 14"/>
                    <a:gd name="T15" fmla="*/ 8 h 14"/>
                    <a:gd name="T16" fmla="*/ 14 w 14"/>
                    <a:gd name="T17" fmla="*/ 4 h 14"/>
                    <a:gd name="T18" fmla="*/ 10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0" y="0"/>
                      </a:moveTo>
                      <a:cubicBezTo>
                        <a:pt x="4" y="0"/>
                        <a:pt x="4" y="0"/>
                        <a:pt x="4" y="0"/>
                      </a:cubicBezTo>
                      <a:cubicBezTo>
                        <a:pt x="2" y="0"/>
                        <a:pt x="0" y="2"/>
                        <a:pt x="0" y="4"/>
                      </a:cubicBezTo>
                      <a:cubicBezTo>
                        <a:pt x="0" y="10"/>
                        <a:pt x="0" y="10"/>
                        <a:pt x="0" y="10"/>
                      </a:cubicBezTo>
                      <a:cubicBezTo>
                        <a:pt x="0" y="12"/>
                        <a:pt x="2" y="14"/>
                        <a:pt x="4" y="14"/>
                      </a:cubicBezTo>
                      <a:cubicBezTo>
                        <a:pt x="7" y="14"/>
                        <a:pt x="8" y="12"/>
                        <a:pt x="8" y="10"/>
                      </a:cubicBezTo>
                      <a:cubicBezTo>
                        <a:pt x="8" y="8"/>
                        <a:pt x="8" y="8"/>
                        <a:pt x="8" y="8"/>
                      </a:cubicBezTo>
                      <a:cubicBezTo>
                        <a:pt x="10" y="8"/>
                        <a:pt x="10" y="8"/>
                        <a:pt x="10" y="8"/>
                      </a:cubicBezTo>
                      <a:cubicBezTo>
                        <a:pt x="12" y="8"/>
                        <a:pt x="14" y="6"/>
                        <a:pt x="14" y="4"/>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1"/>
                <p:cNvSpPr/>
                <p:nvPr/>
              </p:nvSpPr>
              <p:spPr bwMode="auto">
                <a:xfrm>
                  <a:off x="1676400" y="4456113"/>
                  <a:ext cx="52388" cy="52388"/>
                </a:xfrm>
                <a:custGeom>
                  <a:avLst/>
                  <a:gdLst>
                    <a:gd name="T0" fmla="*/ 10 w 14"/>
                    <a:gd name="T1" fmla="*/ 0 h 14"/>
                    <a:gd name="T2" fmla="*/ 5 w 14"/>
                    <a:gd name="T3" fmla="*/ 5 h 14"/>
                    <a:gd name="T4" fmla="*/ 5 w 14"/>
                    <a:gd name="T5" fmla="*/ 6 h 14"/>
                    <a:gd name="T6" fmla="*/ 4 w 14"/>
                    <a:gd name="T7" fmla="*/ 6 h 14"/>
                    <a:gd name="T8" fmla="*/ 0 w 14"/>
                    <a:gd name="T9" fmla="*/ 10 h 14"/>
                    <a:gd name="T10" fmla="*/ 4 w 14"/>
                    <a:gd name="T11" fmla="*/ 14 h 14"/>
                    <a:gd name="T12" fmla="*/ 10 w 14"/>
                    <a:gd name="T13" fmla="*/ 14 h 14"/>
                    <a:gd name="T14" fmla="*/ 14 w 14"/>
                    <a:gd name="T15" fmla="*/ 10 h 14"/>
                    <a:gd name="T16" fmla="*/ 14 w 14"/>
                    <a:gd name="T17" fmla="*/ 5 h 14"/>
                    <a:gd name="T18" fmla="*/ 10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0" y="0"/>
                      </a:moveTo>
                      <a:cubicBezTo>
                        <a:pt x="7" y="0"/>
                        <a:pt x="5" y="2"/>
                        <a:pt x="5" y="5"/>
                      </a:cubicBezTo>
                      <a:cubicBezTo>
                        <a:pt x="5" y="6"/>
                        <a:pt x="5" y="6"/>
                        <a:pt x="5" y="6"/>
                      </a:cubicBezTo>
                      <a:cubicBezTo>
                        <a:pt x="4" y="6"/>
                        <a:pt x="4" y="6"/>
                        <a:pt x="4" y="6"/>
                      </a:cubicBezTo>
                      <a:cubicBezTo>
                        <a:pt x="2" y="6"/>
                        <a:pt x="0" y="8"/>
                        <a:pt x="0" y="10"/>
                      </a:cubicBezTo>
                      <a:cubicBezTo>
                        <a:pt x="0" y="12"/>
                        <a:pt x="2" y="14"/>
                        <a:pt x="4" y="14"/>
                      </a:cubicBezTo>
                      <a:cubicBezTo>
                        <a:pt x="10" y="14"/>
                        <a:pt x="10" y="14"/>
                        <a:pt x="10" y="14"/>
                      </a:cubicBezTo>
                      <a:cubicBezTo>
                        <a:pt x="12" y="14"/>
                        <a:pt x="14" y="12"/>
                        <a:pt x="14" y="10"/>
                      </a:cubicBezTo>
                      <a:cubicBezTo>
                        <a:pt x="14" y="5"/>
                        <a:pt x="14" y="5"/>
                        <a:pt x="14" y="5"/>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
                <p:cNvSpPr/>
                <p:nvPr/>
              </p:nvSpPr>
              <p:spPr bwMode="auto">
                <a:xfrm>
                  <a:off x="1447800" y="4479926"/>
                  <a:ext cx="66675" cy="28575"/>
                </a:xfrm>
                <a:custGeom>
                  <a:avLst/>
                  <a:gdLst>
                    <a:gd name="T0" fmla="*/ 14 w 18"/>
                    <a:gd name="T1" fmla="*/ 0 h 8"/>
                    <a:gd name="T2" fmla="*/ 4 w 18"/>
                    <a:gd name="T3" fmla="*/ 0 h 8"/>
                    <a:gd name="T4" fmla="*/ 0 w 18"/>
                    <a:gd name="T5" fmla="*/ 4 h 8"/>
                    <a:gd name="T6" fmla="*/ 4 w 18"/>
                    <a:gd name="T7" fmla="*/ 8 h 8"/>
                    <a:gd name="T8" fmla="*/ 14 w 18"/>
                    <a:gd name="T9" fmla="*/ 8 h 8"/>
                    <a:gd name="T10" fmla="*/ 18 w 18"/>
                    <a:gd name="T11" fmla="*/ 4 h 8"/>
                    <a:gd name="T12" fmla="*/ 1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4" y="0"/>
                      </a:moveTo>
                      <a:cubicBezTo>
                        <a:pt x="4" y="0"/>
                        <a:pt x="4" y="0"/>
                        <a:pt x="4" y="0"/>
                      </a:cubicBez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3"/>
                <p:cNvSpPr/>
                <p:nvPr/>
              </p:nvSpPr>
              <p:spPr bwMode="auto">
                <a:xfrm>
                  <a:off x="1331913" y="4479926"/>
                  <a:ext cx="69850" cy="28575"/>
                </a:xfrm>
                <a:custGeom>
                  <a:avLst/>
                  <a:gdLst>
                    <a:gd name="T0" fmla="*/ 14 w 19"/>
                    <a:gd name="T1" fmla="*/ 0 h 8"/>
                    <a:gd name="T2" fmla="*/ 4 w 19"/>
                    <a:gd name="T3" fmla="*/ 0 h 8"/>
                    <a:gd name="T4" fmla="*/ 0 w 19"/>
                    <a:gd name="T5" fmla="*/ 4 h 8"/>
                    <a:gd name="T6" fmla="*/ 4 w 19"/>
                    <a:gd name="T7" fmla="*/ 8 h 8"/>
                    <a:gd name="T8" fmla="*/ 14 w 19"/>
                    <a:gd name="T9" fmla="*/ 8 h 8"/>
                    <a:gd name="T10" fmla="*/ 19 w 19"/>
                    <a:gd name="T11" fmla="*/ 4 h 8"/>
                    <a:gd name="T12" fmla="*/ 14 w 1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9" h="8">
                      <a:moveTo>
                        <a:pt x="14" y="0"/>
                      </a:moveTo>
                      <a:cubicBezTo>
                        <a:pt x="4" y="0"/>
                        <a:pt x="4" y="0"/>
                        <a:pt x="4" y="0"/>
                      </a:cubicBezTo>
                      <a:cubicBezTo>
                        <a:pt x="2" y="0"/>
                        <a:pt x="0" y="2"/>
                        <a:pt x="0" y="4"/>
                      </a:cubicBezTo>
                      <a:cubicBezTo>
                        <a:pt x="0" y="6"/>
                        <a:pt x="2" y="8"/>
                        <a:pt x="4" y="8"/>
                      </a:cubicBezTo>
                      <a:cubicBezTo>
                        <a:pt x="14" y="8"/>
                        <a:pt x="14" y="8"/>
                        <a:pt x="14" y="8"/>
                      </a:cubicBezTo>
                      <a:cubicBezTo>
                        <a:pt x="17" y="8"/>
                        <a:pt x="19" y="6"/>
                        <a:pt x="19" y="4"/>
                      </a:cubicBezTo>
                      <a:cubicBezTo>
                        <a:pt x="19" y="2"/>
                        <a:pt x="17"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4"/>
                <p:cNvSpPr/>
                <p:nvPr/>
              </p:nvSpPr>
              <p:spPr bwMode="auto">
                <a:xfrm>
                  <a:off x="1560513" y="4479926"/>
                  <a:ext cx="71438" cy="28575"/>
                </a:xfrm>
                <a:custGeom>
                  <a:avLst/>
                  <a:gdLst>
                    <a:gd name="T0" fmla="*/ 15 w 19"/>
                    <a:gd name="T1" fmla="*/ 0 h 8"/>
                    <a:gd name="T2" fmla="*/ 4 w 19"/>
                    <a:gd name="T3" fmla="*/ 0 h 8"/>
                    <a:gd name="T4" fmla="*/ 0 w 19"/>
                    <a:gd name="T5" fmla="*/ 4 h 8"/>
                    <a:gd name="T6" fmla="*/ 4 w 19"/>
                    <a:gd name="T7" fmla="*/ 8 h 8"/>
                    <a:gd name="T8" fmla="*/ 15 w 19"/>
                    <a:gd name="T9" fmla="*/ 8 h 8"/>
                    <a:gd name="T10" fmla="*/ 19 w 19"/>
                    <a:gd name="T11" fmla="*/ 4 h 8"/>
                    <a:gd name="T12" fmla="*/ 15 w 1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9" h="8">
                      <a:moveTo>
                        <a:pt x="15" y="0"/>
                      </a:moveTo>
                      <a:cubicBezTo>
                        <a:pt x="4" y="0"/>
                        <a:pt x="4" y="0"/>
                        <a:pt x="4" y="0"/>
                      </a:cubicBezTo>
                      <a:cubicBezTo>
                        <a:pt x="2" y="0"/>
                        <a:pt x="0" y="2"/>
                        <a:pt x="0" y="4"/>
                      </a:cubicBezTo>
                      <a:cubicBezTo>
                        <a:pt x="0" y="6"/>
                        <a:pt x="2" y="8"/>
                        <a:pt x="4" y="8"/>
                      </a:cubicBezTo>
                      <a:cubicBezTo>
                        <a:pt x="15" y="8"/>
                        <a:pt x="15" y="8"/>
                        <a:pt x="15" y="8"/>
                      </a:cubicBezTo>
                      <a:cubicBezTo>
                        <a:pt x="17" y="8"/>
                        <a:pt x="19" y="6"/>
                        <a:pt x="19" y="4"/>
                      </a:cubicBezTo>
                      <a:cubicBezTo>
                        <a:pt x="19" y="2"/>
                        <a:pt x="17"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
                <p:cNvSpPr>
                  <a:spLocks noEditPoints="1"/>
                </p:cNvSpPr>
                <p:nvPr/>
              </p:nvSpPr>
              <p:spPr bwMode="auto">
                <a:xfrm>
                  <a:off x="1331913" y="3844926"/>
                  <a:ext cx="641350" cy="574675"/>
                </a:xfrm>
                <a:custGeom>
                  <a:avLst/>
                  <a:gdLst>
                    <a:gd name="T0" fmla="*/ 164 w 171"/>
                    <a:gd name="T1" fmla="*/ 0 h 153"/>
                    <a:gd name="T2" fmla="*/ 15 w 171"/>
                    <a:gd name="T3" fmla="*/ 0 h 153"/>
                    <a:gd name="T4" fmla="*/ 8 w 171"/>
                    <a:gd name="T5" fmla="*/ 7 h 153"/>
                    <a:gd name="T6" fmla="*/ 8 w 171"/>
                    <a:gd name="T7" fmla="*/ 82 h 153"/>
                    <a:gd name="T8" fmla="*/ 4 w 171"/>
                    <a:gd name="T9" fmla="*/ 82 h 153"/>
                    <a:gd name="T10" fmla="*/ 0 w 171"/>
                    <a:gd name="T11" fmla="*/ 86 h 153"/>
                    <a:gd name="T12" fmla="*/ 4 w 171"/>
                    <a:gd name="T13" fmla="*/ 90 h 153"/>
                    <a:gd name="T14" fmla="*/ 8 w 171"/>
                    <a:gd name="T15" fmla="*/ 90 h 153"/>
                    <a:gd name="T16" fmla="*/ 8 w 171"/>
                    <a:gd name="T17" fmla="*/ 131 h 153"/>
                    <a:gd name="T18" fmla="*/ 15 w 171"/>
                    <a:gd name="T19" fmla="*/ 138 h 153"/>
                    <a:gd name="T20" fmla="*/ 98 w 171"/>
                    <a:gd name="T21" fmla="*/ 138 h 153"/>
                    <a:gd name="T22" fmla="*/ 97 w 171"/>
                    <a:gd name="T23" fmla="*/ 139 h 153"/>
                    <a:gd name="T24" fmla="*/ 97 w 171"/>
                    <a:gd name="T25" fmla="*/ 149 h 153"/>
                    <a:gd name="T26" fmla="*/ 102 w 171"/>
                    <a:gd name="T27" fmla="*/ 153 h 153"/>
                    <a:gd name="T28" fmla="*/ 106 w 171"/>
                    <a:gd name="T29" fmla="*/ 149 h 153"/>
                    <a:gd name="T30" fmla="*/ 106 w 171"/>
                    <a:gd name="T31" fmla="*/ 139 h 153"/>
                    <a:gd name="T32" fmla="*/ 105 w 171"/>
                    <a:gd name="T33" fmla="*/ 138 h 153"/>
                    <a:gd name="T34" fmla="*/ 164 w 171"/>
                    <a:gd name="T35" fmla="*/ 138 h 153"/>
                    <a:gd name="T36" fmla="*/ 171 w 171"/>
                    <a:gd name="T37" fmla="*/ 131 h 153"/>
                    <a:gd name="T38" fmla="*/ 171 w 171"/>
                    <a:gd name="T39" fmla="*/ 7 h 153"/>
                    <a:gd name="T40" fmla="*/ 164 w 171"/>
                    <a:gd name="T41" fmla="*/ 0 h 153"/>
                    <a:gd name="T42" fmla="*/ 157 w 171"/>
                    <a:gd name="T43" fmla="*/ 124 h 153"/>
                    <a:gd name="T44" fmla="*/ 22 w 171"/>
                    <a:gd name="T45" fmla="*/ 124 h 153"/>
                    <a:gd name="T46" fmla="*/ 22 w 171"/>
                    <a:gd name="T47" fmla="*/ 14 h 153"/>
                    <a:gd name="T48" fmla="*/ 157 w 171"/>
                    <a:gd name="T49" fmla="*/ 14 h 153"/>
                    <a:gd name="T50" fmla="*/ 157 w 171"/>
                    <a:gd name="T51" fmla="*/ 12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1" h="153">
                      <a:moveTo>
                        <a:pt x="164" y="0"/>
                      </a:moveTo>
                      <a:cubicBezTo>
                        <a:pt x="15" y="0"/>
                        <a:pt x="15" y="0"/>
                        <a:pt x="15" y="0"/>
                      </a:cubicBezTo>
                      <a:cubicBezTo>
                        <a:pt x="11" y="0"/>
                        <a:pt x="8" y="3"/>
                        <a:pt x="8" y="7"/>
                      </a:cubicBezTo>
                      <a:cubicBezTo>
                        <a:pt x="8" y="82"/>
                        <a:pt x="8" y="82"/>
                        <a:pt x="8" y="82"/>
                      </a:cubicBezTo>
                      <a:cubicBezTo>
                        <a:pt x="4" y="82"/>
                        <a:pt x="4" y="82"/>
                        <a:pt x="4" y="82"/>
                      </a:cubicBezTo>
                      <a:cubicBezTo>
                        <a:pt x="2" y="82"/>
                        <a:pt x="0" y="84"/>
                        <a:pt x="0" y="86"/>
                      </a:cubicBezTo>
                      <a:cubicBezTo>
                        <a:pt x="0" y="88"/>
                        <a:pt x="2" y="90"/>
                        <a:pt x="4" y="90"/>
                      </a:cubicBezTo>
                      <a:cubicBezTo>
                        <a:pt x="8" y="90"/>
                        <a:pt x="8" y="90"/>
                        <a:pt x="8" y="90"/>
                      </a:cubicBezTo>
                      <a:cubicBezTo>
                        <a:pt x="8" y="131"/>
                        <a:pt x="8" y="131"/>
                        <a:pt x="8" y="131"/>
                      </a:cubicBezTo>
                      <a:cubicBezTo>
                        <a:pt x="8" y="134"/>
                        <a:pt x="11" y="138"/>
                        <a:pt x="15" y="138"/>
                      </a:cubicBezTo>
                      <a:cubicBezTo>
                        <a:pt x="98" y="138"/>
                        <a:pt x="98" y="138"/>
                        <a:pt x="98" y="138"/>
                      </a:cubicBezTo>
                      <a:cubicBezTo>
                        <a:pt x="98" y="138"/>
                        <a:pt x="97" y="139"/>
                        <a:pt x="97" y="139"/>
                      </a:cubicBezTo>
                      <a:cubicBezTo>
                        <a:pt x="97" y="149"/>
                        <a:pt x="97" y="149"/>
                        <a:pt x="97" y="149"/>
                      </a:cubicBezTo>
                      <a:cubicBezTo>
                        <a:pt x="97" y="151"/>
                        <a:pt x="99" y="153"/>
                        <a:pt x="102" y="153"/>
                      </a:cubicBezTo>
                      <a:cubicBezTo>
                        <a:pt x="104" y="153"/>
                        <a:pt x="106" y="151"/>
                        <a:pt x="106" y="149"/>
                      </a:cubicBezTo>
                      <a:cubicBezTo>
                        <a:pt x="106" y="139"/>
                        <a:pt x="106" y="139"/>
                        <a:pt x="106" y="139"/>
                      </a:cubicBezTo>
                      <a:cubicBezTo>
                        <a:pt x="106" y="139"/>
                        <a:pt x="106" y="138"/>
                        <a:pt x="105" y="138"/>
                      </a:cubicBezTo>
                      <a:cubicBezTo>
                        <a:pt x="164" y="138"/>
                        <a:pt x="164" y="138"/>
                        <a:pt x="164" y="138"/>
                      </a:cubicBezTo>
                      <a:cubicBezTo>
                        <a:pt x="168" y="138"/>
                        <a:pt x="171" y="134"/>
                        <a:pt x="171" y="131"/>
                      </a:cubicBezTo>
                      <a:cubicBezTo>
                        <a:pt x="171" y="7"/>
                        <a:pt x="171" y="7"/>
                        <a:pt x="171" y="7"/>
                      </a:cubicBezTo>
                      <a:cubicBezTo>
                        <a:pt x="171" y="3"/>
                        <a:pt x="168" y="0"/>
                        <a:pt x="164" y="0"/>
                      </a:cubicBezTo>
                      <a:close/>
                      <a:moveTo>
                        <a:pt x="157" y="124"/>
                      </a:moveTo>
                      <a:cubicBezTo>
                        <a:pt x="22" y="124"/>
                        <a:pt x="22" y="124"/>
                        <a:pt x="22" y="124"/>
                      </a:cubicBezTo>
                      <a:cubicBezTo>
                        <a:pt x="22" y="14"/>
                        <a:pt x="22" y="14"/>
                        <a:pt x="22" y="14"/>
                      </a:cubicBezTo>
                      <a:cubicBezTo>
                        <a:pt x="157" y="14"/>
                        <a:pt x="157" y="14"/>
                        <a:pt x="157" y="14"/>
                      </a:cubicBezTo>
                      <a:lnTo>
                        <a:pt x="157"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6"/>
                <p:cNvSpPr/>
                <p:nvPr/>
              </p:nvSpPr>
              <p:spPr bwMode="auto">
                <a:xfrm>
                  <a:off x="1484313" y="4035426"/>
                  <a:ext cx="214313" cy="206375"/>
                </a:xfrm>
                <a:custGeom>
                  <a:avLst/>
                  <a:gdLst>
                    <a:gd name="T0" fmla="*/ 3 w 57"/>
                    <a:gd name="T1" fmla="*/ 55 h 55"/>
                    <a:gd name="T2" fmla="*/ 38 w 57"/>
                    <a:gd name="T3" fmla="*/ 50 h 55"/>
                    <a:gd name="T4" fmla="*/ 40 w 57"/>
                    <a:gd name="T5" fmla="*/ 48 h 55"/>
                    <a:gd name="T6" fmla="*/ 39 w 57"/>
                    <a:gd name="T7" fmla="*/ 45 h 55"/>
                    <a:gd name="T8" fmla="*/ 30 w 57"/>
                    <a:gd name="T9" fmla="*/ 34 h 55"/>
                    <a:gd name="T10" fmla="*/ 54 w 57"/>
                    <a:gd name="T11" fmla="*/ 11 h 55"/>
                    <a:gd name="T12" fmla="*/ 54 w 57"/>
                    <a:gd name="T13" fmla="*/ 2 h 55"/>
                    <a:gd name="T14" fmla="*/ 49 w 57"/>
                    <a:gd name="T15" fmla="*/ 0 h 55"/>
                    <a:gd name="T16" fmla="*/ 46 w 57"/>
                    <a:gd name="T17" fmla="*/ 2 h 55"/>
                    <a:gd name="T18" fmla="*/ 21 w 57"/>
                    <a:gd name="T19" fmla="*/ 26 h 55"/>
                    <a:gd name="T20" fmla="*/ 11 w 57"/>
                    <a:gd name="T21" fmla="*/ 15 h 55"/>
                    <a:gd name="T22" fmla="*/ 9 w 57"/>
                    <a:gd name="T23" fmla="*/ 14 h 55"/>
                    <a:gd name="T24" fmla="*/ 8 w 57"/>
                    <a:gd name="T25" fmla="*/ 15 h 55"/>
                    <a:gd name="T26" fmla="*/ 6 w 57"/>
                    <a:gd name="T27" fmla="*/ 17 h 55"/>
                    <a:gd name="T28" fmla="*/ 0 w 57"/>
                    <a:gd name="T29" fmla="*/ 51 h 55"/>
                    <a:gd name="T30" fmla="*/ 1 w 57"/>
                    <a:gd name="T31" fmla="*/ 54 h 55"/>
                    <a:gd name="T32" fmla="*/ 3 w 57"/>
                    <a:gd name="T33"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55">
                      <a:moveTo>
                        <a:pt x="3" y="55"/>
                      </a:moveTo>
                      <a:cubicBezTo>
                        <a:pt x="38" y="50"/>
                        <a:pt x="38" y="50"/>
                        <a:pt x="38" y="50"/>
                      </a:cubicBezTo>
                      <a:cubicBezTo>
                        <a:pt x="39" y="50"/>
                        <a:pt x="40" y="49"/>
                        <a:pt x="40" y="48"/>
                      </a:cubicBezTo>
                      <a:cubicBezTo>
                        <a:pt x="41" y="47"/>
                        <a:pt x="40" y="45"/>
                        <a:pt x="39" y="45"/>
                      </a:cubicBezTo>
                      <a:cubicBezTo>
                        <a:pt x="30" y="34"/>
                        <a:pt x="30" y="34"/>
                        <a:pt x="30" y="34"/>
                      </a:cubicBezTo>
                      <a:cubicBezTo>
                        <a:pt x="54" y="11"/>
                        <a:pt x="54" y="11"/>
                        <a:pt x="54" y="11"/>
                      </a:cubicBezTo>
                      <a:cubicBezTo>
                        <a:pt x="57" y="8"/>
                        <a:pt x="57" y="4"/>
                        <a:pt x="54" y="2"/>
                      </a:cubicBezTo>
                      <a:cubicBezTo>
                        <a:pt x="53" y="1"/>
                        <a:pt x="51" y="0"/>
                        <a:pt x="49" y="0"/>
                      </a:cubicBezTo>
                      <a:cubicBezTo>
                        <a:pt x="48" y="0"/>
                        <a:pt x="47" y="1"/>
                        <a:pt x="46" y="2"/>
                      </a:cubicBezTo>
                      <a:cubicBezTo>
                        <a:pt x="21" y="26"/>
                        <a:pt x="21" y="26"/>
                        <a:pt x="21" y="26"/>
                      </a:cubicBezTo>
                      <a:cubicBezTo>
                        <a:pt x="11" y="15"/>
                        <a:pt x="11" y="15"/>
                        <a:pt x="11" y="15"/>
                      </a:cubicBezTo>
                      <a:cubicBezTo>
                        <a:pt x="11" y="15"/>
                        <a:pt x="10" y="14"/>
                        <a:pt x="9" y="14"/>
                      </a:cubicBezTo>
                      <a:cubicBezTo>
                        <a:pt x="9" y="14"/>
                        <a:pt x="8" y="15"/>
                        <a:pt x="8" y="15"/>
                      </a:cubicBezTo>
                      <a:cubicBezTo>
                        <a:pt x="7" y="15"/>
                        <a:pt x="6" y="16"/>
                        <a:pt x="6" y="17"/>
                      </a:cubicBezTo>
                      <a:cubicBezTo>
                        <a:pt x="0" y="51"/>
                        <a:pt x="0" y="51"/>
                        <a:pt x="0" y="51"/>
                      </a:cubicBezTo>
                      <a:cubicBezTo>
                        <a:pt x="0" y="52"/>
                        <a:pt x="0" y="53"/>
                        <a:pt x="1" y="54"/>
                      </a:cubicBezTo>
                      <a:cubicBezTo>
                        <a:pt x="2" y="54"/>
                        <a:pt x="3" y="55"/>
                        <a:pt x="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2" name="组合 1"/>
          <p:cNvGrpSpPr/>
          <p:nvPr/>
        </p:nvGrpSpPr>
        <p:grpSpPr>
          <a:xfrm>
            <a:off x="2619760" y="3426106"/>
            <a:ext cx="636608" cy="1498945"/>
            <a:chOff x="2619760" y="3426106"/>
            <a:chExt cx="636608" cy="1498945"/>
          </a:xfrm>
        </p:grpSpPr>
        <p:cxnSp>
          <p:nvCxnSpPr>
            <p:cNvPr id="134" name="直接连接符 133"/>
            <p:cNvCxnSpPr>
              <a:endCxn id="164" idx="4"/>
            </p:cNvCxnSpPr>
            <p:nvPr/>
          </p:nvCxnSpPr>
          <p:spPr>
            <a:xfrm flipV="1">
              <a:off x="2924182" y="3426106"/>
              <a:ext cx="38937" cy="876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2619760" y="4288443"/>
              <a:ext cx="636608" cy="636608"/>
              <a:chOff x="2619760" y="4288443"/>
              <a:chExt cx="636608" cy="636608"/>
            </a:xfrm>
          </p:grpSpPr>
          <p:sp>
            <p:nvSpPr>
              <p:cNvPr id="161" name="椭圆 160"/>
              <p:cNvSpPr/>
              <p:nvPr/>
            </p:nvSpPr>
            <p:spPr>
              <a:xfrm>
                <a:off x="2619760" y="4288443"/>
                <a:ext cx="636608" cy="636608"/>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7"/>
              <p:cNvSpPr>
                <a:spLocks noEditPoints="1"/>
              </p:cNvSpPr>
              <p:nvPr/>
            </p:nvSpPr>
            <p:spPr bwMode="auto">
              <a:xfrm>
                <a:off x="2729173" y="4409590"/>
                <a:ext cx="417782" cy="417782"/>
              </a:xfrm>
              <a:custGeom>
                <a:avLst/>
                <a:gdLst>
                  <a:gd name="T0" fmla="*/ 169 w 197"/>
                  <a:gd name="T1" fmla="*/ 83 h 197"/>
                  <a:gd name="T2" fmla="*/ 180 w 197"/>
                  <a:gd name="T3" fmla="*/ 64 h 197"/>
                  <a:gd name="T4" fmla="*/ 169 w 197"/>
                  <a:gd name="T5" fmla="*/ 45 h 197"/>
                  <a:gd name="T6" fmla="*/ 147 w 197"/>
                  <a:gd name="T7" fmla="*/ 45 h 197"/>
                  <a:gd name="T8" fmla="*/ 148 w 197"/>
                  <a:gd name="T9" fmla="*/ 13 h 197"/>
                  <a:gd name="T10" fmla="*/ 121 w 197"/>
                  <a:gd name="T11" fmla="*/ 30 h 197"/>
                  <a:gd name="T12" fmla="*/ 109 w 197"/>
                  <a:gd name="T13" fmla="*/ 11 h 197"/>
                  <a:gd name="T14" fmla="*/ 88 w 197"/>
                  <a:gd name="T15" fmla="*/ 11 h 197"/>
                  <a:gd name="T16" fmla="*/ 76 w 197"/>
                  <a:gd name="T17" fmla="*/ 30 h 197"/>
                  <a:gd name="T18" fmla="*/ 49 w 197"/>
                  <a:gd name="T19" fmla="*/ 13 h 197"/>
                  <a:gd name="T20" fmla="*/ 50 w 197"/>
                  <a:gd name="T21" fmla="*/ 45 h 197"/>
                  <a:gd name="T22" fmla="*/ 27 w 197"/>
                  <a:gd name="T23" fmla="*/ 45 h 197"/>
                  <a:gd name="T24" fmla="*/ 17 w 197"/>
                  <a:gd name="T25" fmla="*/ 64 h 197"/>
                  <a:gd name="T26" fmla="*/ 28 w 197"/>
                  <a:gd name="T27" fmla="*/ 83 h 197"/>
                  <a:gd name="T28" fmla="*/ 0 w 197"/>
                  <a:gd name="T29" fmla="*/ 99 h 197"/>
                  <a:gd name="T30" fmla="*/ 28 w 197"/>
                  <a:gd name="T31" fmla="*/ 114 h 197"/>
                  <a:gd name="T32" fmla="*/ 17 w 197"/>
                  <a:gd name="T33" fmla="*/ 133 h 197"/>
                  <a:gd name="T34" fmla="*/ 27 w 197"/>
                  <a:gd name="T35" fmla="*/ 152 h 197"/>
                  <a:gd name="T36" fmla="*/ 50 w 197"/>
                  <a:gd name="T37" fmla="*/ 152 h 197"/>
                  <a:gd name="T38" fmla="*/ 49 w 197"/>
                  <a:gd name="T39" fmla="*/ 184 h 197"/>
                  <a:gd name="T40" fmla="*/ 76 w 197"/>
                  <a:gd name="T41" fmla="*/ 167 h 197"/>
                  <a:gd name="T42" fmla="*/ 88 w 197"/>
                  <a:gd name="T43" fmla="*/ 186 h 197"/>
                  <a:gd name="T44" fmla="*/ 109 w 197"/>
                  <a:gd name="T45" fmla="*/ 186 h 197"/>
                  <a:gd name="T46" fmla="*/ 121 w 197"/>
                  <a:gd name="T47" fmla="*/ 167 h 197"/>
                  <a:gd name="T48" fmla="*/ 148 w 197"/>
                  <a:gd name="T49" fmla="*/ 184 h 197"/>
                  <a:gd name="T50" fmla="*/ 147 w 197"/>
                  <a:gd name="T51" fmla="*/ 152 h 197"/>
                  <a:gd name="T52" fmla="*/ 169 w 197"/>
                  <a:gd name="T53" fmla="*/ 152 h 197"/>
                  <a:gd name="T54" fmla="*/ 180 w 197"/>
                  <a:gd name="T55" fmla="*/ 133 h 197"/>
                  <a:gd name="T56" fmla="*/ 169 w 197"/>
                  <a:gd name="T57" fmla="*/ 114 h 197"/>
                  <a:gd name="T58" fmla="*/ 197 w 197"/>
                  <a:gd name="T59" fmla="*/ 99 h 197"/>
                  <a:gd name="T60" fmla="*/ 98 w 197"/>
                  <a:gd name="T61" fmla="*/ 128 h 197"/>
                  <a:gd name="T62" fmla="*/ 98 w 197"/>
                  <a:gd name="T63" fmla="*/ 69 h 197"/>
                  <a:gd name="T64" fmla="*/ 98 w 197"/>
                  <a:gd name="T65" fmla="*/ 1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197">
                    <a:moveTo>
                      <a:pt x="186" y="88"/>
                    </a:moveTo>
                    <a:cubicBezTo>
                      <a:pt x="169" y="83"/>
                      <a:pt x="169" y="83"/>
                      <a:pt x="169" y="83"/>
                    </a:cubicBezTo>
                    <a:cubicBezTo>
                      <a:pt x="168" y="81"/>
                      <a:pt x="168" y="79"/>
                      <a:pt x="167" y="76"/>
                    </a:cubicBezTo>
                    <a:cubicBezTo>
                      <a:pt x="180" y="64"/>
                      <a:pt x="180" y="64"/>
                      <a:pt x="180" y="64"/>
                    </a:cubicBezTo>
                    <a:cubicBezTo>
                      <a:pt x="184" y="59"/>
                      <a:pt x="186" y="54"/>
                      <a:pt x="184" y="49"/>
                    </a:cubicBezTo>
                    <a:cubicBezTo>
                      <a:pt x="181" y="44"/>
                      <a:pt x="175" y="44"/>
                      <a:pt x="169" y="45"/>
                    </a:cubicBezTo>
                    <a:cubicBezTo>
                      <a:pt x="152" y="50"/>
                      <a:pt x="152" y="50"/>
                      <a:pt x="152" y="50"/>
                    </a:cubicBezTo>
                    <a:cubicBezTo>
                      <a:pt x="150" y="48"/>
                      <a:pt x="148" y="47"/>
                      <a:pt x="147" y="45"/>
                    </a:cubicBezTo>
                    <a:cubicBezTo>
                      <a:pt x="151" y="28"/>
                      <a:pt x="151" y="28"/>
                      <a:pt x="151" y="28"/>
                    </a:cubicBezTo>
                    <a:cubicBezTo>
                      <a:pt x="153" y="22"/>
                      <a:pt x="153" y="16"/>
                      <a:pt x="148" y="13"/>
                    </a:cubicBezTo>
                    <a:cubicBezTo>
                      <a:pt x="143" y="10"/>
                      <a:pt x="137" y="13"/>
                      <a:pt x="133" y="17"/>
                    </a:cubicBezTo>
                    <a:cubicBezTo>
                      <a:pt x="121" y="30"/>
                      <a:pt x="121" y="30"/>
                      <a:pt x="121" y="30"/>
                    </a:cubicBezTo>
                    <a:cubicBezTo>
                      <a:pt x="118" y="29"/>
                      <a:pt x="116" y="29"/>
                      <a:pt x="113" y="28"/>
                    </a:cubicBezTo>
                    <a:cubicBezTo>
                      <a:pt x="109" y="11"/>
                      <a:pt x="109" y="11"/>
                      <a:pt x="109" y="11"/>
                    </a:cubicBezTo>
                    <a:cubicBezTo>
                      <a:pt x="107" y="5"/>
                      <a:pt x="104" y="0"/>
                      <a:pt x="98" y="0"/>
                    </a:cubicBezTo>
                    <a:cubicBezTo>
                      <a:pt x="93" y="0"/>
                      <a:pt x="89" y="5"/>
                      <a:pt x="88" y="11"/>
                    </a:cubicBezTo>
                    <a:cubicBezTo>
                      <a:pt x="83" y="28"/>
                      <a:pt x="83" y="28"/>
                      <a:pt x="83" y="28"/>
                    </a:cubicBezTo>
                    <a:cubicBezTo>
                      <a:pt x="81" y="28"/>
                      <a:pt x="78" y="29"/>
                      <a:pt x="76" y="30"/>
                    </a:cubicBezTo>
                    <a:cubicBezTo>
                      <a:pt x="63" y="17"/>
                      <a:pt x="63" y="17"/>
                      <a:pt x="63" y="17"/>
                    </a:cubicBezTo>
                    <a:cubicBezTo>
                      <a:pt x="59" y="13"/>
                      <a:pt x="54" y="10"/>
                      <a:pt x="49" y="13"/>
                    </a:cubicBezTo>
                    <a:cubicBezTo>
                      <a:pt x="44" y="16"/>
                      <a:pt x="44" y="22"/>
                      <a:pt x="45" y="28"/>
                    </a:cubicBezTo>
                    <a:cubicBezTo>
                      <a:pt x="50" y="45"/>
                      <a:pt x="50" y="45"/>
                      <a:pt x="50" y="45"/>
                    </a:cubicBezTo>
                    <a:cubicBezTo>
                      <a:pt x="48" y="47"/>
                      <a:pt x="46" y="48"/>
                      <a:pt x="45" y="50"/>
                    </a:cubicBezTo>
                    <a:cubicBezTo>
                      <a:pt x="27" y="45"/>
                      <a:pt x="27" y="45"/>
                      <a:pt x="27" y="45"/>
                    </a:cubicBezTo>
                    <a:cubicBezTo>
                      <a:pt x="21" y="44"/>
                      <a:pt x="16" y="44"/>
                      <a:pt x="13" y="49"/>
                    </a:cubicBezTo>
                    <a:cubicBezTo>
                      <a:pt x="10" y="54"/>
                      <a:pt x="13" y="59"/>
                      <a:pt x="17" y="64"/>
                    </a:cubicBezTo>
                    <a:cubicBezTo>
                      <a:pt x="30" y="76"/>
                      <a:pt x="30" y="76"/>
                      <a:pt x="30" y="76"/>
                    </a:cubicBezTo>
                    <a:cubicBezTo>
                      <a:pt x="29" y="79"/>
                      <a:pt x="28" y="81"/>
                      <a:pt x="28" y="83"/>
                    </a:cubicBezTo>
                    <a:cubicBezTo>
                      <a:pt x="10" y="88"/>
                      <a:pt x="10" y="88"/>
                      <a:pt x="10" y="88"/>
                    </a:cubicBezTo>
                    <a:cubicBezTo>
                      <a:pt x="5" y="90"/>
                      <a:pt x="0" y="93"/>
                      <a:pt x="0" y="99"/>
                    </a:cubicBezTo>
                    <a:cubicBezTo>
                      <a:pt x="0" y="104"/>
                      <a:pt x="5" y="107"/>
                      <a:pt x="10" y="109"/>
                    </a:cubicBezTo>
                    <a:cubicBezTo>
                      <a:pt x="28" y="114"/>
                      <a:pt x="28" y="114"/>
                      <a:pt x="28" y="114"/>
                    </a:cubicBezTo>
                    <a:cubicBezTo>
                      <a:pt x="28" y="116"/>
                      <a:pt x="29" y="118"/>
                      <a:pt x="30" y="121"/>
                    </a:cubicBezTo>
                    <a:cubicBezTo>
                      <a:pt x="17" y="133"/>
                      <a:pt x="17" y="133"/>
                      <a:pt x="17" y="133"/>
                    </a:cubicBezTo>
                    <a:cubicBezTo>
                      <a:pt x="13" y="138"/>
                      <a:pt x="10" y="143"/>
                      <a:pt x="13" y="148"/>
                    </a:cubicBezTo>
                    <a:cubicBezTo>
                      <a:pt x="16" y="153"/>
                      <a:pt x="22" y="153"/>
                      <a:pt x="27" y="152"/>
                    </a:cubicBezTo>
                    <a:cubicBezTo>
                      <a:pt x="45" y="147"/>
                      <a:pt x="45" y="147"/>
                      <a:pt x="45" y="147"/>
                    </a:cubicBezTo>
                    <a:cubicBezTo>
                      <a:pt x="46" y="149"/>
                      <a:pt x="48" y="150"/>
                      <a:pt x="50" y="152"/>
                    </a:cubicBezTo>
                    <a:cubicBezTo>
                      <a:pt x="45" y="169"/>
                      <a:pt x="45" y="169"/>
                      <a:pt x="45" y="169"/>
                    </a:cubicBezTo>
                    <a:cubicBezTo>
                      <a:pt x="44" y="175"/>
                      <a:pt x="44" y="181"/>
                      <a:pt x="49" y="184"/>
                    </a:cubicBezTo>
                    <a:cubicBezTo>
                      <a:pt x="54" y="187"/>
                      <a:pt x="59" y="184"/>
                      <a:pt x="63" y="180"/>
                    </a:cubicBezTo>
                    <a:cubicBezTo>
                      <a:pt x="76" y="167"/>
                      <a:pt x="76" y="167"/>
                      <a:pt x="76" y="167"/>
                    </a:cubicBezTo>
                    <a:cubicBezTo>
                      <a:pt x="78" y="168"/>
                      <a:pt x="81" y="169"/>
                      <a:pt x="83" y="169"/>
                    </a:cubicBezTo>
                    <a:cubicBezTo>
                      <a:pt x="88" y="186"/>
                      <a:pt x="88" y="186"/>
                      <a:pt x="88" y="186"/>
                    </a:cubicBezTo>
                    <a:cubicBezTo>
                      <a:pt x="90" y="192"/>
                      <a:pt x="93" y="197"/>
                      <a:pt x="98" y="197"/>
                    </a:cubicBezTo>
                    <a:cubicBezTo>
                      <a:pt x="104" y="197"/>
                      <a:pt x="107" y="192"/>
                      <a:pt x="109" y="186"/>
                    </a:cubicBezTo>
                    <a:cubicBezTo>
                      <a:pt x="113" y="169"/>
                      <a:pt x="113" y="169"/>
                      <a:pt x="113" y="169"/>
                    </a:cubicBezTo>
                    <a:cubicBezTo>
                      <a:pt x="116" y="169"/>
                      <a:pt x="118" y="168"/>
                      <a:pt x="121" y="167"/>
                    </a:cubicBezTo>
                    <a:cubicBezTo>
                      <a:pt x="133" y="180"/>
                      <a:pt x="133" y="180"/>
                      <a:pt x="133" y="180"/>
                    </a:cubicBezTo>
                    <a:cubicBezTo>
                      <a:pt x="138" y="184"/>
                      <a:pt x="143" y="187"/>
                      <a:pt x="148" y="184"/>
                    </a:cubicBezTo>
                    <a:cubicBezTo>
                      <a:pt x="153" y="181"/>
                      <a:pt x="153" y="175"/>
                      <a:pt x="151" y="169"/>
                    </a:cubicBezTo>
                    <a:cubicBezTo>
                      <a:pt x="147" y="152"/>
                      <a:pt x="147" y="152"/>
                      <a:pt x="147" y="152"/>
                    </a:cubicBezTo>
                    <a:cubicBezTo>
                      <a:pt x="148" y="150"/>
                      <a:pt x="150" y="149"/>
                      <a:pt x="152" y="147"/>
                    </a:cubicBezTo>
                    <a:cubicBezTo>
                      <a:pt x="169" y="152"/>
                      <a:pt x="169" y="152"/>
                      <a:pt x="169" y="152"/>
                    </a:cubicBezTo>
                    <a:cubicBezTo>
                      <a:pt x="175" y="153"/>
                      <a:pt x="181" y="153"/>
                      <a:pt x="184" y="148"/>
                    </a:cubicBezTo>
                    <a:cubicBezTo>
                      <a:pt x="186" y="143"/>
                      <a:pt x="184" y="138"/>
                      <a:pt x="180" y="133"/>
                    </a:cubicBezTo>
                    <a:cubicBezTo>
                      <a:pt x="167" y="121"/>
                      <a:pt x="167" y="121"/>
                      <a:pt x="167" y="121"/>
                    </a:cubicBezTo>
                    <a:cubicBezTo>
                      <a:pt x="168" y="118"/>
                      <a:pt x="168" y="116"/>
                      <a:pt x="169" y="114"/>
                    </a:cubicBezTo>
                    <a:cubicBezTo>
                      <a:pt x="186" y="109"/>
                      <a:pt x="186" y="109"/>
                      <a:pt x="186" y="109"/>
                    </a:cubicBezTo>
                    <a:cubicBezTo>
                      <a:pt x="192" y="107"/>
                      <a:pt x="197" y="104"/>
                      <a:pt x="197" y="99"/>
                    </a:cubicBezTo>
                    <a:cubicBezTo>
                      <a:pt x="197" y="93"/>
                      <a:pt x="192" y="90"/>
                      <a:pt x="186" y="88"/>
                    </a:cubicBezTo>
                    <a:close/>
                    <a:moveTo>
                      <a:pt x="98" y="128"/>
                    </a:moveTo>
                    <a:cubicBezTo>
                      <a:pt x="82" y="128"/>
                      <a:pt x="68" y="115"/>
                      <a:pt x="68" y="99"/>
                    </a:cubicBezTo>
                    <a:cubicBezTo>
                      <a:pt x="68" y="82"/>
                      <a:pt x="82" y="69"/>
                      <a:pt x="98" y="69"/>
                    </a:cubicBezTo>
                    <a:cubicBezTo>
                      <a:pt x="115" y="69"/>
                      <a:pt x="128" y="82"/>
                      <a:pt x="128" y="99"/>
                    </a:cubicBezTo>
                    <a:cubicBezTo>
                      <a:pt x="128" y="115"/>
                      <a:pt x="115" y="128"/>
                      <a:pt x="98" y="12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grpSp>
        <p:nvGrpSpPr>
          <p:cNvPr id="163" name="组合 162"/>
          <p:cNvGrpSpPr/>
          <p:nvPr/>
        </p:nvGrpSpPr>
        <p:grpSpPr>
          <a:xfrm>
            <a:off x="2314937" y="2129742"/>
            <a:ext cx="1296364" cy="1296364"/>
            <a:chOff x="2314937" y="2129742"/>
            <a:chExt cx="1296364" cy="1296364"/>
          </a:xfrm>
        </p:grpSpPr>
        <p:sp>
          <p:nvSpPr>
            <p:cNvPr id="164" name="椭圆 163"/>
            <p:cNvSpPr/>
            <p:nvPr/>
          </p:nvSpPr>
          <p:spPr>
            <a:xfrm>
              <a:off x="2314937" y="2129742"/>
              <a:ext cx="1296364" cy="129636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55"/>
            <p:cNvSpPr>
              <a:spLocks noEditPoints="1"/>
            </p:cNvSpPr>
            <p:nvPr/>
          </p:nvSpPr>
          <p:spPr bwMode="auto">
            <a:xfrm>
              <a:off x="2605377" y="2413014"/>
              <a:ext cx="720635" cy="791247"/>
            </a:xfrm>
            <a:custGeom>
              <a:avLst/>
              <a:gdLst>
                <a:gd name="T0" fmla="*/ 275 w 579"/>
                <a:gd name="T1" fmla="*/ 343 h 665"/>
                <a:gd name="T2" fmla="*/ 263 w 579"/>
                <a:gd name="T3" fmla="*/ 336 h 665"/>
                <a:gd name="T4" fmla="*/ 263 w 579"/>
                <a:gd name="T5" fmla="*/ 336 h 665"/>
                <a:gd name="T6" fmla="*/ 0 w 579"/>
                <a:gd name="T7" fmla="*/ 184 h 665"/>
                <a:gd name="T8" fmla="*/ 0 w 579"/>
                <a:gd name="T9" fmla="*/ 184 h 665"/>
                <a:gd name="T10" fmla="*/ 0 w 579"/>
                <a:gd name="T11" fmla="*/ 248 h 665"/>
                <a:gd name="T12" fmla="*/ 0 w 579"/>
                <a:gd name="T13" fmla="*/ 297 h 665"/>
                <a:gd name="T14" fmla="*/ 0 w 579"/>
                <a:gd name="T15" fmla="*/ 489 h 665"/>
                <a:gd name="T16" fmla="*/ 0 w 579"/>
                <a:gd name="T17" fmla="*/ 503 h 665"/>
                <a:gd name="T18" fmla="*/ 0 w 579"/>
                <a:gd name="T19" fmla="*/ 503 h 665"/>
                <a:gd name="T20" fmla="*/ 11 w 579"/>
                <a:gd name="T21" fmla="*/ 510 h 665"/>
                <a:gd name="T22" fmla="*/ 277 w 579"/>
                <a:gd name="T23" fmla="*/ 663 h 665"/>
                <a:gd name="T24" fmla="*/ 277 w 579"/>
                <a:gd name="T25" fmla="*/ 663 h 665"/>
                <a:gd name="T26" fmla="*/ 277 w 579"/>
                <a:gd name="T27" fmla="*/ 663 h 665"/>
                <a:gd name="T28" fmla="*/ 277 w 579"/>
                <a:gd name="T29" fmla="*/ 504 h 665"/>
                <a:gd name="T30" fmla="*/ 277 w 579"/>
                <a:gd name="T31" fmla="*/ 354 h 665"/>
                <a:gd name="T32" fmla="*/ 277 w 579"/>
                <a:gd name="T33" fmla="*/ 354 h 665"/>
                <a:gd name="T34" fmla="*/ 277 w 579"/>
                <a:gd name="T35" fmla="*/ 354 h 665"/>
                <a:gd name="T36" fmla="*/ 278 w 579"/>
                <a:gd name="T37" fmla="*/ 344 h 665"/>
                <a:gd name="T38" fmla="*/ 278 w 579"/>
                <a:gd name="T39" fmla="*/ 344 h 665"/>
                <a:gd name="T40" fmla="*/ 278 w 579"/>
                <a:gd name="T41" fmla="*/ 344 h 665"/>
                <a:gd name="T42" fmla="*/ 275 w 579"/>
                <a:gd name="T43" fmla="*/ 343 h 665"/>
                <a:gd name="T44" fmla="*/ 578 w 579"/>
                <a:gd name="T45" fmla="*/ 183 h 665"/>
                <a:gd name="T46" fmla="*/ 486 w 579"/>
                <a:gd name="T47" fmla="*/ 237 h 665"/>
                <a:gd name="T48" fmla="*/ 314 w 579"/>
                <a:gd name="T49" fmla="*/ 337 h 665"/>
                <a:gd name="T50" fmla="*/ 303 w 579"/>
                <a:gd name="T51" fmla="*/ 344 h 665"/>
                <a:gd name="T52" fmla="*/ 303 w 579"/>
                <a:gd name="T53" fmla="*/ 344 h 665"/>
                <a:gd name="T54" fmla="*/ 303 w 579"/>
                <a:gd name="T55" fmla="*/ 352 h 665"/>
                <a:gd name="T56" fmla="*/ 303 w 579"/>
                <a:gd name="T57" fmla="*/ 357 h 665"/>
                <a:gd name="T58" fmla="*/ 302 w 579"/>
                <a:gd name="T59" fmla="*/ 662 h 665"/>
                <a:gd name="T60" fmla="*/ 302 w 579"/>
                <a:gd name="T61" fmla="*/ 662 h 665"/>
                <a:gd name="T62" fmla="*/ 302 w 579"/>
                <a:gd name="T63" fmla="*/ 665 h 665"/>
                <a:gd name="T64" fmla="*/ 302 w 579"/>
                <a:gd name="T65" fmla="*/ 665 h 665"/>
                <a:gd name="T66" fmla="*/ 579 w 579"/>
                <a:gd name="T67" fmla="*/ 504 h 665"/>
                <a:gd name="T68" fmla="*/ 579 w 579"/>
                <a:gd name="T69" fmla="*/ 503 h 665"/>
                <a:gd name="T70" fmla="*/ 579 w 579"/>
                <a:gd name="T71" fmla="*/ 489 h 665"/>
                <a:gd name="T72" fmla="*/ 579 w 579"/>
                <a:gd name="T73" fmla="*/ 183 h 665"/>
                <a:gd name="T74" fmla="*/ 578 w 579"/>
                <a:gd name="T75" fmla="*/ 183 h 665"/>
                <a:gd name="T76" fmla="*/ 568 w 579"/>
                <a:gd name="T77" fmla="*/ 162 h 665"/>
                <a:gd name="T78" fmla="*/ 568 w 579"/>
                <a:gd name="T79" fmla="*/ 162 h 665"/>
                <a:gd name="T80" fmla="*/ 301 w 579"/>
                <a:gd name="T81" fmla="*/ 8 h 665"/>
                <a:gd name="T82" fmla="*/ 289 w 579"/>
                <a:gd name="T83" fmla="*/ 1 h 665"/>
                <a:gd name="T84" fmla="*/ 288 w 579"/>
                <a:gd name="T85" fmla="*/ 0 h 665"/>
                <a:gd name="T86" fmla="*/ 11 w 579"/>
                <a:gd name="T87" fmla="*/ 161 h 665"/>
                <a:gd name="T88" fmla="*/ 13 w 579"/>
                <a:gd name="T89" fmla="*/ 163 h 665"/>
                <a:gd name="T90" fmla="*/ 13 w 579"/>
                <a:gd name="T91" fmla="*/ 163 h 665"/>
                <a:gd name="T92" fmla="*/ 276 w 579"/>
                <a:gd name="T93" fmla="*/ 315 h 665"/>
                <a:gd name="T94" fmla="*/ 288 w 579"/>
                <a:gd name="T95" fmla="*/ 321 h 665"/>
                <a:gd name="T96" fmla="*/ 288 w 579"/>
                <a:gd name="T97" fmla="*/ 321 h 665"/>
                <a:gd name="T98" fmla="*/ 291 w 579"/>
                <a:gd name="T99" fmla="*/ 323 h 665"/>
                <a:gd name="T100" fmla="*/ 291 w 579"/>
                <a:gd name="T101" fmla="*/ 323 h 665"/>
                <a:gd name="T102" fmla="*/ 291 w 579"/>
                <a:gd name="T103" fmla="*/ 323 h 665"/>
                <a:gd name="T104" fmla="*/ 291 w 579"/>
                <a:gd name="T105" fmla="*/ 323 h 665"/>
                <a:gd name="T106" fmla="*/ 291 w 579"/>
                <a:gd name="T107" fmla="*/ 323 h 665"/>
                <a:gd name="T108" fmla="*/ 300 w 579"/>
                <a:gd name="T109" fmla="*/ 318 h 665"/>
                <a:gd name="T110" fmla="*/ 534 w 579"/>
                <a:gd name="T111" fmla="*/ 182 h 665"/>
                <a:gd name="T112" fmla="*/ 568 w 579"/>
                <a:gd name="T113" fmla="*/ 162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9" h="665">
                  <a:moveTo>
                    <a:pt x="275" y="343"/>
                  </a:moveTo>
                  <a:lnTo>
                    <a:pt x="263" y="336"/>
                  </a:lnTo>
                  <a:lnTo>
                    <a:pt x="263" y="336"/>
                  </a:lnTo>
                  <a:lnTo>
                    <a:pt x="0" y="184"/>
                  </a:lnTo>
                  <a:lnTo>
                    <a:pt x="0" y="184"/>
                  </a:lnTo>
                  <a:lnTo>
                    <a:pt x="0" y="248"/>
                  </a:lnTo>
                  <a:lnTo>
                    <a:pt x="0" y="297"/>
                  </a:lnTo>
                  <a:lnTo>
                    <a:pt x="0" y="489"/>
                  </a:lnTo>
                  <a:lnTo>
                    <a:pt x="0" y="503"/>
                  </a:lnTo>
                  <a:lnTo>
                    <a:pt x="0" y="503"/>
                  </a:lnTo>
                  <a:lnTo>
                    <a:pt x="11" y="510"/>
                  </a:lnTo>
                  <a:lnTo>
                    <a:pt x="277" y="663"/>
                  </a:lnTo>
                  <a:lnTo>
                    <a:pt x="277" y="663"/>
                  </a:lnTo>
                  <a:lnTo>
                    <a:pt x="277" y="663"/>
                  </a:lnTo>
                  <a:lnTo>
                    <a:pt x="277" y="504"/>
                  </a:lnTo>
                  <a:lnTo>
                    <a:pt x="277" y="354"/>
                  </a:lnTo>
                  <a:lnTo>
                    <a:pt x="277" y="354"/>
                  </a:lnTo>
                  <a:lnTo>
                    <a:pt x="277" y="354"/>
                  </a:lnTo>
                  <a:lnTo>
                    <a:pt x="278" y="344"/>
                  </a:lnTo>
                  <a:lnTo>
                    <a:pt x="278" y="344"/>
                  </a:lnTo>
                  <a:lnTo>
                    <a:pt x="278" y="344"/>
                  </a:lnTo>
                  <a:lnTo>
                    <a:pt x="275" y="343"/>
                  </a:lnTo>
                  <a:close/>
                  <a:moveTo>
                    <a:pt x="578" y="183"/>
                  </a:moveTo>
                  <a:lnTo>
                    <a:pt x="486" y="237"/>
                  </a:lnTo>
                  <a:lnTo>
                    <a:pt x="314" y="337"/>
                  </a:lnTo>
                  <a:lnTo>
                    <a:pt x="303" y="344"/>
                  </a:lnTo>
                  <a:lnTo>
                    <a:pt x="303" y="344"/>
                  </a:lnTo>
                  <a:lnTo>
                    <a:pt x="303" y="352"/>
                  </a:lnTo>
                  <a:lnTo>
                    <a:pt x="303" y="357"/>
                  </a:lnTo>
                  <a:lnTo>
                    <a:pt x="302" y="662"/>
                  </a:lnTo>
                  <a:lnTo>
                    <a:pt x="302" y="662"/>
                  </a:lnTo>
                  <a:lnTo>
                    <a:pt x="302" y="665"/>
                  </a:lnTo>
                  <a:lnTo>
                    <a:pt x="302" y="665"/>
                  </a:lnTo>
                  <a:lnTo>
                    <a:pt x="579" y="504"/>
                  </a:lnTo>
                  <a:lnTo>
                    <a:pt x="579" y="503"/>
                  </a:lnTo>
                  <a:lnTo>
                    <a:pt x="579" y="489"/>
                  </a:lnTo>
                  <a:lnTo>
                    <a:pt x="579" y="183"/>
                  </a:lnTo>
                  <a:lnTo>
                    <a:pt x="578" y="183"/>
                  </a:lnTo>
                  <a:close/>
                  <a:moveTo>
                    <a:pt x="568" y="162"/>
                  </a:moveTo>
                  <a:lnTo>
                    <a:pt x="568" y="162"/>
                  </a:lnTo>
                  <a:lnTo>
                    <a:pt x="301" y="8"/>
                  </a:lnTo>
                  <a:lnTo>
                    <a:pt x="289" y="1"/>
                  </a:lnTo>
                  <a:lnTo>
                    <a:pt x="288" y="0"/>
                  </a:lnTo>
                  <a:lnTo>
                    <a:pt x="11" y="161"/>
                  </a:lnTo>
                  <a:lnTo>
                    <a:pt x="13" y="163"/>
                  </a:lnTo>
                  <a:lnTo>
                    <a:pt x="13" y="163"/>
                  </a:lnTo>
                  <a:lnTo>
                    <a:pt x="276" y="315"/>
                  </a:lnTo>
                  <a:lnTo>
                    <a:pt x="288" y="321"/>
                  </a:lnTo>
                  <a:lnTo>
                    <a:pt x="288" y="321"/>
                  </a:lnTo>
                  <a:lnTo>
                    <a:pt x="291" y="323"/>
                  </a:lnTo>
                  <a:lnTo>
                    <a:pt x="291" y="323"/>
                  </a:lnTo>
                  <a:lnTo>
                    <a:pt x="291" y="323"/>
                  </a:lnTo>
                  <a:lnTo>
                    <a:pt x="291" y="323"/>
                  </a:lnTo>
                  <a:lnTo>
                    <a:pt x="291" y="323"/>
                  </a:lnTo>
                  <a:lnTo>
                    <a:pt x="300" y="318"/>
                  </a:lnTo>
                  <a:lnTo>
                    <a:pt x="534" y="182"/>
                  </a:lnTo>
                  <a:lnTo>
                    <a:pt x="568" y="162"/>
                  </a:lnTo>
                  <a:close/>
                </a:path>
              </a:pathLst>
            </a:custGeom>
            <a:solidFill>
              <a:schemeClr val="bg1"/>
            </a:solidFill>
            <a:ln>
              <a:noFill/>
            </a:ln>
          </p:spPr>
          <p:txBody>
            <a:bodyPr vert="horz" wrap="square" lIns="93247" tIns="46623" rIns="93247" bIns="46623"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180"/>
              <a:r>
                <a:rPr lang="en-US" sz="1835" dirty="0">
                  <a:solidFill>
                    <a:srgbClr val="FFFFFF"/>
                  </a:solidFill>
                </a:rPr>
                <a:t>    </a:t>
              </a:r>
              <a:endParaRPr lang="en-US" sz="1835" dirty="0">
                <a:solidFill>
                  <a:srgbClr val="FFFFFF"/>
                </a:solidFill>
              </a:endParaRPr>
            </a:p>
          </p:txBody>
        </p:sp>
      </p:gr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2000"/>
                                        <p:tgtEl>
                                          <p:spTgt spid="163"/>
                                        </p:tgtEl>
                                      </p:cBhvr>
                                    </p:animEffect>
                                    <p:anim calcmode="lin" valueType="num">
                                      <p:cBhvr>
                                        <p:cTn id="8" dur="2000" fill="hold"/>
                                        <p:tgtEl>
                                          <p:spTgt spid="163"/>
                                        </p:tgtEl>
                                        <p:attrNameLst>
                                          <p:attrName>ppt_w</p:attrName>
                                        </p:attrNameLst>
                                      </p:cBhvr>
                                      <p:tavLst>
                                        <p:tav tm="0" fmla="#ppt_w*sin(2.5*pi*$)">
                                          <p:val>
                                            <p:fltVal val="0"/>
                                          </p:val>
                                        </p:tav>
                                        <p:tav tm="100000">
                                          <p:val>
                                            <p:fltVal val="1"/>
                                          </p:val>
                                        </p:tav>
                                      </p:tavLst>
                                    </p:anim>
                                    <p:anim calcmode="lin" valueType="num">
                                      <p:cBhvr>
                                        <p:cTn id="9" dur="2000" fill="hold"/>
                                        <p:tgtEl>
                                          <p:spTgt spid="163"/>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wipe(down)">
                                      <p:cBhvr>
                                        <p:cTn id="13" dur="500"/>
                                        <p:tgtEl>
                                          <p:spTgt spid="125"/>
                                        </p:tgtEl>
                                      </p:cBhvr>
                                    </p:animEffect>
                                  </p:childTnLst>
                                </p:cTn>
                              </p:par>
                              <p:par>
                                <p:cTn id="14" presetID="1" presetClass="entr" presetSubtype="0" fill="hold" grpId="0" nodeType="withEffect">
                                  <p:stCondLst>
                                    <p:cond delay="500"/>
                                  </p:stCondLst>
                                  <p:childTnLst>
                                    <p:set>
                                      <p:cBhvr>
                                        <p:cTn id="15" dur="1" fill="hold">
                                          <p:stCondLst>
                                            <p:cond delay="0"/>
                                          </p:stCondLst>
                                        </p:cTn>
                                        <p:tgtEl>
                                          <p:spTgt spid="129"/>
                                        </p:tgtEl>
                                        <p:attrNameLst>
                                          <p:attrName>style.visibility</p:attrName>
                                        </p:attrNameLst>
                                      </p:cBhvr>
                                      <p:to>
                                        <p:strVal val="visible"/>
                                      </p:to>
                                    </p:set>
                                  </p:childTnLst>
                                </p:cTn>
                              </p:par>
                              <p:par>
                                <p:cTn id="16" presetID="22" presetClass="entr" presetSubtype="4" fill="hold" nodeType="withEffect">
                                  <p:stCondLst>
                                    <p:cond delay="500"/>
                                  </p:stCondLst>
                                  <p:childTnLst>
                                    <p:set>
                                      <p:cBhvr>
                                        <p:cTn id="17" dur="1" fill="hold">
                                          <p:stCondLst>
                                            <p:cond delay="0"/>
                                          </p:stCondLst>
                                        </p:cTn>
                                        <p:tgtEl>
                                          <p:spTgt spid="117"/>
                                        </p:tgtEl>
                                        <p:attrNameLst>
                                          <p:attrName>style.visibility</p:attrName>
                                        </p:attrNameLst>
                                      </p:cBhvr>
                                      <p:to>
                                        <p:strVal val="visible"/>
                                      </p:to>
                                    </p:set>
                                    <p:animEffect transition="in" filter="wipe(down)">
                                      <p:cBhvr>
                                        <p:cTn id="18" dur="500"/>
                                        <p:tgtEl>
                                          <p:spTgt spid="117"/>
                                        </p:tgtEl>
                                      </p:cBhvr>
                                    </p:animEffect>
                                  </p:childTnLst>
                                </p:cTn>
                              </p:par>
                              <p:par>
                                <p:cTn id="19" presetID="1" presetClass="entr" presetSubtype="0" fill="hold" grpId="0" nodeType="withEffect">
                                  <p:stCondLst>
                                    <p:cond delay="1000"/>
                                  </p:stCondLst>
                                  <p:childTnLst>
                                    <p:set>
                                      <p:cBhvr>
                                        <p:cTn id="20" dur="1" fill="hold">
                                          <p:stCondLst>
                                            <p:cond delay="0"/>
                                          </p:stCondLst>
                                        </p:cTn>
                                        <p:tgtEl>
                                          <p:spTgt spid="119"/>
                                        </p:tgtEl>
                                        <p:attrNameLst>
                                          <p:attrName>style.visibility</p:attrName>
                                        </p:attrNameLst>
                                      </p:cBhvr>
                                      <p:to>
                                        <p:strVal val="visible"/>
                                      </p:to>
                                    </p:set>
                                  </p:childTnLst>
                                </p:cTn>
                              </p:par>
                              <p:par>
                                <p:cTn id="21" presetID="22" presetClass="entr" presetSubtype="1" fill="hold" nodeType="withEffect">
                                  <p:stCondLst>
                                    <p:cond delay="150"/>
                                  </p:stCondLst>
                                  <p:childTnLst>
                                    <p:set>
                                      <p:cBhvr>
                                        <p:cTn id="22" dur="1" fill="hold">
                                          <p:stCondLst>
                                            <p:cond delay="0"/>
                                          </p:stCondLst>
                                        </p:cTn>
                                        <p:tgtEl>
                                          <p:spTgt spid="131"/>
                                        </p:tgtEl>
                                        <p:attrNameLst>
                                          <p:attrName>style.visibility</p:attrName>
                                        </p:attrNameLst>
                                      </p:cBhvr>
                                      <p:to>
                                        <p:strVal val="visible"/>
                                      </p:to>
                                    </p:set>
                                    <p:animEffect transition="in" filter="wipe(up)">
                                      <p:cBhvr>
                                        <p:cTn id="23" dur="1000"/>
                                        <p:tgtEl>
                                          <p:spTgt spid="131"/>
                                        </p:tgtEl>
                                      </p:cBhvr>
                                    </p:animEffect>
                                  </p:childTnLst>
                                </p:cTn>
                              </p:par>
                              <p:par>
                                <p:cTn id="24" presetID="1" presetClass="entr" presetSubtype="0" fill="hold" grpId="0" nodeType="withEffect">
                                  <p:stCondLst>
                                    <p:cond delay="1000"/>
                                  </p:stCondLst>
                                  <p:childTnLst>
                                    <p:set>
                                      <p:cBhvr>
                                        <p:cTn id="25" dur="1" fill="hold">
                                          <p:stCondLst>
                                            <p:cond delay="0"/>
                                          </p:stCondLst>
                                        </p:cTn>
                                        <p:tgtEl>
                                          <p:spTgt spid="132"/>
                                        </p:tgtEl>
                                        <p:attrNameLst>
                                          <p:attrName>style.visibility</p:attrName>
                                        </p:attrNameLst>
                                      </p:cBhvr>
                                      <p:to>
                                        <p:strVal val="visible"/>
                                      </p:to>
                                    </p:set>
                                  </p:childTnLst>
                                </p:cTn>
                              </p:par>
                              <p:par>
                                <p:cTn id="26" presetID="22" presetClass="entr" presetSubtype="1"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22" presetClass="entr" presetSubtype="1" fill="hold"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1000"/>
                                        <p:tgtEl>
                                          <p:spTgt spid="2"/>
                                        </p:tgtEl>
                                      </p:cBhvr>
                                    </p:animEffect>
                                  </p:childTnLst>
                                </p:cTn>
                              </p:par>
                              <p:par>
                                <p:cTn id="32" presetID="22" presetClass="entr" presetSubtype="1" fill="hold" nodeType="withEffect">
                                  <p:stCondLst>
                                    <p:cond delay="200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1000"/>
                                        <p:tgtEl>
                                          <p:spTgt spid="4"/>
                                        </p:tgtEl>
                                      </p:cBhvr>
                                    </p:animEffect>
                                  </p:childTnLst>
                                </p:cTn>
                              </p:par>
                              <p:par>
                                <p:cTn id="35" presetID="22" presetClass="entr" presetSubtype="1" fill="hold" nodeType="withEffect">
                                  <p:stCondLst>
                                    <p:cond delay="250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137"/>
                                        </p:tgtEl>
                                        <p:attrNameLst>
                                          <p:attrName>style.visibility</p:attrName>
                                        </p:attrNameLst>
                                      </p:cBhvr>
                                      <p:to>
                                        <p:strVal val="visible"/>
                                      </p:to>
                                    </p:set>
                                    <p:animEffect transition="in" filter="wipe(up)">
                                      <p:cBhvr>
                                        <p:cTn id="41" dur="500"/>
                                        <p:tgtEl>
                                          <p:spTgt spid="137"/>
                                        </p:tgtEl>
                                      </p:cBhvr>
                                    </p:animEffect>
                                  </p:childTnLst>
                                </p:cTn>
                              </p:par>
                            </p:childTnLst>
                          </p:cTn>
                        </p:par>
                        <p:par>
                          <p:cTn id="42" fill="hold">
                            <p:stCondLst>
                              <p:cond delay="3000"/>
                            </p:stCondLst>
                            <p:childTnLst>
                              <p:par>
                                <p:cTn id="43" presetID="63" presetClass="path" presetSubtype="0" accel="50000" decel="50000" fill="hold" grpId="0" nodeType="afterEffect">
                                  <p:stCondLst>
                                    <p:cond delay="0"/>
                                  </p:stCondLst>
                                  <p:childTnLst>
                                    <p:animMotion origin="layout" path="M -2.08333E-6 -4.07407E-6 L 0.35026 -4.07407E-6 " pathEditMode="relative" rAng="0" ptsTypes="AA">
                                      <p:cBhvr>
                                        <p:cTn id="44" dur="2000" fill="hold"/>
                                        <p:tgtEl>
                                          <p:spTgt spid="138"/>
                                        </p:tgtEl>
                                        <p:attrNameLst>
                                          <p:attrName>ppt_x</p:attrName>
                                          <p:attrName>ppt_y</p:attrName>
                                        </p:attrNameLst>
                                      </p:cBhvr>
                                      <p:rCtr x="17513" y="0"/>
                                    </p:animMotion>
                                  </p:childTnLst>
                                </p:cTn>
                              </p:par>
                            </p:childTnLst>
                          </p:cTn>
                        </p:par>
                        <p:par>
                          <p:cTn id="45" fill="hold">
                            <p:stCondLst>
                              <p:cond delay="5000"/>
                            </p:stCondLst>
                            <p:childTnLst>
                              <p:par>
                                <p:cTn id="46" presetID="63" presetClass="path" presetSubtype="0" accel="50000" decel="50000" fill="hold" grpId="0" nodeType="afterEffect">
                                  <p:stCondLst>
                                    <p:cond delay="0"/>
                                  </p:stCondLst>
                                  <p:childTnLst>
                                    <p:animMotion origin="layout" path="M -2.08333E-6 -4.07407E-6 L 0.35026 -4.07407E-6 " pathEditMode="relative" rAng="0" ptsTypes="AA">
                                      <p:cBhvr>
                                        <p:cTn id="47" dur="2000" fill="hold"/>
                                        <p:tgtEl>
                                          <p:spTgt spid="139"/>
                                        </p:tgtEl>
                                        <p:attrNameLst>
                                          <p:attrName>ppt_x</p:attrName>
                                          <p:attrName>ppt_y</p:attrName>
                                        </p:attrNameLst>
                                      </p:cBhvr>
                                      <p:rCtr x="17513" y="0"/>
                                    </p:animMotion>
                                  </p:childTnLst>
                                </p:cTn>
                              </p:par>
                            </p:childTnLst>
                          </p:cTn>
                        </p:par>
                        <p:par>
                          <p:cTn id="48" fill="hold">
                            <p:stCondLst>
                              <p:cond delay="7000"/>
                            </p:stCondLst>
                            <p:childTnLst>
                              <p:par>
                                <p:cTn id="49" presetID="63" presetClass="path" presetSubtype="0" accel="50000" decel="50000" fill="hold" grpId="0" nodeType="afterEffect">
                                  <p:stCondLst>
                                    <p:cond delay="0"/>
                                  </p:stCondLst>
                                  <p:childTnLst>
                                    <p:animMotion origin="layout" path="M -2.08333E-6 -4.07407E-6 L 0.35026 -4.07407E-6 " pathEditMode="relative" rAng="0" ptsTypes="AA">
                                      <p:cBhvr>
                                        <p:cTn id="50" dur="2000" fill="hold"/>
                                        <p:tgtEl>
                                          <p:spTgt spid="140"/>
                                        </p:tgtEl>
                                        <p:attrNameLst>
                                          <p:attrName>ppt_x</p:attrName>
                                          <p:attrName>ppt_y</p:attrName>
                                        </p:attrNameLst>
                                      </p:cBhvr>
                                      <p:rCtr x="1751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p:bldP spid="140" grpId="0"/>
      <p:bldP spid="119" grpId="0" animBg="1"/>
      <p:bldP spid="129" grpId="0" animBg="1"/>
      <p:bldP spid="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3</a:t>
            </a:r>
            <a:endParaRPr lang="zh-CN" altLang="en-US" sz="12000" dirty="0">
              <a:latin typeface="24 LED" panose="020B0603050302020204" pitchFamily="34" charset="0"/>
            </a:endParaRPr>
          </a:p>
        </p:txBody>
      </p:sp>
    </p:spTree>
  </p:cSld>
  <p:clrMapOvr>
    <a:masterClrMapping/>
  </p:clrMapOvr>
  <p:transition advTm="790">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117" name="图片 116"/>
          <p:cNvPicPr>
            <a:picLocks noChangeAspect="1"/>
          </p:cNvPicPr>
          <p:nvPr/>
        </p:nvPicPr>
        <p:blipFill rotWithShape="1">
          <a:blip r:embed="rId1"/>
          <a:srcRect l="25463" t="290" r="23725" b="-290"/>
          <a:stretch>
            <a:fillRect/>
          </a:stretch>
        </p:blipFill>
        <p:spPr>
          <a:xfrm>
            <a:off x="651269" y="903819"/>
            <a:ext cx="3829960" cy="5000264"/>
          </a:xfrm>
          <a:prstGeom prst="roundRect">
            <a:avLst>
              <a:gd name="adj" fmla="val 18196"/>
            </a:avLst>
          </a:prstGeom>
        </p:spPr>
      </p:pic>
      <p:sp>
        <p:nvSpPr>
          <p:cNvPr id="119" name="椭圆 118"/>
          <p:cNvSpPr/>
          <p:nvPr/>
        </p:nvSpPr>
        <p:spPr>
          <a:xfrm>
            <a:off x="4095000" y="825250"/>
            <a:ext cx="1292917" cy="1292917"/>
          </a:xfrm>
          <a:prstGeom prst="ellipse">
            <a:avLst/>
          </a:prstGeom>
          <a:solidFill>
            <a:srgbClr val="C6C6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095000" y="2463564"/>
            <a:ext cx="1292917" cy="1292917"/>
          </a:xfrm>
          <a:prstGeom prst="ellipse">
            <a:avLst/>
          </a:prstGeom>
          <a:solidFill>
            <a:srgbClr val="C6C6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090838" y="4097304"/>
            <a:ext cx="1292917" cy="1292917"/>
          </a:xfrm>
          <a:prstGeom prst="ellipse">
            <a:avLst/>
          </a:prstGeom>
          <a:solidFill>
            <a:srgbClr val="C6C6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22"/>
          <p:cNvSpPr>
            <a:spLocks noEditPoints="1"/>
          </p:cNvSpPr>
          <p:nvPr/>
        </p:nvSpPr>
        <p:spPr bwMode="auto">
          <a:xfrm>
            <a:off x="4596410" y="1225821"/>
            <a:ext cx="339758" cy="626127"/>
          </a:xfrm>
          <a:custGeom>
            <a:avLst/>
            <a:gdLst>
              <a:gd name="T0" fmla="*/ 28 w 30"/>
              <a:gd name="T1" fmla="*/ 0 h 54"/>
              <a:gd name="T2" fmla="*/ 3 w 30"/>
              <a:gd name="T3" fmla="*/ 0 h 54"/>
              <a:gd name="T4" fmla="*/ 0 w 30"/>
              <a:gd name="T5" fmla="*/ 2 h 54"/>
              <a:gd name="T6" fmla="*/ 0 w 30"/>
              <a:gd name="T7" fmla="*/ 52 h 54"/>
              <a:gd name="T8" fmla="*/ 3 w 30"/>
              <a:gd name="T9" fmla="*/ 54 h 54"/>
              <a:gd name="T10" fmla="*/ 28 w 30"/>
              <a:gd name="T11" fmla="*/ 54 h 54"/>
              <a:gd name="T12" fmla="*/ 30 w 30"/>
              <a:gd name="T13" fmla="*/ 52 h 54"/>
              <a:gd name="T14" fmla="*/ 30 w 30"/>
              <a:gd name="T15" fmla="*/ 2 h 54"/>
              <a:gd name="T16" fmla="*/ 28 w 30"/>
              <a:gd name="T17" fmla="*/ 0 h 54"/>
              <a:gd name="T18" fmla="*/ 12 w 30"/>
              <a:gd name="T19" fmla="*/ 1 h 54"/>
              <a:gd name="T20" fmla="*/ 18 w 30"/>
              <a:gd name="T21" fmla="*/ 1 h 54"/>
              <a:gd name="T22" fmla="*/ 18 w 30"/>
              <a:gd name="T23" fmla="*/ 2 h 54"/>
              <a:gd name="T24" fmla="*/ 12 w 30"/>
              <a:gd name="T25" fmla="*/ 2 h 54"/>
              <a:gd name="T26" fmla="*/ 12 w 30"/>
              <a:gd name="T27" fmla="*/ 1 h 54"/>
              <a:gd name="T28" fmla="*/ 28 w 30"/>
              <a:gd name="T29" fmla="*/ 47 h 54"/>
              <a:gd name="T30" fmla="*/ 3 w 30"/>
              <a:gd name="T31" fmla="*/ 47 h 54"/>
              <a:gd name="T32" fmla="*/ 3 w 30"/>
              <a:gd name="T33" fmla="*/ 4 h 54"/>
              <a:gd name="T34" fmla="*/ 28 w 30"/>
              <a:gd name="T35" fmla="*/ 4 h 54"/>
              <a:gd name="T36" fmla="*/ 28 w 30"/>
              <a:gd name="T37" fmla="*/ 4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54">
                <a:moveTo>
                  <a:pt x="28" y="0"/>
                </a:moveTo>
                <a:cubicBezTo>
                  <a:pt x="3" y="0"/>
                  <a:pt x="3" y="0"/>
                  <a:pt x="3" y="0"/>
                </a:cubicBezTo>
                <a:cubicBezTo>
                  <a:pt x="1" y="0"/>
                  <a:pt x="0" y="1"/>
                  <a:pt x="0" y="2"/>
                </a:cubicBezTo>
                <a:cubicBezTo>
                  <a:pt x="0" y="52"/>
                  <a:pt x="0" y="52"/>
                  <a:pt x="0" y="52"/>
                </a:cubicBezTo>
                <a:cubicBezTo>
                  <a:pt x="0" y="53"/>
                  <a:pt x="1" y="54"/>
                  <a:pt x="3" y="54"/>
                </a:cubicBezTo>
                <a:cubicBezTo>
                  <a:pt x="28" y="54"/>
                  <a:pt x="28" y="54"/>
                  <a:pt x="28" y="54"/>
                </a:cubicBezTo>
                <a:cubicBezTo>
                  <a:pt x="29" y="54"/>
                  <a:pt x="30" y="53"/>
                  <a:pt x="30" y="52"/>
                </a:cubicBezTo>
                <a:cubicBezTo>
                  <a:pt x="30" y="2"/>
                  <a:pt x="30" y="2"/>
                  <a:pt x="30" y="2"/>
                </a:cubicBezTo>
                <a:cubicBezTo>
                  <a:pt x="30" y="1"/>
                  <a:pt x="29" y="0"/>
                  <a:pt x="28" y="0"/>
                </a:cubicBezTo>
                <a:close/>
                <a:moveTo>
                  <a:pt x="12" y="1"/>
                </a:moveTo>
                <a:cubicBezTo>
                  <a:pt x="18" y="1"/>
                  <a:pt x="18" y="1"/>
                  <a:pt x="18" y="1"/>
                </a:cubicBezTo>
                <a:cubicBezTo>
                  <a:pt x="18" y="2"/>
                  <a:pt x="18" y="2"/>
                  <a:pt x="18" y="2"/>
                </a:cubicBezTo>
                <a:cubicBezTo>
                  <a:pt x="12" y="2"/>
                  <a:pt x="12" y="2"/>
                  <a:pt x="12" y="2"/>
                </a:cubicBezTo>
                <a:lnTo>
                  <a:pt x="12" y="1"/>
                </a:lnTo>
                <a:close/>
                <a:moveTo>
                  <a:pt x="28" y="47"/>
                </a:moveTo>
                <a:cubicBezTo>
                  <a:pt x="3" y="47"/>
                  <a:pt x="3" y="47"/>
                  <a:pt x="3" y="47"/>
                </a:cubicBezTo>
                <a:cubicBezTo>
                  <a:pt x="3" y="4"/>
                  <a:pt x="3" y="4"/>
                  <a:pt x="3" y="4"/>
                </a:cubicBezTo>
                <a:cubicBezTo>
                  <a:pt x="28" y="4"/>
                  <a:pt x="28" y="4"/>
                  <a:pt x="28" y="4"/>
                </a:cubicBezTo>
                <a:lnTo>
                  <a:pt x="28" y="4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5"/>
          <p:cNvSpPr>
            <a:spLocks noEditPoints="1"/>
          </p:cNvSpPr>
          <p:nvPr/>
        </p:nvSpPr>
        <p:spPr bwMode="auto">
          <a:xfrm>
            <a:off x="4447267" y="4487263"/>
            <a:ext cx="580057" cy="512998"/>
          </a:xfrm>
          <a:custGeom>
            <a:avLst/>
            <a:gdLst>
              <a:gd name="T0" fmla="*/ 70 w 73"/>
              <a:gd name="T1" fmla="*/ 0 h 64"/>
              <a:gd name="T2" fmla="*/ 2 w 73"/>
              <a:gd name="T3" fmla="*/ 0 h 64"/>
              <a:gd name="T4" fmla="*/ 0 w 73"/>
              <a:gd name="T5" fmla="*/ 2 h 64"/>
              <a:gd name="T6" fmla="*/ 0 w 73"/>
              <a:gd name="T7" fmla="*/ 52 h 64"/>
              <a:gd name="T8" fmla="*/ 2 w 73"/>
              <a:gd name="T9" fmla="*/ 54 h 64"/>
              <a:gd name="T10" fmla="*/ 28 w 73"/>
              <a:gd name="T11" fmla="*/ 54 h 64"/>
              <a:gd name="T12" fmla="*/ 28 w 73"/>
              <a:gd name="T13" fmla="*/ 57 h 64"/>
              <a:gd name="T14" fmla="*/ 26 w 73"/>
              <a:gd name="T15" fmla="*/ 61 h 64"/>
              <a:gd name="T16" fmla="*/ 24 w 73"/>
              <a:gd name="T17" fmla="*/ 61 h 64"/>
              <a:gd name="T18" fmla="*/ 23 w 73"/>
              <a:gd name="T19" fmla="*/ 63 h 64"/>
              <a:gd name="T20" fmla="*/ 24 w 73"/>
              <a:gd name="T21" fmla="*/ 64 h 64"/>
              <a:gd name="T22" fmla="*/ 48 w 73"/>
              <a:gd name="T23" fmla="*/ 64 h 64"/>
              <a:gd name="T24" fmla="*/ 49 w 73"/>
              <a:gd name="T25" fmla="*/ 63 h 64"/>
              <a:gd name="T26" fmla="*/ 48 w 73"/>
              <a:gd name="T27" fmla="*/ 61 h 64"/>
              <a:gd name="T28" fmla="*/ 46 w 73"/>
              <a:gd name="T29" fmla="*/ 61 h 64"/>
              <a:gd name="T30" fmla="*/ 44 w 73"/>
              <a:gd name="T31" fmla="*/ 58 h 64"/>
              <a:gd name="T32" fmla="*/ 44 w 73"/>
              <a:gd name="T33" fmla="*/ 54 h 64"/>
              <a:gd name="T34" fmla="*/ 70 w 73"/>
              <a:gd name="T35" fmla="*/ 54 h 64"/>
              <a:gd name="T36" fmla="*/ 73 w 73"/>
              <a:gd name="T37" fmla="*/ 52 h 64"/>
              <a:gd name="T38" fmla="*/ 73 w 73"/>
              <a:gd name="T39" fmla="*/ 2 h 64"/>
              <a:gd name="T40" fmla="*/ 70 w 73"/>
              <a:gd name="T41" fmla="*/ 0 h 64"/>
              <a:gd name="T42" fmla="*/ 69 w 73"/>
              <a:gd name="T43" fmla="*/ 43 h 64"/>
              <a:gd name="T44" fmla="*/ 3 w 73"/>
              <a:gd name="T45" fmla="*/ 43 h 64"/>
              <a:gd name="T46" fmla="*/ 3 w 73"/>
              <a:gd name="T47" fmla="*/ 4 h 64"/>
              <a:gd name="T48" fmla="*/ 69 w 73"/>
              <a:gd name="T49" fmla="*/ 4 h 64"/>
              <a:gd name="T50" fmla="*/ 69 w 73"/>
              <a:gd name="T5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64">
                <a:moveTo>
                  <a:pt x="70" y="0"/>
                </a:moveTo>
                <a:cubicBezTo>
                  <a:pt x="2" y="0"/>
                  <a:pt x="2" y="0"/>
                  <a:pt x="2" y="0"/>
                </a:cubicBezTo>
                <a:cubicBezTo>
                  <a:pt x="1" y="0"/>
                  <a:pt x="0" y="1"/>
                  <a:pt x="0" y="2"/>
                </a:cubicBezTo>
                <a:cubicBezTo>
                  <a:pt x="0" y="52"/>
                  <a:pt x="0" y="52"/>
                  <a:pt x="0" y="52"/>
                </a:cubicBezTo>
                <a:cubicBezTo>
                  <a:pt x="0" y="53"/>
                  <a:pt x="1" y="54"/>
                  <a:pt x="2" y="54"/>
                </a:cubicBezTo>
                <a:cubicBezTo>
                  <a:pt x="28" y="54"/>
                  <a:pt x="28" y="54"/>
                  <a:pt x="28" y="54"/>
                </a:cubicBezTo>
                <a:cubicBezTo>
                  <a:pt x="28" y="57"/>
                  <a:pt x="28" y="57"/>
                  <a:pt x="28" y="57"/>
                </a:cubicBezTo>
                <a:cubicBezTo>
                  <a:pt x="28" y="57"/>
                  <a:pt x="28" y="60"/>
                  <a:pt x="26" y="61"/>
                </a:cubicBezTo>
                <a:cubicBezTo>
                  <a:pt x="26" y="61"/>
                  <a:pt x="24" y="61"/>
                  <a:pt x="24" y="61"/>
                </a:cubicBezTo>
                <a:cubicBezTo>
                  <a:pt x="24" y="61"/>
                  <a:pt x="23" y="62"/>
                  <a:pt x="23" y="63"/>
                </a:cubicBezTo>
                <a:cubicBezTo>
                  <a:pt x="23" y="64"/>
                  <a:pt x="24" y="64"/>
                  <a:pt x="24" y="64"/>
                </a:cubicBezTo>
                <a:cubicBezTo>
                  <a:pt x="48" y="64"/>
                  <a:pt x="48" y="64"/>
                  <a:pt x="48" y="64"/>
                </a:cubicBezTo>
                <a:cubicBezTo>
                  <a:pt x="49" y="64"/>
                  <a:pt x="49" y="64"/>
                  <a:pt x="49" y="63"/>
                </a:cubicBezTo>
                <a:cubicBezTo>
                  <a:pt x="49" y="62"/>
                  <a:pt x="49" y="61"/>
                  <a:pt x="48" y="61"/>
                </a:cubicBezTo>
                <a:cubicBezTo>
                  <a:pt x="48" y="61"/>
                  <a:pt x="46" y="61"/>
                  <a:pt x="46" y="61"/>
                </a:cubicBezTo>
                <a:cubicBezTo>
                  <a:pt x="45" y="60"/>
                  <a:pt x="44" y="59"/>
                  <a:pt x="44" y="58"/>
                </a:cubicBezTo>
                <a:cubicBezTo>
                  <a:pt x="44" y="57"/>
                  <a:pt x="44" y="54"/>
                  <a:pt x="44" y="54"/>
                </a:cubicBezTo>
                <a:cubicBezTo>
                  <a:pt x="70" y="54"/>
                  <a:pt x="70" y="54"/>
                  <a:pt x="70" y="54"/>
                </a:cubicBezTo>
                <a:cubicBezTo>
                  <a:pt x="71" y="54"/>
                  <a:pt x="73" y="53"/>
                  <a:pt x="73" y="52"/>
                </a:cubicBezTo>
                <a:cubicBezTo>
                  <a:pt x="73" y="2"/>
                  <a:pt x="73" y="2"/>
                  <a:pt x="73" y="2"/>
                </a:cubicBezTo>
                <a:cubicBezTo>
                  <a:pt x="73" y="1"/>
                  <a:pt x="71" y="0"/>
                  <a:pt x="70" y="0"/>
                </a:cubicBezTo>
                <a:close/>
                <a:moveTo>
                  <a:pt x="69" y="43"/>
                </a:moveTo>
                <a:cubicBezTo>
                  <a:pt x="3" y="43"/>
                  <a:pt x="3" y="43"/>
                  <a:pt x="3" y="43"/>
                </a:cubicBezTo>
                <a:cubicBezTo>
                  <a:pt x="3" y="4"/>
                  <a:pt x="3" y="4"/>
                  <a:pt x="3" y="4"/>
                </a:cubicBezTo>
                <a:cubicBezTo>
                  <a:pt x="69" y="4"/>
                  <a:pt x="69" y="4"/>
                  <a:pt x="69" y="4"/>
                </a:cubicBezTo>
                <a:lnTo>
                  <a:pt x="69" y="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28"/>
          <p:cNvSpPr>
            <a:spLocks noEditPoints="1"/>
          </p:cNvSpPr>
          <p:nvPr/>
        </p:nvSpPr>
        <p:spPr bwMode="auto">
          <a:xfrm>
            <a:off x="4390950" y="2876839"/>
            <a:ext cx="692692" cy="461794"/>
          </a:xfrm>
          <a:custGeom>
            <a:avLst/>
            <a:gdLst>
              <a:gd name="T0" fmla="*/ 77 w 85"/>
              <a:gd name="T1" fmla="*/ 43 h 56"/>
              <a:gd name="T2" fmla="*/ 77 w 85"/>
              <a:gd name="T3" fmla="*/ 3 h 56"/>
              <a:gd name="T4" fmla="*/ 75 w 85"/>
              <a:gd name="T5" fmla="*/ 0 h 56"/>
              <a:gd name="T6" fmla="*/ 10 w 85"/>
              <a:gd name="T7" fmla="*/ 0 h 56"/>
              <a:gd name="T8" fmla="*/ 8 w 85"/>
              <a:gd name="T9" fmla="*/ 3 h 56"/>
              <a:gd name="T10" fmla="*/ 8 w 85"/>
              <a:gd name="T11" fmla="*/ 43 h 56"/>
              <a:gd name="T12" fmla="*/ 0 w 85"/>
              <a:gd name="T13" fmla="*/ 53 h 56"/>
              <a:gd name="T14" fmla="*/ 2 w 85"/>
              <a:gd name="T15" fmla="*/ 56 h 56"/>
              <a:gd name="T16" fmla="*/ 83 w 85"/>
              <a:gd name="T17" fmla="*/ 56 h 56"/>
              <a:gd name="T18" fmla="*/ 85 w 85"/>
              <a:gd name="T19" fmla="*/ 53 h 56"/>
              <a:gd name="T20" fmla="*/ 77 w 85"/>
              <a:gd name="T21" fmla="*/ 43 h 56"/>
              <a:gd name="T22" fmla="*/ 47 w 85"/>
              <a:gd name="T23" fmla="*/ 55 h 56"/>
              <a:gd name="T24" fmla="*/ 38 w 85"/>
              <a:gd name="T25" fmla="*/ 55 h 56"/>
              <a:gd name="T26" fmla="*/ 37 w 85"/>
              <a:gd name="T27" fmla="*/ 53 h 56"/>
              <a:gd name="T28" fmla="*/ 37 w 85"/>
              <a:gd name="T29" fmla="*/ 53 h 56"/>
              <a:gd name="T30" fmla="*/ 48 w 85"/>
              <a:gd name="T31" fmla="*/ 53 h 56"/>
              <a:gd name="T32" fmla="*/ 48 w 85"/>
              <a:gd name="T33" fmla="*/ 53 h 56"/>
              <a:gd name="T34" fmla="*/ 47 w 85"/>
              <a:gd name="T35" fmla="*/ 55 h 56"/>
              <a:gd name="T36" fmla="*/ 73 w 85"/>
              <a:gd name="T37" fmla="*/ 41 h 56"/>
              <a:gd name="T38" fmla="*/ 12 w 85"/>
              <a:gd name="T39" fmla="*/ 41 h 56"/>
              <a:gd name="T40" fmla="*/ 12 w 85"/>
              <a:gd name="T41" fmla="*/ 4 h 56"/>
              <a:gd name="T42" fmla="*/ 73 w 85"/>
              <a:gd name="T43" fmla="*/ 4 h 56"/>
              <a:gd name="T44" fmla="*/ 73 w 85"/>
              <a:gd name="T45"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 h="56">
                <a:moveTo>
                  <a:pt x="77" y="43"/>
                </a:moveTo>
                <a:cubicBezTo>
                  <a:pt x="77" y="3"/>
                  <a:pt x="77" y="3"/>
                  <a:pt x="77" y="3"/>
                </a:cubicBezTo>
                <a:cubicBezTo>
                  <a:pt x="77" y="1"/>
                  <a:pt x="76" y="0"/>
                  <a:pt x="75" y="0"/>
                </a:cubicBezTo>
                <a:cubicBezTo>
                  <a:pt x="10" y="0"/>
                  <a:pt x="10" y="0"/>
                  <a:pt x="10" y="0"/>
                </a:cubicBezTo>
                <a:cubicBezTo>
                  <a:pt x="9" y="0"/>
                  <a:pt x="8" y="1"/>
                  <a:pt x="8" y="3"/>
                </a:cubicBezTo>
                <a:cubicBezTo>
                  <a:pt x="8" y="43"/>
                  <a:pt x="8" y="43"/>
                  <a:pt x="8" y="43"/>
                </a:cubicBezTo>
                <a:cubicBezTo>
                  <a:pt x="0" y="53"/>
                  <a:pt x="0" y="53"/>
                  <a:pt x="0" y="53"/>
                </a:cubicBezTo>
                <a:cubicBezTo>
                  <a:pt x="0" y="54"/>
                  <a:pt x="1" y="56"/>
                  <a:pt x="2" y="56"/>
                </a:cubicBezTo>
                <a:cubicBezTo>
                  <a:pt x="83" y="56"/>
                  <a:pt x="83" y="56"/>
                  <a:pt x="83" y="56"/>
                </a:cubicBezTo>
                <a:cubicBezTo>
                  <a:pt x="84" y="56"/>
                  <a:pt x="85" y="54"/>
                  <a:pt x="85" y="53"/>
                </a:cubicBezTo>
                <a:lnTo>
                  <a:pt x="77" y="43"/>
                </a:lnTo>
                <a:close/>
                <a:moveTo>
                  <a:pt x="47" y="55"/>
                </a:moveTo>
                <a:cubicBezTo>
                  <a:pt x="38" y="55"/>
                  <a:pt x="38" y="55"/>
                  <a:pt x="38" y="55"/>
                </a:cubicBezTo>
                <a:cubicBezTo>
                  <a:pt x="37" y="55"/>
                  <a:pt x="37" y="53"/>
                  <a:pt x="37" y="53"/>
                </a:cubicBezTo>
                <a:cubicBezTo>
                  <a:pt x="37" y="53"/>
                  <a:pt x="37" y="53"/>
                  <a:pt x="37" y="53"/>
                </a:cubicBezTo>
                <a:cubicBezTo>
                  <a:pt x="48" y="53"/>
                  <a:pt x="48" y="53"/>
                  <a:pt x="48" y="53"/>
                </a:cubicBezTo>
                <a:cubicBezTo>
                  <a:pt x="48" y="53"/>
                  <a:pt x="48" y="53"/>
                  <a:pt x="48" y="53"/>
                </a:cubicBezTo>
                <a:cubicBezTo>
                  <a:pt x="48" y="53"/>
                  <a:pt x="48" y="55"/>
                  <a:pt x="47" y="55"/>
                </a:cubicBezTo>
                <a:close/>
                <a:moveTo>
                  <a:pt x="73" y="41"/>
                </a:moveTo>
                <a:cubicBezTo>
                  <a:pt x="12" y="41"/>
                  <a:pt x="12" y="41"/>
                  <a:pt x="12" y="41"/>
                </a:cubicBezTo>
                <a:cubicBezTo>
                  <a:pt x="12" y="4"/>
                  <a:pt x="12" y="4"/>
                  <a:pt x="12" y="4"/>
                </a:cubicBezTo>
                <a:cubicBezTo>
                  <a:pt x="73" y="4"/>
                  <a:pt x="73" y="4"/>
                  <a:pt x="73" y="4"/>
                </a:cubicBezTo>
                <a:lnTo>
                  <a:pt x="73"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文本框 37"/>
          <p:cNvSpPr txBox="1"/>
          <p:nvPr/>
        </p:nvSpPr>
        <p:spPr>
          <a:xfrm>
            <a:off x="5806250" y="1166573"/>
            <a:ext cx="2013789" cy="369332"/>
          </a:xfrm>
          <a:prstGeom prst="rect">
            <a:avLst/>
          </a:prstGeom>
          <a:solidFill>
            <a:srgbClr val="595959"/>
          </a:solidFill>
        </p:spPr>
        <p:txBody>
          <a:bodyPr wrap="square" rtlCol="0">
            <a:spAutoFit/>
          </a:bodyPr>
          <a:lstStyle/>
          <a:p>
            <a:r>
              <a:rPr lang="en-US" altLang="zh-CN" dirty="0">
                <a:solidFill>
                  <a:schemeClr val="bg1"/>
                </a:solidFill>
              </a:rPr>
              <a:t>TEXT HERE</a:t>
            </a:r>
            <a:endParaRPr lang="zh-CN" altLang="en-US" dirty="0">
              <a:solidFill>
                <a:schemeClr val="bg1"/>
              </a:solidFill>
            </a:endParaRPr>
          </a:p>
        </p:txBody>
      </p:sp>
      <p:sp>
        <p:nvSpPr>
          <p:cNvPr id="135" name="矩形 134"/>
          <p:cNvSpPr/>
          <p:nvPr/>
        </p:nvSpPr>
        <p:spPr>
          <a:xfrm>
            <a:off x="5806250" y="1516613"/>
            <a:ext cx="5338672" cy="523220"/>
          </a:xfrm>
          <a:prstGeom prst="rect">
            <a:avLst/>
          </a:prstGeom>
        </p:spPr>
        <p:txBody>
          <a:bodyPr wrap="square">
            <a:spAutoFit/>
          </a:bodyPr>
          <a:lstStyle/>
          <a:p>
            <a:r>
              <a:rPr lang="en-US" sz="1400" dirty="0">
                <a:solidFill>
                  <a:srgbClr val="444444"/>
                </a:solidFill>
              </a:rPr>
              <a:t>The intention to sell was set out last year in the government's Autumn Statement and National Infrastructure Plan; </a:t>
            </a:r>
            <a:endParaRPr lang="zh-CN" altLang="en-US" sz="1400" dirty="0">
              <a:solidFill>
                <a:srgbClr val="444444"/>
              </a:solidFill>
            </a:endParaRPr>
          </a:p>
        </p:txBody>
      </p:sp>
      <p:sp>
        <p:nvSpPr>
          <p:cNvPr id="136" name="文本框 37"/>
          <p:cNvSpPr txBox="1"/>
          <p:nvPr/>
        </p:nvSpPr>
        <p:spPr>
          <a:xfrm>
            <a:off x="5806250" y="2683402"/>
            <a:ext cx="2013789" cy="369332"/>
          </a:xfrm>
          <a:prstGeom prst="rect">
            <a:avLst/>
          </a:prstGeom>
          <a:solidFill>
            <a:srgbClr val="595959"/>
          </a:solidFill>
        </p:spPr>
        <p:txBody>
          <a:bodyPr wrap="square" rtlCol="0">
            <a:spAutoFit/>
          </a:bodyPr>
          <a:lstStyle>
            <a:defPPr>
              <a:defRPr lang="zh-CN"/>
            </a:defPPr>
            <a:lvl1pPr>
              <a:defRPr>
                <a:solidFill>
                  <a:schemeClr val="bg1"/>
                </a:solidFill>
              </a:defRPr>
            </a:lvl1pPr>
          </a:lstStyle>
          <a:p>
            <a:r>
              <a:rPr lang="en-US" altLang="zh-CN" dirty="0"/>
              <a:t>TEXT HERE</a:t>
            </a:r>
            <a:endParaRPr lang="zh-CN" altLang="en-US" dirty="0"/>
          </a:p>
        </p:txBody>
      </p:sp>
      <p:sp>
        <p:nvSpPr>
          <p:cNvPr id="137" name="矩形 136"/>
          <p:cNvSpPr/>
          <p:nvPr/>
        </p:nvSpPr>
        <p:spPr>
          <a:xfrm>
            <a:off x="5806250" y="3033442"/>
            <a:ext cx="5338672" cy="523220"/>
          </a:xfrm>
          <a:prstGeom prst="rect">
            <a:avLst/>
          </a:prstGeom>
        </p:spPr>
        <p:txBody>
          <a:bodyPr wrap="square">
            <a:spAutoFit/>
          </a:bodyPr>
          <a:lstStyle/>
          <a:p>
            <a:r>
              <a:rPr lang="en-US" sz="1400" dirty="0">
                <a:solidFill>
                  <a:srgbClr val="444444"/>
                </a:solidFill>
              </a:rPr>
              <a:t>The intention to sell was set out last year in the government's Autumn Statement and National Infrastructure Plan; </a:t>
            </a:r>
            <a:endParaRPr lang="zh-CN" altLang="en-US" sz="1400" dirty="0">
              <a:solidFill>
                <a:srgbClr val="444444"/>
              </a:solidFill>
            </a:endParaRPr>
          </a:p>
        </p:txBody>
      </p:sp>
      <p:sp>
        <p:nvSpPr>
          <p:cNvPr id="138" name="文本框 37"/>
          <p:cNvSpPr txBox="1"/>
          <p:nvPr/>
        </p:nvSpPr>
        <p:spPr>
          <a:xfrm>
            <a:off x="5806250" y="4340079"/>
            <a:ext cx="2013789" cy="369332"/>
          </a:xfrm>
          <a:prstGeom prst="rect">
            <a:avLst/>
          </a:prstGeom>
          <a:solidFill>
            <a:srgbClr val="595959"/>
          </a:solidFill>
        </p:spPr>
        <p:txBody>
          <a:bodyPr wrap="square" rtlCol="0">
            <a:spAutoFit/>
          </a:bodyPr>
          <a:lstStyle>
            <a:defPPr>
              <a:defRPr lang="zh-CN"/>
            </a:defPPr>
            <a:lvl1pPr>
              <a:defRPr>
                <a:solidFill>
                  <a:schemeClr val="bg1"/>
                </a:solidFill>
              </a:defRPr>
            </a:lvl1pPr>
          </a:lstStyle>
          <a:p>
            <a:r>
              <a:rPr lang="en-US" altLang="zh-CN" dirty="0"/>
              <a:t>TEXT HERE</a:t>
            </a:r>
            <a:endParaRPr lang="zh-CN" altLang="en-US" dirty="0"/>
          </a:p>
        </p:txBody>
      </p:sp>
      <p:sp>
        <p:nvSpPr>
          <p:cNvPr id="139" name="矩形 138"/>
          <p:cNvSpPr/>
          <p:nvPr/>
        </p:nvSpPr>
        <p:spPr>
          <a:xfrm>
            <a:off x="5806250" y="4690119"/>
            <a:ext cx="5338672" cy="523220"/>
          </a:xfrm>
          <a:prstGeom prst="rect">
            <a:avLst/>
          </a:prstGeom>
        </p:spPr>
        <p:txBody>
          <a:bodyPr wrap="square">
            <a:spAutoFit/>
          </a:bodyPr>
          <a:lstStyle/>
          <a:p>
            <a:r>
              <a:rPr lang="en-US" sz="1400" dirty="0">
                <a:solidFill>
                  <a:srgbClr val="444444"/>
                </a:solidFill>
              </a:rPr>
              <a:t>The intention to sell was set out last year in the government's Autumn Statement and National Infrastructure Plan; </a:t>
            </a:r>
            <a:endParaRPr lang="zh-CN" altLang="en-US" sz="1400" dirty="0">
              <a:solidFill>
                <a:srgbClr val="444444"/>
              </a:solidFill>
            </a:endParaRPr>
          </a:p>
        </p:txBody>
      </p:sp>
      <p:sp>
        <p:nvSpPr>
          <p:cNvPr id="140" name="椭圆 139"/>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rot="11174285">
            <a:off x="7207200" y="6516182"/>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13455921">
            <a:off x="6077474" y="625543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a:stCxn id="141" idx="3"/>
            <a:endCxn id="146"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a:stCxn id="149" idx="2"/>
            <a:endCxn id="144" idx="6"/>
          </p:cNvCxnSpPr>
          <p:nvPr/>
        </p:nvCxnSpPr>
        <p:spPr>
          <a:xfrm>
            <a:off x="4559013" y="6263561"/>
            <a:ext cx="1541294" cy="161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42" idx="5"/>
            <a:endCxn id="144" idx="3"/>
          </p:cNvCxnSpPr>
          <p:nvPr/>
        </p:nvCxnSpPr>
        <p:spPr>
          <a:xfrm flipH="1" flipV="1">
            <a:off x="6238329" y="6334830"/>
            <a:ext cx="1014175" cy="208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0" name="直接连接符 149"/>
          <p:cNvCxnSpPr>
            <a:stCxn id="142" idx="2"/>
            <a:endCxn id="14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p:cNvCxnSpPr>
            <a:stCxn id="146" idx="1"/>
            <a:endCxn id="149"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连接符 153"/>
          <p:cNvCxnSpPr>
            <a:stCxn id="151" idx="7"/>
            <a:endCxn id="153"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3" idx="1"/>
            <a:endCxn id="153"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40" idx="3"/>
            <a:endCxn id="141"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rot="8221468">
            <a:off x="8835931" y="677622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endCxn id="165" idx="1"/>
          </p:cNvCxnSpPr>
          <p:nvPr/>
        </p:nvCxnSpPr>
        <p:spPr>
          <a:xfrm flipH="1" flipV="1">
            <a:off x="10676647" y="6313540"/>
            <a:ext cx="926369" cy="4545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椭圆 158"/>
          <p:cNvSpPr/>
          <p:nvPr/>
        </p:nvSpPr>
        <p:spPr>
          <a:xfrm rot="10302814">
            <a:off x="4725822" y="576474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rot="11174285">
            <a:off x="5745347" y="662352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1" name="直接连接符 160"/>
          <p:cNvCxnSpPr>
            <a:stCxn id="166" idx="5"/>
            <a:endCxn id="164" idx="2"/>
          </p:cNvCxnSpPr>
          <p:nvPr/>
        </p:nvCxnSpPr>
        <p:spPr>
          <a:xfrm flipH="1">
            <a:off x="7111811" y="5755641"/>
            <a:ext cx="977452" cy="223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rot="9752182">
            <a:off x="125704" y="5909142"/>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7894363">
            <a:off x="2344275" y="575428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rot="11174285">
            <a:off x="6855777" y="5836762"/>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1174285">
            <a:off x="10494356" y="611402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1174285">
            <a:off x="8071926" y="5745429"/>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1174285">
            <a:off x="9456888" y="6229599"/>
            <a:ext cx="145541" cy="14554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8" name="直接连接符 167"/>
          <p:cNvCxnSpPr>
            <a:stCxn id="162" idx="1"/>
            <a:endCxn id="171" idx="6"/>
          </p:cNvCxnSpPr>
          <p:nvPr/>
        </p:nvCxnSpPr>
        <p:spPr>
          <a:xfrm>
            <a:off x="354851" y="6086744"/>
            <a:ext cx="729132" cy="1375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3" idx="3"/>
            <a:endCxn id="170" idx="6"/>
          </p:cNvCxnSpPr>
          <p:nvPr/>
        </p:nvCxnSpPr>
        <p:spPr>
          <a:xfrm>
            <a:off x="2489983" y="5975666"/>
            <a:ext cx="1042026" cy="6307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rot="11174285">
            <a:off x="3531706" y="656082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3607479">
            <a:off x="1048631" y="619389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159" idx="6"/>
            <a:endCxn id="170" idx="3"/>
          </p:cNvCxnSpPr>
          <p:nvPr/>
        </p:nvCxnSpPr>
        <p:spPr>
          <a:xfrm flipH="1">
            <a:off x="3622797" y="5894141"/>
            <a:ext cx="1104206" cy="685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3" idx="1"/>
            <a:endCxn id="171" idx="4"/>
          </p:cNvCxnSpPr>
          <p:nvPr/>
        </p:nvCxnSpPr>
        <p:spPr>
          <a:xfrm flipH="1">
            <a:off x="1242444" y="5899990"/>
            <a:ext cx="1106635" cy="329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64" idx="7"/>
            <a:endCxn id="160" idx="3"/>
          </p:cNvCxnSpPr>
          <p:nvPr/>
        </p:nvCxnSpPr>
        <p:spPr>
          <a:xfrm flipH="1">
            <a:off x="5944865" y="6045546"/>
            <a:ext cx="939191" cy="6198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159" idx="1"/>
            <a:endCxn id="160" idx="5"/>
          </p:cNvCxnSpPr>
          <p:nvPr/>
        </p:nvCxnSpPr>
        <p:spPr>
          <a:xfrm>
            <a:off x="4929577" y="5945452"/>
            <a:ext cx="857688" cy="7027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67" idx="7"/>
            <a:endCxn id="166" idx="3"/>
          </p:cNvCxnSpPr>
          <p:nvPr/>
        </p:nvCxnSpPr>
        <p:spPr>
          <a:xfrm flipH="1" flipV="1">
            <a:off x="8154445" y="5762766"/>
            <a:ext cx="1318470" cy="58516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7" idx="2"/>
            <a:endCxn id="165" idx="6"/>
          </p:cNvCxnSpPr>
          <p:nvPr/>
        </p:nvCxnSpPr>
        <p:spPr>
          <a:xfrm flipV="1">
            <a:off x="9030056" y="6213945"/>
            <a:ext cx="1464964" cy="5979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wipe(left)">
                                      <p:cBhvr>
                                        <p:cTn id="7" dur="500"/>
                                        <p:tgtEl>
                                          <p:spTgt spid="13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anim calcmode="lin" valueType="num">
                                      <p:cBhvr>
                                        <p:cTn id="12" dur="1000" fill="hold"/>
                                        <p:tgtEl>
                                          <p:spTgt spid="135"/>
                                        </p:tgtEl>
                                        <p:attrNameLst>
                                          <p:attrName>ppt_x</p:attrName>
                                        </p:attrNameLst>
                                      </p:cBhvr>
                                      <p:tavLst>
                                        <p:tav tm="0">
                                          <p:val>
                                            <p:strVal val="#ppt_x"/>
                                          </p:val>
                                        </p:tav>
                                        <p:tav tm="100000">
                                          <p:val>
                                            <p:strVal val="#ppt_x"/>
                                          </p:val>
                                        </p:tav>
                                      </p:tavLst>
                                    </p:anim>
                                    <p:anim calcmode="lin" valueType="num">
                                      <p:cBhvr>
                                        <p:cTn id="13" dur="1000" fill="hold"/>
                                        <p:tgtEl>
                                          <p:spTgt spid="1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wipe(left)">
                                      <p:cBhvr>
                                        <p:cTn id="17" dur="500"/>
                                        <p:tgtEl>
                                          <p:spTgt spid="136"/>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fade">
                                      <p:cBhvr>
                                        <p:cTn id="21" dur="1000"/>
                                        <p:tgtEl>
                                          <p:spTgt spid="137"/>
                                        </p:tgtEl>
                                      </p:cBhvr>
                                    </p:animEffect>
                                    <p:anim calcmode="lin" valueType="num">
                                      <p:cBhvr>
                                        <p:cTn id="22" dur="1000" fill="hold"/>
                                        <p:tgtEl>
                                          <p:spTgt spid="137"/>
                                        </p:tgtEl>
                                        <p:attrNameLst>
                                          <p:attrName>ppt_x</p:attrName>
                                        </p:attrNameLst>
                                      </p:cBhvr>
                                      <p:tavLst>
                                        <p:tav tm="0">
                                          <p:val>
                                            <p:strVal val="#ppt_x"/>
                                          </p:val>
                                        </p:tav>
                                        <p:tav tm="100000">
                                          <p:val>
                                            <p:strVal val="#ppt_x"/>
                                          </p:val>
                                        </p:tav>
                                      </p:tavLst>
                                    </p:anim>
                                    <p:anim calcmode="lin" valueType="num">
                                      <p:cBhvr>
                                        <p:cTn id="23" dur="1000" fill="hold"/>
                                        <p:tgtEl>
                                          <p:spTgt spid="13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wipe(left)">
                                      <p:cBhvr>
                                        <p:cTn id="27" dur="500"/>
                                        <p:tgtEl>
                                          <p:spTgt spid="138"/>
                                        </p:tgtEl>
                                      </p:cBhvr>
                                    </p:animEffect>
                                  </p:childTnLst>
                                </p:cTn>
                              </p:par>
                            </p:childTnLst>
                          </p:cTn>
                        </p:par>
                        <p:par>
                          <p:cTn id="28" fill="hold">
                            <p:stCondLst>
                              <p:cond delay="3500"/>
                            </p:stCondLst>
                            <p:childTnLst>
                              <p:par>
                                <p:cTn id="29" presetID="47" presetClass="entr" presetSubtype="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fade">
                                      <p:cBhvr>
                                        <p:cTn id="31" dur="1000"/>
                                        <p:tgtEl>
                                          <p:spTgt spid="139"/>
                                        </p:tgtEl>
                                      </p:cBhvr>
                                    </p:animEffect>
                                    <p:anim calcmode="lin" valueType="num">
                                      <p:cBhvr>
                                        <p:cTn id="32" dur="1000" fill="hold"/>
                                        <p:tgtEl>
                                          <p:spTgt spid="139"/>
                                        </p:tgtEl>
                                        <p:attrNameLst>
                                          <p:attrName>ppt_x</p:attrName>
                                        </p:attrNameLst>
                                      </p:cBhvr>
                                      <p:tavLst>
                                        <p:tav tm="0">
                                          <p:val>
                                            <p:strVal val="#ppt_x"/>
                                          </p:val>
                                        </p:tav>
                                        <p:tav tm="100000">
                                          <p:val>
                                            <p:strVal val="#ppt_x"/>
                                          </p:val>
                                        </p:tav>
                                      </p:tavLst>
                                    </p:anim>
                                    <p:anim calcmode="lin" valueType="num">
                                      <p:cBhvr>
                                        <p:cTn id="33"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p:bldP spid="136" grpId="0" animBg="1"/>
      <p:bldP spid="137" grpId="0"/>
      <p:bldP spid="138" grpId="0" animBg="1"/>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pic>
        <p:nvPicPr>
          <p:cNvPr id="117" name="图表 116"/>
          <p:cNvPicPr>
            <a:picLocks noGrp="1" noRot="1" noChangeAspect="1" noMove="1" noResize="1" noEditPoints="1" noAdjustHandles="1" noChangeArrowheads="1" noChangeShapeType="1"/>
          </p:cNvPicPr>
          <p:nvPr/>
        </p:nvPicPr>
        <p:blipFill>
          <a:blip r:embed="rId1"/>
          <a:stretch>
            <a:fillRect/>
          </a:stretch>
        </p:blipFill>
        <p:spPr>
          <a:xfrm>
            <a:off x="3570343" y="816485"/>
            <a:ext cx="8128000" cy="5418667"/>
          </a:xfrm>
          <a:prstGeom prst="rect">
            <a:avLst/>
          </a:prstGeom>
        </p:spPr>
      </p:pic>
      <p:sp>
        <p:nvSpPr>
          <p:cNvPr id="119" name="文本框 118"/>
          <p:cNvSpPr txBox="1"/>
          <p:nvPr/>
        </p:nvSpPr>
        <p:spPr>
          <a:xfrm>
            <a:off x="6602498" y="816485"/>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125" name="矩形 124"/>
          <p:cNvSpPr/>
          <p:nvPr/>
        </p:nvSpPr>
        <p:spPr>
          <a:xfrm>
            <a:off x="264721" y="2886879"/>
            <a:ext cx="3305622" cy="1815882"/>
          </a:xfrm>
          <a:prstGeom prst="rect">
            <a:avLst/>
          </a:prstGeom>
        </p:spPr>
        <p:txBody>
          <a:bodyPr wrap="square">
            <a:spAutoFit/>
          </a:bodyPr>
          <a:lstStyle/>
          <a:p>
            <a:r>
              <a:rPr lang="en-US" altLang="zh-CN" sz="1600" dirty="0"/>
              <a:t>Happiness is not about being immortal nor having food or rights in one's hand. It’s about having each tiny wish come true, or having something to eat when you are hungry or having someone's love when you need love.</a:t>
            </a:r>
            <a:endParaRPr lang="en-US" altLang="zh-CN" sz="1600" dirty="0"/>
          </a:p>
        </p:txBody>
      </p:sp>
      <p:cxnSp>
        <p:nvCxnSpPr>
          <p:cNvPr id="129" name="直接连接符 128"/>
          <p:cNvCxnSpPr/>
          <p:nvPr/>
        </p:nvCxnSpPr>
        <p:spPr>
          <a:xfrm rot="4922515" flipH="1" flipV="1">
            <a:off x="1762957" y="595735"/>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568821" y="738004"/>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656657" y="2336314"/>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4922515" flipH="1">
            <a:off x="1795452" y="1418068"/>
            <a:ext cx="1737014" cy="6690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38" idx="1"/>
          </p:cNvCxnSpPr>
          <p:nvPr/>
        </p:nvCxnSpPr>
        <p:spPr>
          <a:xfrm flipH="1">
            <a:off x="1637547" y="976408"/>
            <a:ext cx="652903" cy="1223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2170096" y="839965"/>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3248579" y="138175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连接符 136"/>
          <p:cNvCxnSpPr>
            <a:stCxn id="136" idx="5"/>
          </p:cNvCxnSpPr>
          <p:nvPr/>
        </p:nvCxnSpPr>
        <p:spPr>
          <a:xfrm flipH="1">
            <a:off x="3151732" y="1543726"/>
            <a:ext cx="132661" cy="10694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rot="4922515">
            <a:off x="1481149" y="2179916"/>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p:nvPr/>
        </p:nvCxnSpPr>
        <p:spPr>
          <a:xfrm rot="4922515" flipH="1">
            <a:off x="948365" y="1706678"/>
            <a:ext cx="1065825" cy="19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42" idx="1"/>
          </p:cNvCxnSpPr>
          <p:nvPr/>
        </p:nvCxnSpPr>
        <p:spPr>
          <a:xfrm flipV="1">
            <a:off x="667769" y="1106172"/>
            <a:ext cx="694449" cy="4896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42" idx="6"/>
          </p:cNvCxnSpPr>
          <p:nvPr/>
        </p:nvCxnSpPr>
        <p:spPr>
          <a:xfrm>
            <a:off x="594597" y="1877954"/>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rot="4922515">
            <a:off x="415047" y="1564043"/>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rot="4922515">
            <a:off x="2931230" y="2442689"/>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1184510" y="94306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790">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96969"/>
        </a:solidFill>
        <a:effectLst/>
      </p:bgPr>
    </p:bg>
    <p:spTree>
      <p:nvGrpSpPr>
        <p:cNvPr id="1" name=""/>
        <p:cNvGrpSpPr/>
        <p:nvPr/>
      </p:nvGrpSpPr>
      <p:grpSpPr>
        <a:xfrm>
          <a:off x="0" y="0"/>
          <a:ext cx="0" cy="0"/>
          <a:chOff x="0" y="0"/>
          <a:chExt cx="0" cy="0"/>
        </a:xfrm>
      </p:grpSpPr>
      <p:sp>
        <p:nvSpPr>
          <p:cNvPr id="2" name="等腰三角形 1"/>
          <p:cNvSpPr/>
          <p:nvPr/>
        </p:nvSpPr>
        <p:spPr>
          <a:xfrm rot="10800000">
            <a:off x="2578705" y="0"/>
            <a:ext cx="7102324" cy="2532200"/>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6127373" y="2532201"/>
            <a:ext cx="0" cy="4325801"/>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rot="16574285">
            <a:off x="6026160" y="4630792"/>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574285">
            <a:off x="6052264" y="287245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40973" y="587929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2"/>
          </p:cNvCxnSpPr>
          <p:nvPr/>
        </p:nvCxnSpPr>
        <p:spPr>
          <a:xfrm>
            <a:off x="6152188" y="3096000"/>
            <a:ext cx="337136" cy="67445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4" idx="5"/>
          </p:cNvCxnSpPr>
          <p:nvPr/>
        </p:nvCxnSpPr>
        <p:spPr>
          <a:xfrm rot="5400000">
            <a:off x="5885795" y="4042253"/>
            <a:ext cx="902127" cy="33510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4" idx="1"/>
            <a:endCxn id="11" idx="5"/>
          </p:cNvCxnSpPr>
          <p:nvPr/>
        </p:nvCxnSpPr>
        <p:spPr>
          <a:xfrm rot="5400000">
            <a:off x="5541895" y="4599814"/>
            <a:ext cx="340215" cy="66374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1" idx="7"/>
            <a:endCxn id="6" idx="7"/>
          </p:cNvCxnSpPr>
          <p:nvPr/>
        </p:nvCxnSpPr>
        <p:spPr>
          <a:xfrm rot="5400000" flipV="1">
            <a:off x="5284999" y="5105938"/>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5276293" y="5079979"/>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227022" y="6007229"/>
            <a:ext cx="277390" cy="8507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7957352" y="1035232"/>
            <a:ext cx="61267" cy="133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0" idx="0"/>
          </p:cNvCxnSpPr>
          <p:nvPr/>
        </p:nvCxnSpPr>
        <p:spPr>
          <a:xfrm flipV="1">
            <a:off x="7181503" y="958495"/>
            <a:ext cx="674170" cy="1764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0" idx="3"/>
          </p:cNvCxnSpPr>
          <p:nvPr/>
        </p:nvCxnSpPr>
        <p:spPr>
          <a:xfrm flipH="1" flipV="1">
            <a:off x="6534019" y="835354"/>
            <a:ext cx="492234" cy="2593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096000"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40" idx="4"/>
          </p:cNvCxnSpPr>
          <p:nvPr/>
        </p:nvCxnSpPr>
        <p:spPr>
          <a:xfrm flipV="1">
            <a:off x="6096002" y="1158967"/>
            <a:ext cx="913571" cy="392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4"/>
          </p:cNvCxnSpPr>
          <p:nvPr/>
        </p:nvCxnSpPr>
        <p:spPr>
          <a:xfrm>
            <a:off x="6078847" y="1324430"/>
            <a:ext cx="380011" cy="10204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5" idx="0"/>
            <a:endCxn id="26" idx="3"/>
          </p:cNvCxnSpPr>
          <p:nvPr/>
        </p:nvCxnSpPr>
        <p:spPr>
          <a:xfrm flipV="1">
            <a:off x="4946363" y="446000"/>
            <a:ext cx="223530" cy="63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4868995" y="1079376"/>
            <a:ext cx="80603" cy="4940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 idx="5"/>
          </p:cNvCxnSpPr>
          <p:nvPr/>
        </p:nvCxnSpPr>
        <p:spPr>
          <a:xfrm flipV="1">
            <a:off x="4354286" y="1136524"/>
            <a:ext cx="557212" cy="129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868995"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143622" y="29287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endCxn id="26" idx="5"/>
          </p:cNvCxnSpPr>
          <p:nvPr/>
        </p:nvCxnSpPr>
        <p:spPr>
          <a:xfrm flipH="1" flipV="1">
            <a:off x="5296743" y="446000"/>
            <a:ext cx="719659" cy="723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5" idx="6"/>
          </p:cNvCxnSpPr>
          <p:nvPr/>
        </p:nvCxnSpPr>
        <p:spPr>
          <a:xfrm flipH="1" flipV="1">
            <a:off x="502373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5270298" y="1270784"/>
            <a:ext cx="746100" cy="662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448960" y="725475"/>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endCxn id="40" idx="6"/>
          </p:cNvCxnSpPr>
          <p:nvPr/>
        </p:nvCxnSpPr>
        <p:spPr>
          <a:xfrm flipH="1" flipV="1">
            <a:off x="7107555" y="1232915"/>
            <a:ext cx="135850" cy="4917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1" idx="4"/>
            <a:endCxn id="5" idx="6"/>
          </p:cNvCxnSpPr>
          <p:nvPr/>
        </p:nvCxnSpPr>
        <p:spPr>
          <a:xfrm flipH="1">
            <a:off x="6176550" y="2417943"/>
            <a:ext cx="265527" cy="455176"/>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735454" y="2753929"/>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35" name="文本框 34"/>
          <p:cNvSpPr txBox="1"/>
          <p:nvPr/>
        </p:nvSpPr>
        <p:spPr>
          <a:xfrm>
            <a:off x="6317289" y="4518183"/>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36" name="文本框 35"/>
          <p:cNvSpPr txBox="1"/>
          <p:nvPr/>
        </p:nvSpPr>
        <p:spPr>
          <a:xfrm>
            <a:off x="3735454" y="5776828"/>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40" name="椭圆 39"/>
          <p:cNvSpPr/>
          <p:nvPr/>
        </p:nvSpPr>
        <p:spPr>
          <a:xfrm rot="4922515">
            <a:off x="7008737" y="1060149"/>
            <a:ext cx="173602" cy="17360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7845183" y="892430"/>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790">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96969"/>
        </a:solidFill>
        <a:effectLst/>
      </p:bgPr>
    </p:bg>
    <p:spTree>
      <p:nvGrpSpPr>
        <p:cNvPr id="1" name=""/>
        <p:cNvGrpSpPr/>
        <p:nvPr/>
      </p:nvGrpSpPr>
      <p:grpSpPr>
        <a:xfrm>
          <a:off x="0" y="0"/>
          <a:ext cx="0" cy="0"/>
          <a:chOff x="0" y="0"/>
          <a:chExt cx="0" cy="0"/>
        </a:xfrm>
      </p:grpSpPr>
      <p:cxnSp>
        <p:nvCxnSpPr>
          <p:cNvPr id="2" name="直接连接符 1"/>
          <p:cNvCxnSpPr/>
          <p:nvPr/>
        </p:nvCxnSpPr>
        <p:spPr>
          <a:xfrm>
            <a:off x="6129867" y="0"/>
            <a:ext cx="0" cy="685800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a:off x="4457498" y="5775187"/>
            <a:ext cx="3367315" cy="1082813"/>
          </a:xfrm>
          <a:prstGeom prst="triangle">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3" idx="0"/>
          </p:cNvCxnSpPr>
          <p:nvPr/>
        </p:nvCxnSpPr>
        <p:spPr>
          <a:xfrm>
            <a:off x="6127373" y="0"/>
            <a:ext cx="13783" cy="5775187"/>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rot="16574285">
            <a:off x="6026160" y="2759659"/>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574285">
            <a:off x="6052264" y="107752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574285">
            <a:off x="6040973" y="4084357"/>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574285">
            <a:off x="6026161" y="5549563"/>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442635" y="2"/>
            <a:ext cx="150102" cy="37440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 idx="5"/>
          </p:cNvCxnSpPr>
          <p:nvPr/>
        </p:nvCxnSpPr>
        <p:spPr>
          <a:xfrm rot="5400000" flipH="1" flipV="1">
            <a:off x="6056277" y="587333"/>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16574285">
            <a:off x="6534337" y="30237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6" idx="1"/>
          </p:cNvCxnSpPr>
          <p:nvPr/>
        </p:nvCxnSpPr>
        <p:spPr>
          <a:xfrm flipH="1">
            <a:off x="5641600" y="1259812"/>
            <a:ext cx="435355" cy="1569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7"/>
          </p:cNvCxnSpPr>
          <p:nvPr/>
        </p:nvCxnSpPr>
        <p:spPr>
          <a:xfrm rot="5400000" flipH="1">
            <a:off x="5179541" y="1900680"/>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rot="16574285">
            <a:off x="5573651" y="133742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endCxn id="5" idx="4"/>
          </p:cNvCxnSpPr>
          <p:nvPr/>
        </p:nvCxnSpPr>
        <p:spPr>
          <a:xfrm flipH="1" flipV="1">
            <a:off x="6186546" y="2848830"/>
            <a:ext cx="526614" cy="191116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p:cNvCxnSpPr>
          <p:nvPr/>
        </p:nvCxnSpPr>
        <p:spPr>
          <a:xfrm rot="5400000" flipH="1" flipV="1">
            <a:off x="6067130" y="4890745"/>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rot="16574285">
            <a:off x="6623764" y="47494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a:endCxn id="7" idx="1"/>
          </p:cNvCxnSpPr>
          <p:nvPr/>
        </p:nvCxnSpPr>
        <p:spPr>
          <a:xfrm flipV="1">
            <a:off x="5498722" y="4268258"/>
            <a:ext cx="567159" cy="127754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5498723" y="5541301"/>
            <a:ext cx="79793" cy="58918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4" idx="6"/>
            <a:endCxn id="32" idx="2"/>
          </p:cNvCxnSpPr>
          <p:nvPr/>
        </p:nvCxnSpPr>
        <p:spPr>
          <a:xfrm flipV="1">
            <a:off x="6026047" y="5886328"/>
            <a:ext cx="259223" cy="1294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3" idx="6"/>
          </p:cNvCxnSpPr>
          <p:nvPr/>
        </p:nvCxnSpPr>
        <p:spPr>
          <a:xfrm rot="9900000" flipV="1">
            <a:off x="5623088" y="6080692"/>
            <a:ext cx="400809" cy="256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3" idx="4"/>
          </p:cNvCxnSpPr>
          <p:nvPr/>
        </p:nvCxnSpPr>
        <p:spPr>
          <a:xfrm flipH="1" flipV="1">
            <a:off x="5580857" y="6128637"/>
            <a:ext cx="29246" cy="225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9900000" flipH="1">
            <a:off x="5577999" y="6352893"/>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9900000" flipH="1">
            <a:off x="5907362" y="5971043"/>
            <a:ext cx="120742" cy="1207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9900000" flipH="1" flipV="1">
            <a:off x="6180838" y="6463790"/>
            <a:ext cx="143033" cy="2937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1"/>
          </p:cNvCxnSpPr>
          <p:nvPr/>
        </p:nvCxnSpPr>
        <p:spPr>
          <a:xfrm flipH="1">
            <a:off x="6163624" y="5912629"/>
            <a:ext cx="141827" cy="5881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9900000" flipV="1">
            <a:off x="6361117" y="6597756"/>
            <a:ext cx="386367" cy="919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9900000" flipH="1" flipV="1">
            <a:off x="6216330" y="6428479"/>
            <a:ext cx="459960" cy="1931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9900000" flipH="1">
            <a:off x="6136797" y="6459354"/>
            <a:ext cx="68959" cy="6895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9900000" flipH="1">
            <a:off x="6669336" y="6505860"/>
            <a:ext cx="74722" cy="747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9900000" flipH="1">
            <a:off x="6333738" y="6694366"/>
            <a:ext cx="84264" cy="8426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9900000" flipH="1">
            <a:off x="6283794" y="5831804"/>
            <a:ext cx="86628" cy="8662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0" idx="4"/>
            <a:endCxn id="32" idx="0"/>
          </p:cNvCxnSpPr>
          <p:nvPr/>
        </p:nvCxnSpPr>
        <p:spPr>
          <a:xfrm flipH="1" flipV="1">
            <a:off x="6338318" y="5916956"/>
            <a:ext cx="358709" cy="590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0" idx="6"/>
          </p:cNvCxnSpPr>
          <p:nvPr/>
        </p:nvCxnSpPr>
        <p:spPr>
          <a:xfrm flipH="1">
            <a:off x="6742785" y="6429073"/>
            <a:ext cx="406591" cy="1044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rot="9900000" flipH="1">
            <a:off x="6082253" y="5210765"/>
            <a:ext cx="120742" cy="1207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23" idx="0"/>
            <a:endCxn id="29" idx="2"/>
          </p:cNvCxnSpPr>
          <p:nvPr/>
        </p:nvCxnSpPr>
        <p:spPr>
          <a:xfrm rot="9900000" flipH="1" flipV="1">
            <a:off x="5649509" y="6373738"/>
            <a:ext cx="471477" cy="1933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2" idx="5"/>
            <a:endCxn id="8" idx="4"/>
          </p:cNvCxnSpPr>
          <p:nvPr/>
        </p:nvCxnSpPr>
        <p:spPr>
          <a:xfrm flipH="1" flipV="1">
            <a:off x="6186547" y="5638734"/>
            <a:ext cx="162218" cy="1988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338318" y="1012812"/>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39" name="文本框 38"/>
          <p:cNvSpPr txBox="1"/>
          <p:nvPr/>
        </p:nvSpPr>
        <p:spPr>
          <a:xfrm>
            <a:off x="3605875" y="2615702"/>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40" name="文本框 39"/>
          <p:cNvSpPr txBox="1"/>
          <p:nvPr/>
        </p:nvSpPr>
        <p:spPr>
          <a:xfrm>
            <a:off x="6929988" y="4691928"/>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Tree>
  </p:cSld>
  <p:clrMapOvr>
    <a:masterClrMapping/>
  </p:clrMapOvr>
  <p:transition advTm="79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4</a:t>
            </a:r>
            <a:endParaRPr lang="zh-CN" altLang="en-US" sz="12000" dirty="0">
              <a:latin typeface="24 LED" panose="020B0603050302020204" pitchFamily="34" charset="0"/>
            </a:endParaRPr>
          </a:p>
        </p:txBody>
      </p:sp>
    </p:spTree>
  </p:cSld>
  <p:clrMapOvr>
    <a:masterClrMapping/>
  </p:clrMapOvr>
  <p:transition advTm="790">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5" name="直接连接符 14"/>
          <p:cNvCxnSpPr>
            <a:stCxn id="70" idx="1"/>
          </p:cNvCxnSpPr>
          <p:nvPr/>
        </p:nvCxnSpPr>
        <p:spPr>
          <a:xfrm rot="5400000" flipH="1" flipV="1">
            <a:off x="5990181" y="2867135"/>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flipH="1" flipV="1">
            <a:off x="8570027" y="5808804"/>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6" idx="5"/>
          </p:cNvCxnSpPr>
          <p:nvPr/>
        </p:nvCxnSpPr>
        <p:spPr>
          <a:xfrm rot="5400000">
            <a:off x="6251441" y="5050409"/>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flipH="1">
            <a:off x="5820996" y="414294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6586375" y="4842958"/>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24" idx="0"/>
          </p:cNvCxnSpPr>
          <p:nvPr/>
        </p:nvCxnSpPr>
        <p:spPr>
          <a:xfrm rot="5400000" flipH="1">
            <a:off x="6606004" y="3128651"/>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26" idx="7"/>
          </p:cNvCxnSpPr>
          <p:nvPr/>
        </p:nvCxnSpPr>
        <p:spPr>
          <a:xfrm rot="5400000" flipH="1">
            <a:off x="6167186" y="3876801"/>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flipH="1">
            <a:off x="5931133" y="364074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5578299" y="3361121"/>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rot="5400000">
            <a:off x="6318753" y="314681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5400000">
            <a:off x="6747554" y="44381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rot="5400000">
            <a:off x="5663527" y="4136683"/>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endCxn id="25" idx="1"/>
          </p:cNvCxnSpPr>
          <p:nvPr/>
        </p:nvCxnSpPr>
        <p:spPr>
          <a:xfrm rot="5400000">
            <a:off x="6687820" y="4001299"/>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rot="5400000">
            <a:off x="7072018" y="364170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endCxn id="26" idx="5"/>
          </p:cNvCxnSpPr>
          <p:nvPr/>
        </p:nvCxnSpPr>
        <p:spPr>
          <a:xfrm rot="5400000" flipH="1">
            <a:off x="5220594" y="472241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5323836" y="5624044"/>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V="1">
            <a:off x="6630314" y="5084998"/>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8" idx="7"/>
          </p:cNvCxnSpPr>
          <p:nvPr/>
        </p:nvCxnSpPr>
        <p:spPr>
          <a:xfrm rot="5400000" flipV="1">
            <a:off x="7105017" y="3872857"/>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5" idx="0"/>
          </p:cNvCxnSpPr>
          <p:nvPr/>
        </p:nvCxnSpPr>
        <p:spPr>
          <a:xfrm rot="5400000" flipV="1">
            <a:off x="7405969" y="4154757"/>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flipV="1">
            <a:off x="8035711" y="4517799"/>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flipH="1" flipV="1">
            <a:off x="7141283" y="4413025"/>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45" idx="3"/>
          </p:cNvCxnSpPr>
          <p:nvPr/>
        </p:nvCxnSpPr>
        <p:spPr>
          <a:xfrm rot="5400000" flipV="1">
            <a:off x="8400887" y="5009874"/>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5" idx="7"/>
          </p:cNvCxnSpPr>
          <p:nvPr/>
        </p:nvCxnSpPr>
        <p:spPr>
          <a:xfrm rot="5400000" flipV="1">
            <a:off x="9078498" y="594158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3" idx="0"/>
          </p:cNvCxnSpPr>
          <p:nvPr/>
        </p:nvCxnSpPr>
        <p:spPr>
          <a:xfrm rot="5400000" flipH="1" flipV="1">
            <a:off x="8725767" y="537607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flipH="1" flipV="1">
            <a:off x="8011746" y="531298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46" idx="7"/>
          </p:cNvCxnSpPr>
          <p:nvPr/>
        </p:nvCxnSpPr>
        <p:spPr>
          <a:xfrm rot="5400000" flipV="1">
            <a:off x="7367532" y="476402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V="1">
            <a:off x="7640271" y="5055809"/>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rot="5400000">
            <a:off x="7835227" y="4651033"/>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5400000">
            <a:off x="8215018" y="5689581"/>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5400000">
            <a:off x="8414430" y="4914368"/>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5400000">
            <a:off x="9052428" y="566141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5400000">
            <a:off x="6731708" y="50936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rot="5400000" flipH="1" flipV="1">
            <a:off x="9031374" y="5973383"/>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3" idx="6"/>
          </p:cNvCxnSpPr>
          <p:nvPr/>
        </p:nvCxnSpPr>
        <p:spPr>
          <a:xfrm rot="5400000" flipV="1">
            <a:off x="8177726" y="5958976"/>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flipH="1" flipV="1">
            <a:off x="8231793" y="6451062"/>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3" idx="6"/>
          </p:cNvCxnSpPr>
          <p:nvPr/>
        </p:nvCxnSpPr>
        <p:spPr>
          <a:xfrm rot="5400000" flipH="1" flipV="1">
            <a:off x="7777289" y="6321887"/>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3" idx="4"/>
          </p:cNvCxnSpPr>
          <p:nvPr/>
        </p:nvCxnSpPr>
        <p:spPr>
          <a:xfrm rot="5400000" flipH="1" flipV="1">
            <a:off x="7743464" y="5436516"/>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flipV="1">
            <a:off x="7333203" y="5987899"/>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6999374" y="5958870"/>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flipH="1">
            <a:off x="7151775" y="6430584"/>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6476860" y="6220127"/>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H="1">
            <a:off x="6629259" y="6024184"/>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a:off x="5889032" y="5719385"/>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5736632" y="5842756"/>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6745373" y="5559727"/>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73" idx="3"/>
            <a:endCxn id="46" idx="7"/>
          </p:cNvCxnSpPr>
          <p:nvPr/>
        </p:nvCxnSpPr>
        <p:spPr>
          <a:xfrm rot="5400000" flipH="1">
            <a:off x="6841132" y="5290420"/>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26" idx="3"/>
          </p:cNvCxnSpPr>
          <p:nvPr/>
        </p:nvCxnSpPr>
        <p:spPr>
          <a:xfrm rot="5400000" flipH="1">
            <a:off x="5254087" y="3727243"/>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71" idx="1"/>
          </p:cNvCxnSpPr>
          <p:nvPr/>
        </p:nvCxnSpPr>
        <p:spPr>
          <a:xfrm rot="5400000" flipH="1" flipV="1">
            <a:off x="5025253" y="2923502"/>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6" idx="4"/>
          </p:cNvCxnSpPr>
          <p:nvPr/>
        </p:nvCxnSpPr>
        <p:spPr>
          <a:xfrm rot="5400000" flipV="1">
            <a:off x="4837386" y="33819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26" idx="4"/>
          </p:cNvCxnSpPr>
          <p:nvPr/>
        </p:nvCxnSpPr>
        <p:spPr>
          <a:xfrm rot="5400000" flipH="1" flipV="1">
            <a:off x="5046936" y="420109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flipV="1">
            <a:off x="5152504" y="4724176"/>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5400000" flipH="1">
            <a:off x="4268420" y="4046158"/>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74" idx="3"/>
          </p:cNvCxnSpPr>
          <p:nvPr/>
        </p:nvCxnSpPr>
        <p:spPr>
          <a:xfrm rot="5400000" flipV="1">
            <a:off x="4693729" y="5747817"/>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5400000">
            <a:off x="4468445" y="5217733"/>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5259021" y="5170109"/>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5400000">
            <a:off x="5455783" y="3189889"/>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rot="5400000">
            <a:off x="4540051" y="354057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rot="5400000">
            <a:off x="7035127" y="641950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rot="5400000">
            <a:off x="7389518" y="583880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rot="5400000">
            <a:off x="4684418" y="571180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5400000">
            <a:off x="5282527" y="631790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rot="5400000">
            <a:off x="4933810" y="476688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rot="5400000">
            <a:off x="6201864" y="614893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rot="5400000">
            <a:off x="5868738" y="550538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a:endCxn id="74" idx="4"/>
          </p:cNvCxnSpPr>
          <p:nvPr/>
        </p:nvCxnSpPr>
        <p:spPr>
          <a:xfrm rot="5400000" flipV="1">
            <a:off x="4072430" y="5177186"/>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76" idx="4"/>
          </p:cNvCxnSpPr>
          <p:nvPr/>
        </p:nvCxnSpPr>
        <p:spPr>
          <a:xfrm rot="5400000" flipH="1" flipV="1">
            <a:off x="4329621" y="4575445"/>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1" idx="6"/>
          </p:cNvCxnSpPr>
          <p:nvPr/>
        </p:nvCxnSpPr>
        <p:spPr>
          <a:xfrm rot="5400000">
            <a:off x="3600981" y="4169918"/>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1" idx="4"/>
          </p:cNvCxnSpPr>
          <p:nvPr/>
        </p:nvCxnSpPr>
        <p:spPr>
          <a:xfrm rot="5400000">
            <a:off x="3653366" y="354999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endCxn id="108" idx="7"/>
          </p:cNvCxnSpPr>
          <p:nvPr/>
        </p:nvCxnSpPr>
        <p:spPr>
          <a:xfrm rot="5400000" flipH="1">
            <a:off x="3463246" y="461099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4" idx="5"/>
          </p:cNvCxnSpPr>
          <p:nvPr/>
        </p:nvCxnSpPr>
        <p:spPr>
          <a:xfrm rot="5400000">
            <a:off x="3967386" y="53352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3354814" y="5359815"/>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4" idx="6"/>
          </p:cNvCxnSpPr>
          <p:nvPr/>
        </p:nvCxnSpPr>
        <p:spPr>
          <a:xfrm rot="5400000">
            <a:off x="4167995" y="6243193"/>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75" idx="5"/>
          </p:cNvCxnSpPr>
          <p:nvPr/>
        </p:nvCxnSpPr>
        <p:spPr>
          <a:xfrm rot="5400000">
            <a:off x="4696874" y="6230418"/>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77" idx="6"/>
          </p:cNvCxnSpPr>
          <p:nvPr/>
        </p:nvCxnSpPr>
        <p:spPr>
          <a:xfrm rot="5400000">
            <a:off x="5997805" y="6507907"/>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75" idx="7"/>
          </p:cNvCxnSpPr>
          <p:nvPr/>
        </p:nvCxnSpPr>
        <p:spPr>
          <a:xfrm rot="5400000" flipV="1">
            <a:off x="5556986" y="62872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74" idx="6"/>
          </p:cNvCxnSpPr>
          <p:nvPr/>
        </p:nvCxnSpPr>
        <p:spPr>
          <a:xfrm rot="5400000">
            <a:off x="4121163" y="5796311"/>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flipV="1">
            <a:off x="3592939" y="5978940"/>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5400000" flipV="1">
            <a:off x="4107289" y="6380577"/>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3469114" y="4769265"/>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flipH="1">
            <a:off x="2915871" y="3817559"/>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1" idx="3"/>
          </p:cNvCxnSpPr>
          <p:nvPr/>
        </p:nvCxnSpPr>
        <p:spPr>
          <a:xfrm rot="5400000">
            <a:off x="3310939" y="2857451"/>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flipH="1">
            <a:off x="2239596" y="453193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5400000" flipH="1" flipV="1">
            <a:off x="2858721" y="4617659"/>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flipH="1">
            <a:off x="2844433" y="5517771"/>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3459589" y="5978940"/>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2944446" y="611308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2363421" y="5894009"/>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5400000">
            <a:off x="2582496" y="533203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5400000" flipV="1">
            <a:off x="2372946" y="601783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5400000">
            <a:off x="2639646" y="651313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rot="5400000" flipV="1">
            <a:off x="3125421" y="6389309"/>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rot="5400000">
            <a:off x="2901297" y="522649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rot="5400000">
            <a:off x="3925915" y="506723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rot="5400000">
            <a:off x="3436607" y="43938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rot="5400000">
            <a:off x="2874632" y="64893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5400000">
            <a:off x="3306264" y="593938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rot="5400000">
            <a:off x="2487246" y="403853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347012"/>
            <a:ext cx="12192000" cy="51098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62579" y="4087906"/>
            <a:ext cx="398033" cy="2259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764254" y="3173506"/>
            <a:ext cx="398033" cy="31735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65929" y="3539266"/>
            <a:ext cx="398033" cy="280774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67604" y="2506532"/>
            <a:ext cx="398033" cy="384048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660315" y="1947134"/>
            <a:ext cx="398033" cy="439987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53026" y="2388198"/>
            <a:ext cx="398033" cy="39588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46720" y="3173506"/>
            <a:ext cx="398033" cy="31735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140414" y="3539266"/>
            <a:ext cx="398033" cy="280774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34108" y="2732441"/>
            <a:ext cx="398033" cy="361457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327802" y="4475180"/>
            <a:ext cx="398033" cy="1871831"/>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222786" y="959092"/>
            <a:ext cx="9746428" cy="954107"/>
          </a:xfrm>
          <a:prstGeom prst="rect">
            <a:avLst/>
          </a:prstGeom>
        </p:spPr>
        <p:txBody>
          <a:bodyPr wrap="square">
            <a:spAutoFit/>
          </a:bodyPr>
          <a:lstStyle/>
          <a:p>
            <a:pPr>
              <a:lnSpc>
                <a:spcPct val="200000"/>
              </a:lnSpc>
            </a:pPr>
            <a:r>
              <a:rPr lang="en-US" altLang="zh-CN" sz="1400" b="1" dirty="0">
                <a:solidFill>
                  <a:srgbClr val="595959"/>
                </a:solidFill>
              </a:rPr>
              <a:t>Happiness is not about being immortal nor having food or rights in one's hand. It’s about having each tiny wish come true, or having something to eat when you are hungry or having someone's love when you need love.</a:t>
            </a:r>
            <a:endParaRPr lang="zh-CN" altLang="en-US" sz="1400" b="1" dirty="0">
              <a:solidFill>
                <a:srgbClr val="595959"/>
              </a:solidFill>
            </a:endParaRPr>
          </a:p>
        </p:txBody>
      </p:sp>
      <p:sp>
        <p:nvSpPr>
          <p:cNvPr id="14" name="文本框 13"/>
          <p:cNvSpPr txBox="1"/>
          <p:nvPr/>
        </p:nvSpPr>
        <p:spPr>
          <a:xfrm>
            <a:off x="5064155" y="474877"/>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Tree>
  </p:cSld>
  <p:clrMapOvr>
    <a:masterClrMapping/>
  </p:clrMapOvr>
  <p:transition advTm="79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4330132" y="720575"/>
            <a:ext cx="3531736" cy="923330"/>
          </a:xfrm>
          <a:prstGeom prst="rect">
            <a:avLst/>
          </a:prstGeom>
          <a:noFill/>
        </p:spPr>
        <p:txBody>
          <a:bodyPr wrap="none" rtlCol="0">
            <a:spAutoFit/>
          </a:bodyPr>
          <a:lstStyle/>
          <a:p>
            <a:r>
              <a:rPr lang="en-US" altLang="zh-CN" sz="5400" b="1" dirty="0">
                <a:solidFill>
                  <a:schemeClr val="bg1"/>
                </a:solidFill>
              </a:rPr>
              <a:t>CONTENT</a:t>
            </a:r>
            <a:endParaRPr lang="zh-CN" altLang="en-US" sz="5400" b="1" dirty="0">
              <a:solidFill>
                <a:schemeClr val="bg1"/>
              </a:solidFill>
            </a:endParaRPr>
          </a:p>
        </p:txBody>
      </p:sp>
      <p:cxnSp>
        <p:nvCxnSpPr>
          <p:cNvPr id="4" name="直接连接符 3"/>
          <p:cNvCxnSpPr/>
          <p:nvPr/>
        </p:nvCxnSpPr>
        <p:spPr>
          <a:xfrm>
            <a:off x="0" y="3924300"/>
            <a:ext cx="12192000" cy="0"/>
          </a:xfrm>
          <a:prstGeom prst="line">
            <a:avLst/>
          </a:prstGeom>
          <a:ln w="19050">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2098591" y="3864651"/>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1174285">
            <a:off x="340254" y="37752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347090" y="378451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7000792" y="3864651"/>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5318654" y="37752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8325490" y="378451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9790696" y="386465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1174285">
            <a:off x="11115394" y="378451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9" idx="3"/>
          </p:cNvCxnSpPr>
          <p:nvPr/>
        </p:nvCxnSpPr>
        <p:spPr>
          <a:xfrm flipV="1">
            <a:off x="539772" y="3547264"/>
            <a:ext cx="686767" cy="26985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8" idx="5"/>
          </p:cNvCxnSpPr>
          <p:nvPr/>
        </p:nvCxnSpPr>
        <p:spPr>
          <a:xfrm>
            <a:off x="1226539" y="3547264"/>
            <a:ext cx="902127" cy="33510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8" idx="1"/>
            <a:endCxn id="32" idx="5"/>
          </p:cNvCxnSpPr>
          <p:nvPr/>
        </p:nvCxnSpPr>
        <p:spPr>
          <a:xfrm>
            <a:off x="2229378" y="4007798"/>
            <a:ext cx="340215" cy="66374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7"/>
            <a:endCxn id="10" idx="7"/>
          </p:cNvCxnSpPr>
          <p:nvPr/>
        </p:nvCxnSpPr>
        <p:spPr>
          <a:xfrm flipV="1">
            <a:off x="2560627" y="3968413"/>
            <a:ext cx="811371" cy="7851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2547778" y="4658694"/>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V="1">
            <a:off x="3475027" y="3458936"/>
            <a:ext cx="1140516" cy="365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5"/>
          </p:cNvCxnSpPr>
          <p:nvPr/>
        </p:nvCxnSpPr>
        <p:spPr>
          <a:xfrm flipH="1" flipV="1">
            <a:off x="4632960" y="3463290"/>
            <a:ext cx="727612" cy="33660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543512" y="3414972"/>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5403840" y="3910377"/>
            <a:ext cx="254010" cy="4996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p:cNvCxnSpPr>
          <p:nvPr/>
        </p:nvCxnSpPr>
        <p:spPr>
          <a:xfrm flipH="1">
            <a:off x="5661659" y="3995438"/>
            <a:ext cx="1356848" cy="396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578556" y="43245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7104699" y="3338513"/>
            <a:ext cx="1896428" cy="51054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5"/>
          </p:cNvCxnSpPr>
          <p:nvPr/>
        </p:nvCxnSpPr>
        <p:spPr>
          <a:xfrm flipH="1" flipV="1">
            <a:off x="9029700" y="3295650"/>
            <a:ext cx="791071" cy="58671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8990541" y="32037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endCxn id="13" idx="1"/>
          </p:cNvCxnSpPr>
          <p:nvPr/>
        </p:nvCxnSpPr>
        <p:spPr>
          <a:xfrm flipH="1" flipV="1">
            <a:off x="8509391" y="3985792"/>
            <a:ext cx="1277547" cy="56715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5" idx="7"/>
          </p:cNvCxnSpPr>
          <p:nvPr/>
        </p:nvCxnSpPr>
        <p:spPr>
          <a:xfrm flipH="1">
            <a:off x="9744077" y="3968412"/>
            <a:ext cx="1396225" cy="5702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28736" y="2995581"/>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NO.1</a:t>
            </a:r>
            <a:endParaRPr lang="zh-CN" altLang="en-US" sz="3200" dirty="0">
              <a:solidFill>
                <a:schemeClr val="bg1"/>
              </a:solidFill>
              <a:latin typeface="24 LED" panose="020B0603050302020204" pitchFamily="34" charset="0"/>
            </a:endParaRPr>
          </a:p>
        </p:txBody>
      </p:sp>
      <p:sp>
        <p:nvSpPr>
          <p:cNvPr id="41" name="文本框 40"/>
          <p:cNvSpPr txBox="1"/>
          <p:nvPr/>
        </p:nvSpPr>
        <p:spPr>
          <a:xfrm>
            <a:off x="3188366" y="4156340"/>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NO.2</a:t>
            </a:r>
            <a:endParaRPr lang="zh-CN" altLang="en-US" sz="3200" dirty="0">
              <a:solidFill>
                <a:schemeClr val="bg1"/>
              </a:solidFill>
              <a:latin typeface="24 LED" panose="020B0603050302020204" pitchFamily="34" charset="0"/>
            </a:endParaRPr>
          </a:p>
        </p:txBody>
      </p:sp>
      <p:sp>
        <p:nvSpPr>
          <p:cNvPr id="42" name="文本框 41"/>
          <p:cNvSpPr txBox="1"/>
          <p:nvPr/>
        </p:nvSpPr>
        <p:spPr>
          <a:xfrm>
            <a:off x="5307136" y="3059289"/>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NO.3</a:t>
            </a:r>
            <a:endParaRPr lang="zh-CN" altLang="en-US" sz="3200" dirty="0">
              <a:solidFill>
                <a:schemeClr val="bg1"/>
              </a:solidFill>
              <a:latin typeface="24 LED" panose="020B0603050302020204" pitchFamily="34" charset="0"/>
            </a:endParaRPr>
          </a:p>
        </p:txBody>
      </p:sp>
      <p:sp>
        <p:nvSpPr>
          <p:cNvPr id="43" name="文本框 42"/>
          <p:cNvSpPr txBox="1"/>
          <p:nvPr/>
        </p:nvSpPr>
        <p:spPr>
          <a:xfrm>
            <a:off x="8313870" y="4168140"/>
            <a:ext cx="1761591" cy="584775"/>
          </a:xfrm>
          <a:prstGeom prst="rect">
            <a:avLst/>
          </a:prstGeom>
          <a:noFill/>
        </p:spPr>
        <p:txBody>
          <a:bodyPr wrap="square" rtlCol="0">
            <a:spAutoFit/>
          </a:bodyPr>
          <a:lstStyle/>
          <a:p>
            <a:r>
              <a:rPr lang="en-US" altLang="zh-CN" sz="3200" dirty="0">
                <a:solidFill>
                  <a:schemeClr val="bg1"/>
                </a:solidFill>
                <a:latin typeface="24 LED" panose="020B0603050302020204" pitchFamily="34" charset="0"/>
              </a:rPr>
              <a:t>NO.4</a:t>
            </a:r>
            <a:endParaRPr lang="zh-CN" altLang="en-US" sz="3200" dirty="0">
              <a:solidFill>
                <a:schemeClr val="bg1"/>
              </a:solidFill>
              <a:latin typeface="24 LED" panose="020B0603050302020204" pitchFamily="34" charset="0"/>
            </a:endParaRPr>
          </a:p>
        </p:txBody>
      </p:sp>
      <p:sp>
        <p:nvSpPr>
          <p:cNvPr id="27" name="矩形 26"/>
          <p:cNvSpPr/>
          <p:nvPr/>
        </p:nvSpPr>
        <p:spPr>
          <a:xfrm>
            <a:off x="1444481" y="3103705"/>
            <a:ext cx="1097280" cy="368300"/>
          </a:xfrm>
          <a:prstGeom prst="rect">
            <a:avLst/>
          </a:prstGeom>
        </p:spPr>
        <p:txBody>
          <a:bodyPr wrap="none">
            <a:spAutoFit/>
          </a:bodyPr>
          <a:lstStyle/>
          <a:p>
            <a:r>
              <a:rPr lang="zh-CN" altLang="en-US" b="1" dirty="0">
                <a:ln w="22225">
                  <a:solidFill>
                    <a:schemeClr val="accent2"/>
                  </a:solidFill>
                  <a:prstDash val="solid"/>
                </a:ln>
                <a:solidFill>
                  <a:schemeClr val="accent2">
                    <a:lumMod val="40000"/>
                    <a:lumOff val="60000"/>
                  </a:schemeClr>
                </a:solidFill>
                <a:effectLst/>
              </a:rPr>
              <a:t>冲突处理</a:t>
            </a:r>
            <a:endParaRPr lang="zh-CN" altLang="en-US" b="1" dirty="0">
              <a:ln w="22225">
                <a:solidFill>
                  <a:schemeClr val="accent2"/>
                </a:solidFill>
                <a:prstDash val="solid"/>
              </a:ln>
              <a:solidFill>
                <a:schemeClr val="accent2">
                  <a:lumMod val="40000"/>
                  <a:lumOff val="60000"/>
                </a:schemeClr>
              </a:solidFill>
              <a:effectLst/>
            </a:endParaRPr>
          </a:p>
        </p:txBody>
      </p:sp>
      <p:sp>
        <p:nvSpPr>
          <p:cNvPr id="51" name="矩形 50"/>
          <p:cNvSpPr/>
          <p:nvPr/>
        </p:nvSpPr>
        <p:spPr>
          <a:xfrm>
            <a:off x="6381781" y="3153110"/>
            <a:ext cx="868680" cy="368300"/>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lang="zh-CN" altLang="en-US" b="1" dirty="0">
                <a:ln/>
                <a:solidFill>
                  <a:schemeClr val="accent4"/>
                </a:solidFill>
                <a:effectLst/>
              </a:rPr>
              <a:t>里程碑</a:t>
            </a:r>
            <a:endParaRPr lang="zh-CN" altLang="en-US" b="1" dirty="0">
              <a:ln/>
              <a:solidFill>
                <a:schemeClr val="accent4"/>
              </a:solidFill>
              <a:effectLst/>
            </a:endParaRPr>
          </a:p>
        </p:txBody>
      </p:sp>
      <p:sp>
        <p:nvSpPr>
          <p:cNvPr id="5" name="文本框 4"/>
          <p:cNvSpPr txBox="1"/>
          <p:nvPr/>
        </p:nvSpPr>
        <p:spPr>
          <a:xfrm>
            <a:off x="9551035" y="4302760"/>
            <a:ext cx="1554480" cy="368300"/>
          </a:xfrm>
          <a:prstGeom prst="rect">
            <a:avLst/>
          </a:prstGeom>
          <a:noFill/>
        </p:spPr>
        <p:txBody>
          <a:bodyPr wrap="none" rtlCol="0">
            <a:spAutoFit/>
          </a:bodyPr>
          <a:p>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rPr>
              <a:t>几个进阶命令</a:t>
            </a: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文本框 5"/>
          <p:cNvSpPr txBox="1"/>
          <p:nvPr/>
        </p:nvSpPr>
        <p:spPr>
          <a:xfrm>
            <a:off x="4438650" y="4316730"/>
            <a:ext cx="2011680" cy="368300"/>
          </a:xfrm>
          <a:prstGeom prst="rect">
            <a:avLst/>
          </a:prstGeom>
          <a:noFill/>
        </p:spPr>
        <p:txBody>
          <a:bodyPr wrap="none" rtlCol="0">
            <a:spAutoFit/>
          </a:bodyPr>
          <a:p>
            <a:r>
              <a:rPr lang="zh-CN" altLang="en-US" b="1">
                <a:ln/>
                <a:solidFill>
                  <a:schemeClr val="accent1"/>
                </a:solidFill>
                <a:effectLst>
                  <a:outerShdw blurRad="38100" dist="25400" dir="5400000" algn="ctr" rotWithShape="0">
                    <a:srgbClr val="6E747A">
                      <a:alpha val="43000"/>
                    </a:srgbClr>
                  </a:outerShdw>
                </a:effectLst>
              </a:rPr>
              <a:t>如何有效避免冲突</a:t>
            </a:r>
            <a:endParaRPr lang="zh-CN" altLang="en-US" b="1">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advTm="79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7376039"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6002"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8" idx="6"/>
          </p:cNvCxnSpPr>
          <p:nvPr/>
        </p:nvCxnSpPr>
        <p:spPr>
          <a:xfrm flipV="1">
            <a:off x="3458899" y="3397943"/>
            <a:ext cx="1277462" cy="320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4" idx="6"/>
          </p:cNvCxnSpPr>
          <p:nvPr/>
        </p:nvCxnSpPr>
        <p:spPr>
          <a:xfrm>
            <a:off x="2647765" y="3423497"/>
            <a:ext cx="748340" cy="2823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4750593"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720116"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21" idx="2"/>
          </p:cNvCxnSpPr>
          <p:nvPr/>
        </p:nvCxnSpPr>
        <p:spPr>
          <a:xfrm>
            <a:off x="8796303" y="3718142"/>
            <a:ext cx="823949" cy="66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21" idx="6"/>
          </p:cNvCxnSpPr>
          <p:nvPr/>
        </p:nvCxnSpPr>
        <p:spPr>
          <a:xfrm flipV="1">
            <a:off x="8115302" y="3718142"/>
            <a:ext cx="538199" cy="694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7353302"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426138"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8653501"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139151"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7844121" y="190702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10293810" y="287202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493061"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8695659" y="46015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6939444"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7991605"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7177565"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7634479" y="48085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9273325" y="2936236"/>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1948919" y="312253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6175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316097"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21120"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0447"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81681" y="166351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4816379" y="133044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273017"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468373" y="33338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946298"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4799"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881794" y="410723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a:off x="5953829" y="1074394"/>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8042" y="38374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5931590" y="318405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6566517" y="300128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039536" y="1481082"/>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endCxn id="40" idx="3"/>
          </p:cNvCxnSpPr>
          <p:nvPr/>
        </p:nvCxnSpPr>
        <p:spPr>
          <a:xfrm flipV="1">
            <a:off x="2953195" y="1596930"/>
            <a:ext cx="898165" cy="652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3" idx="0"/>
            <a:endCxn id="40" idx="5"/>
          </p:cNvCxnSpPr>
          <p:nvPr/>
        </p:nvCxnSpPr>
        <p:spPr>
          <a:xfrm flipH="1" flipV="1">
            <a:off x="3952336" y="1596930"/>
            <a:ext cx="410377" cy="945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0" y="0"/>
            <a:ext cx="12192000" cy="6858000"/>
          </a:xfrm>
          <a:prstGeom prst="rect">
            <a:avLst/>
          </a:prstGeom>
          <a:solidFill>
            <a:srgbClr val="ECECEC">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4191" y="1062547"/>
            <a:ext cx="3129390" cy="738664"/>
          </a:xfrm>
          <a:prstGeom prst="rect">
            <a:avLst/>
          </a:prstGeom>
        </p:spPr>
        <p:txBody>
          <a:bodyPr wrap="square">
            <a:spAutoFit/>
          </a:bodyPr>
          <a:lstStyle/>
          <a:p>
            <a:r>
              <a:rPr lang="en-US" altLang="zh-CN" sz="1400" dirty="0">
                <a:solidFill>
                  <a:srgbClr val="595959"/>
                </a:solidFill>
              </a:rPr>
              <a:t>Love is a lamp, while friendship is the shadow. When the lamp is off you will find the shadow everywhere.</a:t>
            </a:r>
            <a:endParaRPr lang="en-US" altLang="zh-CN" sz="1400" dirty="0">
              <a:solidFill>
                <a:srgbClr val="595959"/>
              </a:solidFill>
            </a:endParaRPr>
          </a:p>
        </p:txBody>
      </p:sp>
      <p:sp>
        <p:nvSpPr>
          <p:cNvPr id="68" name="矩形 67"/>
          <p:cNvSpPr/>
          <p:nvPr/>
        </p:nvSpPr>
        <p:spPr>
          <a:xfrm>
            <a:off x="1183339" y="3665897"/>
            <a:ext cx="3129390" cy="738664"/>
          </a:xfrm>
          <a:prstGeom prst="rect">
            <a:avLst/>
          </a:prstGeom>
        </p:spPr>
        <p:txBody>
          <a:bodyPr wrap="square">
            <a:spAutoFit/>
          </a:bodyPr>
          <a:lstStyle/>
          <a:p>
            <a:r>
              <a:rPr lang="en-US" altLang="zh-CN" sz="1400" dirty="0">
                <a:solidFill>
                  <a:srgbClr val="595959"/>
                </a:solidFill>
              </a:rPr>
              <a:t>Love is a lamp, while friendship is the shadow. When the lamp is off you will find the shadow everywhere.</a:t>
            </a:r>
            <a:endParaRPr lang="en-US" altLang="zh-CN" sz="1400" dirty="0">
              <a:solidFill>
                <a:srgbClr val="595959"/>
              </a:solidFill>
            </a:endParaRPr>
          </a:p>
        </p:txBody>
      </p:sp>
      <p:sp>
        <p:nvSpPr>
          <p:cNvPr id="69" name="矩形 68"/>
          <p:cNvSpPr/>
          <p:nvPr/>
        </p:nvSpPr>
        <p:spPr>
          <a:xfrm>
            <a:off x="8206514" y="2052250"/>
            <a:ext cx="3129390" cy="738664"/>
          </a:xfrm>
          <a:prstGeom prst="rect">
            <a:avLst/>
          </a:prstGeom>
        </p:spPr>
        <p:txBody>
          <a:bodyPr wrap="square">
            <a:spAutoFit/>
          </a:bodyPr>
          <a:lstStyle/>
          <a:p>
            <a:r>
              <a:rPr lang="en-US" altLang="zh-CN" sz="1400" dirty="0">
                <a:solidFill>
                  <a:srgbClr val="595959"/>
                </a:solidFill>
              </a:rPr>
              <a:t>Love is a lamp, while friendship is the shadow. When the lamp is off you will find the shadow everywhere.</a:t>
            </a:r>
            <a:endParaRPr lang="en-US" altLang="zh-CN" sz="1400" dirty="0">
              <a:solidFill>
                <a:srgbClr val="595959"/>
              </a:solidFill>
            </a:endParaRPr>
          </a:p>
        </p:txBody>
      </p:sp>
      <p:sp>
        <p:nvSpPr>
          <p:cNvPr id="70" name="矩形 69"/>
          <p:cNvSpPr/>
          <p:nvPr/>
        </p:nvSpPr>
        <p:spPr>
          <a:xfrm>
            <a:off x="7261409" y="4849238"/>
            <a:ext cx="3129390" cy="738664"/>
          </a:xfrm>
          <a:prstGeom prst="rect">
            <a:avLst/>
          </a:prstGeom>
        </p:spPr>
        <p:txBody>
          <a:bodyPr wrap="square">
            <a:spAutoFit/>
          </a:bodyPr>
          <a:lstStyle/>
          <a:p>
            <a:r>
              <a:rPr lang="en-US" altLang="zh-CN" sz="1400" dirty="0">
                <a:solidFill>
                  <a:srgbClr val="595959"/>
                </a:solidFill>
              </a:rPr>
              <a:t>Love is a lamp, while friendship is the shadow. When the lamp is off you will find the shadow everywhere.</a:t>
            </a:r>
            <a:endParaRPr lang="en-US" altLang="zh-CN" sz="1400" dirty="0">
              <a:solidFill>
                <a:srgbClr val="595959"/>
              </a:solidFill>
            </a:endParaRPr>
          </a:p>
        </p:txBody>
      </p:sp>
      <p:sp>
        <p:nvSpPr>
          <p:cNvPr id="66" name="矩形 65"/>
          <p:cNvSpPr/>
          <p:nvPr/>
        </p:nvSpPr>
        <p:spPr>
          <a:xfrm rot="2700000">
            <a:off x="6399347" y="2300071"/>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W</a:t>
            </a:r>
            <a:endParaRPr lang="zh-CN" altLang="en-US" sz="8000" dirty="0"/>
          </a:p>
        </p:txBody>
      </p:sp>
      <p:sp>
        <p:nvSpPr>
          <p:cNvPr id="64" name="矩形 63"/>
          <p:cNvSpPr/>
          <p:nvPr/>
        </p:nvSpPr>
        <p:spPr>
          <a:xfrm rot="2700000">
            <a:off x="5659674" y="3787329"/>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T</a:t>
            </a:r>
            <a:endParaRPr lang="zh-CN" altLang="en-US" sz="8000" dirty="0"/>
          </a:p>
        </p:txBody>
      </p:sp>
      <p:sp>
        <p:nvSpPr>
          <p:cNvPr id="65" name="矩形 64"/>
          <p:cNvSpPr/>
          <p:nvPr/>
        </p:nvSpPr>
        <p:spPr>
          <a:xfrm rot="2700000">
            <a:off x="5272036" y="1148544"/>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S</a:t>
            </a:r>
            <a:endParaRPr lang="zh-CN" altLang="en-US" sz="8000" dirty="0"/>
          </a:p>
        </p:txBody>
      </p:sp>
      <p:sp>
        <p:nvSpPr>
          <p:cNvPr id="63" name="矩形 62"/>
          <p:cNvSpPr/>
          <p:nvPr/>
        </p:nvSpPr>
        <p:spPr>
          <a:xfrm rot="2700000">
            <a:off x="4532364" y="2660019"/>
            <a:ext cx="1497106" cy="14971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dirty="0"/>
              <a:t>O</a:t>
            </a:r>
            <a:endParaRPr lang="zh-CN" altLang="en-US" sz="8000"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right)">
                                      <p:cBhvr>
                                        <p:cTn id="14" dur="500"/>
                                        <p:tgtEl>
                                          <p:spTgt spid="67"/>
                                        </p:tgtEl>
                                      </p:cBhvr>
                                    </p:animEffect>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cBhvr>
                                        <p:cTn id="18" dur="1000" fill="hold"/>
                                        <p:tgtEl>
                                          <p:spTgt spid="66"/>
                                        </p:tgtEl>
                                        <p:attrNameLst>
                                          <p:attrName>ppt_w</p:attrName>
                                        </p:attrNameLst>
                                      </p:cBhvr>
                                      <p:tavLst>
                                        <p:tav tm="0">
                                          <p:val>
                                            <p:fltVal val="0"/>
                                          </p:val>
                                        </p:tav>
                                        <p:tav tm="100000">
                                          <p:val>
                                            <p:strVal val="#ppt_w"/>
                                          </p:val>
                                        </p:tav>
                                      </p:tavLst>
                                    </p:anim>
                                    <p:anim calcmode="lin" valueType="num">
                                      <p:cBhvr>
                                        <p:cTn id="19" dur="1000" fill="hold"/>
                                        <p:tgtEl>
                                          <p:spTgt spid="66"/>
                                        </p:tgtEl>
                                        <p:attrNameLst>
                                          <p:attrName>ppt_h</p:attrName>
                                        </p:attrNameLst>
                                      </p:cBhvr>
                                      <p:tavLst>
                                        <p:tav tm="0">
                                          <p:val>
                                            <p:fltVal val="0"/>
                                          </p:val>
                                        </p:tav>
                                        <p:tav tm="100000">
                                          <p:val>
                                            <p:strVal val="#ppt_h"/>
                                          </p:val>
                                        </p:tav>
                                      </p:tavLst>
                                    </p:anim>
                                    <p:anim calcmode="lin" valueType="num">
                                      <p:cBhvr>
                                        <p:cTn id="20" dur="1000" fill="hold"/>
                                        <p:tgtEl>
                                          <p:spTgt spid="66"/>
                                        </p:tgtEl>
                                        <p:attrNameLst>
                                          <p:attrName>style.rotation</p:attrName>
                                        </p:attrNameLst>
                                      </p:cBhvr>
                                      <p:tavLst>
                                        <p:tav tm="0">
                                          <p:val>
                                            <p:fltVal val="90"/>
                                          </p:val>
                                        </p:tav>
                                        <p:tav tm="100000">
                                          <p:val>
                                            <p:fltVal val="0"/>
                                          </p:val>
                                        </p:tav>
                                      </p:tavLst>
                                    </p:anim>
                                    <p:animEffect transition="in" filter="fade">
                                      <p:cBhvr>
                                        <p:cTn id="21" dur="1000"/>
                                        <p:tgtEl>
                                          <p:spTgt spid="66"/>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wipe(left)">
                                      <p:cBhvr>
                                        <p:cTn id="25" dur="500"/>
                                        <p:tgtEl>
                                          <p:spTgt spid="69"/>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1000" fill="hold"/>
                                        <p:tgtEl>
                                          <p:spTgt spid="63"/>
                                        </p:tgtEl>
                                        <p:attrNameLst>
                                          <p:attrName>ppt_w</p:attrName>
                                        </p:attrNameLst>
                                      </p:cBhvr>
                                      <p:tavLst>
                                        <p:tav tm="0">
                                          <p:val>
                                            <p:fltVal val="0"/>
                                          </p:val>
                                        </p:tav>
                                        <p:tav tm="100000">
                                          <p:val>
                                            <p:strVal val="#ppt_w"/>
                                          </p:val>
                                        </p:tav>
                                      </p:tavLst>
                                    </p:anim>
                                    <p:anim calcmode="lin" valueType="num">
                                      <p:cBhvr>
                                        <p:cTn id="30" dur="1000" fill="hold"/>
                                        <p:tgtEl>
                                          <p:spTgt spid="63"/>
                                        </p:tgtEl>
                                        <p:attrNameLst>
                                          <p:attrName>ppt_h</p:attrName>
                                        </p:attrNameLst>
                                      </p:cBhvr>
                                      <p:tavLst>
                                        <p:tav tm="0">
                                          <p:val>
                                            <p:fltVal val="0"/>
                                          </p:val>
                                        </p:tav>
                                        <p:tav tm="100000">
                                          <p:val>
                                            <p:strVal val="#ppt_h"/>
                                          </p:val>
                                        </p:tav>
                                      </p:tavLst>
                                    </p:anim>
                                    <p:anim calcmode="lin" valueType="num">
                                      <p:cBhvr>
                                        <p:cTn id="31" dur="1000" fill="hold"/>
                                        <p:tgtEl>
                                          <p:spTgt spid="63"/>
                                        </p:tgtEl>
                                        <p:attrNameLst>
                                          <p:attrName>style.rotation</p:attrName>
                                        </p:attrNameLst>
                                      </p:cBhvr>
                                      <p:tavLst>
                                        <p:tav tm="0">
                                          <p:val>
                                            <p:fltVal val="90"/>
                                          </p:val>
                                        </p:tav>
                                        <p:tav tm="100000">
                                          <p:val>
                                            <p:fltVal val="0"/>
                                          </p:val>
                                        </p:tav>
                                      </p:tavLst>
                                    </p:anim>
                                    <p:animEffect transition="in" filter="fade">
                                      <p:cBhvr>
                                        <p:cTn id="32" dur="1000"/>
                                        <p:tgtEl>
                                          <p:spTgt spid="63"/>
                                        </p:tgtEl>
                                      </p:cBhvr>
                                    </p:animEffect>
                                  </p:childTnLst>
                                </p:cTn>
                              </p:par>
                            </p:childTnLst>
                          </p:cTn>
                        </p:par>
                        <p:par>
                          <p:cTn id="33" fill="hold">
                            <p:stCondLst>
                              <p:cond delay="4000"/>
                            </p:stCondLst>
                            <p:childTnLst>
                              <p:par>
                                <p:cTn id="34" presetID="22" presetClass="entr" presetSubtype="2"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right)">
                                      <p:cBhvr>
                                        <p:cTn id="36" dur="500"/>
                                        <p:tgtEl>
                                          <p:spTgt spid="68"/>
                                        </p:tgtEl>
                                      </p:cBhvr>
                                    </p:animEffect>
                                  </p:childTnLst>
                                </p:cTn>
                              </p:par>
                            </p:childTnLst>
                          </p:cTn>
                        </p:par>
                        <p:par>
                          <p:cTn id="37" fill="hold">
                            <p:stCondLst>
                              <p:cond delay="4500"/>
                            </p:stCondLst>
                            <p:childTnLst>
                              <p:par>
                                <p:cTn id="38" presetID="31" presetClass="entr" presetSubtype="0" fill="hold" grpId="0" nodeType="afterEffect">
                                  <p:stCondLst>
                                    <p:cond delay="0"/>
                                  </p:stCondLst>
                                  <p:childTnLst>
                                    <p:set>
                                      <p:cBhvr>
                                        <p:cTn id="39" dur="1" fill="hold">
                                          <p:stCondLst>
                                            <p:cond delay="0"/>
                                          </p:stCondLst>
                                        </p:cTn>
                                        <p:tgtEl>
                                          <p:spTgt spid="64"/>
                                        </p:tgtEl>
                                        <p:attrNameLst>
                                          <p:attrName>style.visibility</p:attrName>
                                        </p:attrNameLst>
                                      </p:cBhvr>
                                      <p:to>
                                        <p:strVal val="visible"/>
                                      </p:to>
                                    </p:set>
                                    <p:anim calcmode="lin" valueType="num">
                                      <p:cBhvr>
                                        <p:cTn id="40" dur="1000" fill="hold"/>
                                        <p:tgtEl>
                                          <p:spTgt spid="64"/>
                                        </p:tgtEl>
                                        <p:attrNameLst>
                                          <p:attrName>ppt_w</p:attrName>
                                        </p:attrNameLst>
                                      </p:cBhvr>
                                      <p:tavLst>
                                        <p:tav tm="0">
                                          <p:val>
                                            <p:fltVal val="0"/>
                                          </p:val>
                                        </p:tav>
                                        <p:tav tm="100000">
                                          <p:val>
                                            <p:strVal val="#ppt_w"/>
                                          </p:val>
                                        </p:tav>
                                      </p:tavLst>
                                    </p:anim>
                                    <p:anim calcmode="lin" valueType="num">
                                      <p:cBhvr>
                                        <p:cTn id="41" dur="1000" fill="hold"/>
                                        <p:tgtEl>
                                          <p:spTgt spid="64"/>
                                        </p:tgtEl>
                                        <p:attrNameLst>
                                          <p:attrName>ppt_h</p:attrName>
                                        </p:attrNameLst>
                                      </p:cBhvr>
                                      <p:tavLst>
                                        <p:tav tm="0">
                                          <p:val>
                                            <p:fltVal val="0"/>
                                          </p:val>
                                        </p:tav>
                                        <p:tav tm="100000">
                                          <p:val>
                                            <p:strVal val="#ppt_h"/>
                                          </p:val>
                                        </p:tav>
                                      </p:tavLst>
                                    </p:anim>
                                    <p:anim calcmode="lin" valueType="num">
                                      <p:cBhvr>
                                        <p:cTn id="42" dur="1000" fill="hold"/>
                                        <p:tgtEl>
                                          <p:spTgt spid="64"/>
                                        </p:tgtEl>
                                        <p:attrNameLst>
                                          <p:attrName>style.rotation</p:attrName>
                                        </p:attrNameLst>
                                      </p:cBhvr>
                                      <p:tavLst>
                                        <p:tav tm="0">
                                          <p:val>
                                            <p:fltVal val="90"/>
                                          </p:val>
                                        </p:tav>
                                        <p:tav tm="100000">
                                          <p:val>
                                            <p:fltVal val="0"/>
                                          </p:val>
                                        </p:tav>
                                      </p:tavLst>
                                    </p:anim>
                                    <p:animEffect transition="in" filter="fade">
                                      <p:cBhvr>
                                        <p:cTn id="43" dur="1000"/>
                                        <p:tgtEl>
                                          <p:spTgt spid="64"/>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left)">
                                      <p:cBhvr>
                                        <p:cTn id="4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66" grpId="0" animBg="1"/>
      <p:bldP spid="64" grpId="0" animBg="1"/>
      <p:bldP spid="65" grpId="0" animBg="1"/>
      <p:bldP spid="6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p:nvPr/>
        </p:nvCxnSpPr>
        <p:spPr>
          <a:xfrm>
            <a:off x="903111" y="3437469"/>
            <a:ext cx="10363200" cy="0"/>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307094" y="580393"/>
            <a:ext cx="1555233" cy="461665"/>
          </a:xfrm>
          <a:prstGeom prst="rect">
            <a:avLst/>
          </a:prstGeom>
          <a:solidFill>
            <a:srgbClr val="595959"/>
          </a:solidFill>
        </p:spPr>
        <p:txBody>
          <a:bodyPr wrap="none" rtlCol="0">
            <a:spAutoFit/>
          </a:bodyPr>
          <a:lstStyle/>
          <a:p>
            <a:pPr algn="ctr"/>
            <a:r>
              <a:rPr lang="en-US" altLang="zh-CN" sz="2400" b="1" dirty="0">
                <a:solidFill>
                  <a:schemeClr val="bg1"/>
                </a:solidFill>
              </a:rPr>
              <a:t>summary</a:t>
            </a:r>
            <a:endParaRPr lang="zh-CN" altLang="en-US" sz="2400" b="1" dirty="0">
              <a:solidFill>
                <a:schemeClr val="bg1"/>
              </a:solidFill>
            </a:endParaRPr>
          </a:p>
        </p:txBody>
      </p:sp>
      <p:cxnSp>
        <p:nvCxnSpPr>
          <p:cNvPr id="4" name="直接连接符 3"/>
          <p:cNvCxnSpPr/>
          <p:nvPr/>
        </p:nvCxnSpPr>
        <p:spPr>
          <a:xfrm flipV="1">
            <a:off x="6084710" y="2641403"/>
            <a:ext cx="0" cy="1592132"/>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210856" y="1607291"/>
            <a:ext cx="4132959" cy="954107"/>
          </a:xfrm>
          <a:prstGeom prst="rect">
            <a:avLst/>
          </a:prstGeom>
          <a:noFill/>
        </p:spPr>
        <p:txBody>
          <a:bodyPr wrap="square">
            <a:spAutoFit/>
          </a:bodyPr>
          <a:lstStyle/>
          <a:p>
            <a:r>
              <a:rPr lang="en-US" altLang="zh-CN" sz="1400" b="1" dirty="0">
                <a:solidFill>
                  <a:srgbClr val="696969"/>
                </a:solidFill>
              </a:rPr>
              <a:t>"Ensuring that we can deliver the best quality infrastructure for Britain and the best value for money for the taxpayer are key parts of our long-term economic plan."</a:t>
            </a:r>
            <a:endParaRPr lang="en-US" altLang="zh-CN" sz="1400" b="1" dirty="0">
              <a:solidFill>
                <a:srgbClr val="696969"/>
              </a:solidFill>
            </a:endParaRPr>
          </a:p>
        </p:txBody>
      </p:sp>
      <p:sp>
        <p:nvSpPr>
          <p:cNvPr id="6" name="矩形 5"/>
          <p:cNvSpPr/>
          <p:nvPr/>
        </p:nvSpPr>
        <p:spPr>
          <a:xfrm>
            <a:off x="2953221" y="4313540"/>
            <a:ext cx="6648227" cy="1615827"/>
          </a:xfrm>
          <a:prstGeom prst="rect">
            <a:avLst/>
          </a:prstGeom>
          <a:noFill/>
        </p:spPr>
        <p:txBody>
          <a:bodyPr wrap="square">
            <a:spAutoFit/>
          </a:bodyPr>
          <a:lstStyle/>
          <a:p>
            <a:r>
              <a:rPr lang="en-US" altLang="zh-CN" sz="1100" dirty="0">
                <a:solidFill>
                  <a:srgbClr val="696969"/>
                </a:solidFill>
                <a:latin typeface="+mj-lt"/>
              </a:rPr>
              <a:t>"Ensuring that we can deliver the best quality infrastructure for Britain and the best value for money for the taxpayer are key parts of our long-term economic plan.“</a:t>
            </a:r>
            <a:endParaRPr lang="en-US" altLang="zh-CN" sz="1100" dirty="0">
              <a:solidFill>
                <a:srgbClr val="696969"/>
              </a:solidFill>
              <a:latin typeface="+mj-lt"/>
            </a:endParaRPr>
          </a:p>
          <a:p>
            <a:endParaRPr lang="en-US" altLang="zh-CN" sz="1100" dirty="0">
              <a:solidFill>
                <a:srgbClr val="696969"/>
              </a:solidFill>
              <a:latin typeface="+mj-lt"/>
            </a:endParaRPr>
          </a:p>
          <a:p>
            <a:r>
              <a:rPr lang="en-US" altLang="zh-CN" sz="1100" dirty="0">
                <a:solidFill>
                  <a:srgbClr val="696969"/>
                </a:solidFill>
              </a:rPr>
              <a:t>"Ensuring that we can deliver the best quality infrastructure for Britain and the best value for money for the taxpayer are key parts of our long-term economic plan.“</a:t>
            </a:r>
            <a:endParaRPr lang="en-US" altLang="zh-CN" sz="1100" dirty="0">
              <a:solidFill>
                <a:srgbClr val="696969"/>
              </a:solidFill>
            </a:endParaRPr>
          </a:p>
          <a:p>
            <a:endParaRPr lang="en-US" altLang="zh-CN" sz="1100" dirty="0">
              <a:solidFill>
                <a:srgbClr val="696969"/>
              </a:solidFill>
            </a:endParaRPr>
          </a:p>
          <a:p>
            <a:r>
              <a:rPr lang="en-US" altLang="zh-CN" sz="1100" dirty="0">
                <a:solidFill>
                  <a:srgbClr val="696969"/>
                </a:solidFill>
              </a:rPr>
              <a:t>"Ensuring that we can deliver the best quality infrastructure for Britain and the best value for money for the taxpayer are key parts of our long-term economic plan."</a:t>
            </a:r>
            <a:endParaRPr lang="en-US" altLang="zh-CN" sz="1100" dirty="0">
              <a:solidFill>
                <a:srgbClr val="696969"/>
              </a:solidFill>
            </a:endParaRPr>
          </a:p>
          <a:p>
            <a:endParaRPr lang="en-US" altLang="zh-CN" sz="1100" dirty="0">
              <a:solidFill>
                <a:srgbClr val="696969"/>
              </a:solidFill>
              <a:latin typeface="+mj-lt"/>
            </a:endParaRPr>
          </a:p>
        </p:txBody>
      </p:sp>
      <p:sp>
        <p:nvSpPr>
          <p:cNvPr id="7" name="弦形 6"/>
          <p:cNvSpPr/>
          <p:nvPr/>
        </p:nvSpPr>
        <p:spPr>
          <a:xfrm rot="13328571">
            <a:off x="-745065"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p:cNvSpPr/>
          <p:nvPr/>
        </p:nvSpPr>
        <p:spPr>
          <a:xfrm rot="2498653">
            <a:off x="11232446"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76" idx="5"/>
          </p:cNvCxnSpPr>
          <p:nvPr/>
        </p:nvCxnSpPr>
        <p:spPr>
          <a:xfrm>
            <a:off x="11240773"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78" idx="7"/>
            <a:endCxn id="83" idx="3"/>
          </p:cNvCxnSpPr>
          <p:nvPr/>
        </p:nvCxnSpPr>
        <p:spPr>
          <a:xfrm flipH="1" flipV="1">
            <a:off x="10973061"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88" idx="7"/>
            <a:endCxn id="78" idx="5"/>
          </p:cNvCxnSpPr>
          <p:nvPr/>
        </p:nvCxnSpPr>
        <p:spPr>
          <a:xfrm flipV="1">
            <a:off x="11254145"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79" idx="6"/>
            <a:endCxn id="88" idx="5"/>
          </p:cNvCxnSpPr>
          <p:nvPr/>
        </p:nvCxnSpPr>
        <p:spPr>
          <a:xfrm flipH="1" flipV="1">
            <a:off x="11254145"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76" idx="1"/>
            <a:endCxn id="82" idx="4"/>
          </p:cNvCxnSpPr>
          <p:nvPr/>
        </p:nvCxnSpPr>
        <p:spPr>
          <a:xfrm flipV="1">
            <a:off x="11341749"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82" idx="7"/>
            <a:endCxn id="81" idx="3"/>
          </p:cNvCxnSpPr>
          <p:nvPr/>
        </p:nvCxnSpPr>
        <p:spPr>
          <a:xfrm flipH="1" flipV="1">
            <a:off x="11329440"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flipH="1">
            <a:off x="1184568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flipH="1">
            <a:off x="12066982"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a:off x="1121986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a:off x="10522388"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H="1">
            <a:off x="11366057"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flipH="1">
            <a:off x="11546435"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a:off x="8778801"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a:off x="11116021"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H="1">
            <a:off x="11665452"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flipH="1">
            <a:off x="10840986"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a:off x="1076361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a:off x="9513772"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H="1">
            <a:off x="10385909"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flipH="1">
            <a:off x="10525950"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1107613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98" idx="5"/>
          </p:cNvCxnSpPr>
          <p:nvPr/>
        </p:nvCxnSpPr>
        <p:spPr>
          <a:xfrm flipH="1">
            <a:off x="624207"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00" idx="7"/>
            <a:endCxn id="105" idx="3"/>
          </p:cNvCxnSpPr>
          <p:nvPr/>
        </p:nvCxnSpPr>
        <p:spPr>
          <a:xfrm flipV="1">
            <a:off x="781924"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110" idx="7"/>
            <a:endCxn id="100" idx="5"/>
          </p:cNvCxnSpPr>
          <p:nvPr/>
        </p:nvCxnSpPr>
        <p:spPr>
          <a:xfrm flipH="1" flipV="1">
            <a:off x="781924"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1" idx="6"/>
            <a:endCxn id="110" idx="5"/>
          </p:cNvCxnSpPr>
          <p:nvPr/>
        </p:nvCxnSpPr>
        <p:spPr>
          <a:xfrm flipV="1">
            <a:off x="624207"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8" idx="1"/>
            <a:endCxn id="104" idx="4"/>
          </p:cNvCxnSpPr>
          <p:nvPr/>
        </p:nvCxnSpPr>
        <p:spPr>
          <a:xfrm flipH="1" flipV="1">
            <a:off x="415494"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04" idx="7"/>
            <a:endCxn id="103" idx="3"/>
          </p:cNvCxnSpPr>
          <p:nvPr/>
        </p:nvCxnSpPr>
        <p:spPr>
          <a:xfrm flipV="1">
            <a:off x="478919"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14556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46376"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80798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505452"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649849"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9710"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3212449"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804585"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25798"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1174920"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125228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406834"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534697"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386349"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88595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6" presetClass="entr" presetSubtype="32"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out)">
                                      <p:cBhvr>
                                        <p:cTn id="13" dur="2000"/>
                                        <p:tgtEl>
                                          <p:spTgt spid="2"/>
                                        </p:tgtEl>
                                      </p:cBhvr>
                                    </p:animEffect>
                                  </p:childTnLst>
                                </p:cTn>
                              </p:par>
                              <p:par>
                                <p:cTn id="14" presetID="6" presetClass="entr" presetSubtype="3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out)">
                                      <p:cBhvr>
                                        <p:cTn id="16" dur="20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799"/>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3299"/>
                            </p:stCondLst>
                            <p:childTnLst>
                              <p:par>
                                <p:cTn id="26" presetID="47" presetClass="entr" presetSubtype="0"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4299"/>
                            </p:stCondLst>
                            <p:childTnLst>
                              <p:par>
                                <p:cTn id="32" presetID="47" presetClass="entr" presetSubtype="0" fill="hold" grpId="0" nodeType="after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fade">
                                      <p:cBhvr>
                                        <p:cTn id="34" dur="1000"/>
                                        <p:tgtEl>
                                          <p:spTgt spid="6">
                                            <p:txEl>
                                              <p:pRg st="2" end="2"/>
                                            </p:txEl>
                                          </p:spTgt>
                                        </p:tgtEl>
                                      </p:cBhvr>
                                    </p:animEffect>
                                    <p:anim calcmode="lin" valueType="num">
                                      <p:cBhvr>
                                        <p:cTn id="3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37" fill="hold">
                            <p:stCondLst>
                              <p:cond delay="5299"/>
                            </p:stCondLst>
                            <p:childTnLst>
                              <p:par>
                                <p:cTn id="38" presetID="47" presetClass="entr" presetSubtype="0" fill="hold" grpId="0" nodeType="after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build="p"/>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2" name="直接连接符 1"/>
          <p:cNvCxnSpPr>
            <a:stCxn id="57" idx="1"/>
          </p:cNvCxnSpPr>
          <p:nvPr/>
        </p:nvCxnSpPr>
        <p:spPr>
          <a:xfrm flipH="1" flipV="1">
            <a:off x="8543130" y="3109994"/>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11116131" y="299356"/>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33" idx="5"/>
          </p:cNvCxnSpPr>
          <p:nvPr/>
        </p:nvCxnSpPr>
        <p:spPr>
          <a:xfrm>
            <a:off x="10601740" y="2701567"/>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9571705" y="2652252"/>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903314" y="2542640"/>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11" idx="0"/>
          </p:cNvCxnSpPr>
          <p:nvPr/>
        </p:nvCxnSpPr>
        <p:spPr>
          <a:xfrm flipH="1">
            <a:off x="8591527" y="2268794"/>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13" idx="7"/>
          </p:cNvCxnSpPr>
          <p:nvPr/>
        </p:nvCxnSpPr>
        <p:spPr>
          <a:xfrm flipH="1">
            <a:off x="9613588" y="2618225"/>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572500" y="2574773"/>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10600" y="3048000"/>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8501831" y="296140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793134" y="246195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491699" y="3653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2" idx="1"/>
          </p:cNvCxnSpPr>
          <p:nvPr/>
        </p:nvCxnSpPr>
        <p:spPr>
          <a:xfrm>
            <a:off x="9083163" y="2298290"/>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8996722" y="2232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3" idx="5"/>
          </p:cNvCxnSpPr>
          <p:nvPr/>
        </p:nvCxnSpPr>
        <p:spPr>
          <a:xfrm flipH="1">
            <a:off x="9613588" y="3419168"/>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0926195" y="3421143"/>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1000453" y="2032819"/>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7"/>
          </p:cNvCxnSpPr>
          <p:nvPr/>
        </p:nvCxnSpPr>
        <p:spPr>
          <a:xfrm flipV="1">
            <a:off x="9128797" y="1524002"/>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0"/>
          </p:cNvCxnSpPr>
          <p:nvPr/>
        </p:nvCxnSpPr>
        <p:spPr>
          <a:xfrm flipV="1">
            <a:off x="9918152" y="1504950"/>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0028903" y="971550"/>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10058400" y="1543050"/>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32" idx="3"/>
          </p:cNvCxnSpPr>
          <p:nvPr/>
        </p:nvCxnSpPr>
        <p:spPr>
          <a:xfrm flipV="1">
            <a:off x="10295603" y="380847"/>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2" idx="7"/>
          </p:cNvCxnSpPr>
          <p:nvPr/>
        </p:nvCxnSpPr>
        <p:spPr>
          <a:xfrm flipV="1">
            <a:off x="11169552" y="0"/>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0" idx="0"/>
          </p:cNvCxnSpPr>
          <p:nvPr/>
        </p:nvCxnSpPr>
        <p:spPr>
          <a:xfrm flipH="1" flipV="1">
            <a:off x="11087100" y="342900"/>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10363200" y="952500"/>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3" idx="7"/>
          </p:cNvCxnSpPr>
          <p:nvPr/>
        </p:nvCxnSpPr>
        <p:spPr>
          <a:xfrm flipV="1">
            <a:off x="10601740" y="1085850"/>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134600" y="1143000"/>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0006049" y="14815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1044597" y="10897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269384" y="87061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1016431" y="22772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448619" y="2548446"/>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flipH="1" flipV="1">
            <a:off x="11742057" y="0"/>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6"/>
          </p:cNvCxnSpPr>
          <p:nvPr/>
        </p:nvCxnSpPr>
        <p:spPr>
          <a:xfrm flipV="1">
            <a:off x="11199333" y="841829"/>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11753983" y="841829"/>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6"/>
          </p:cNvCxnSpPr>
          <p:nvPr/>
        </p:nvCxnSpPr>
        <p:spPr>
          <a:xfrm flipH="1" flipV="1">
            <a:off x="11199333" y="1167160"/>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4"/>
          </p:cNvCxnSpPr>
          <p:nvPr/>
        </p:nvCxnSpPr>
        <p:spPr>
          <a:xfrm flipH="1" flipV="1">
            <a:off x="11121965" y="1244528"/>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1205029" y="1277258"/>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19543" y="1988458"/>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1829144" y="1901371"/>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814629" y="2365829"/>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40457" y="2380343"/>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972801" y="3077029"/>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1611429" y="3149600"/>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292114" y="2061029"/>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0" idx="3"/>
            <a:endCxn id="33" idx="7"/>
          </p:cNvCxnSpPr>
          <p:nvPr/>
        </p:nvCxnSpPr>
        <p:spPr>
          <a:xfrm flipH="1">
            <a:off x="10601740" y="2047367"/>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3" idx="3"/>
          </p:cNvCxnSpPr>
          <p:nvPr/>
        </p:nvCxnSpPr>
        <p:spPr>
          <a:xfrm flipH="1">
            <a:off x="8667750" y="3775106"/>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8" idx="1"/>
          </p:cNvCxnSpPr>
          <p:nvPr/>
        </p:nvCxnSpPr>
        <p:spPr>
          <a:xfrm flipH="1" flipV="1">
            <a:off x="8610600" y="3790950"/>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13" idx="4"/>
          </p:cNvCxnSpPr>
          <p:nvPr/>
        </p:nvCxnSpPr>
        <p:spPr>
          <a:xfrm flipV="1">
            <a:off x="8991600" y="3796019"/>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13" idx="4"/>
          </p:cNvCxnSpPr>
          <p:nvPr/>
        </p:nvCxnSpPr>
        <p:spPr>
          <a:xfrm flipH="1" flipV="1">
            <a:off x="9563100" y="3796019"/>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10191750" y="3451534"/>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9029700" y="4419600"/>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61" idx="3"/>
          </p:cNvCxnSpPr>
          <p:nvPr/>
        </p:nvCxnSpPr>
        <p:spPr>
          <a:xfrm flipV="1">
            <a:off x="11089483" y="4133850"/>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248900" y="4419600"/>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0972800" y="3600450"/>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44905" y="375372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8895590" y="4740103"/>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11774524" y="22816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1193822" y="19152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1066822" y="4620392"/>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1672924" y="403421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10121900" y="4351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1503947" y="30076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10860401" y="3340772"/>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连接符 65"/>
          <p:cNvCxnSpPr>
            <a:endCxn id="61" idx="4"/>
          </p:cNvCxnSpPr>
          <p:nvPr/>
        </p:nvCxnSpPr>
        <p:spPr>
          <a:xfrm flipV="1">
            <a:off x="10553700" y="4775128"/>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3" idx="4"/>
          </p:cNvCxnSpPr>
          <p:nvPr/>
        </p:nvCxnSpPr>
        <p:spPr>
          <a:xfrm flipH="1" flipV="1">
            <a:off x="10209149" y="4525736"/>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6"/>
          </p:cNvCxnSpPr>
          <p:nvPr/>
        </p:nvCxnSpPr>
        <p:spPr>
          <a:xfrm>
            <a:off x="9074982" y="4829799"/>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8" idx="4"/>
          </p:cNvCxnSpPr>
          <p:nvPr/>
        </p:nvCxnSpPr>
        <p:spPr>
          <a:xfrm>
            <a:off x="8985286" y="4919495"/>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95" idx="7"/>
          </p:cNvCxnSpPr>
          <p:nvPr/>
        </p:nvCxnSpPr>
        <p:spPr>
          <a:xfrm flipH="1">
            <a:off x="9870763" y="5408613"/>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p:cNvCxnSpPr>
          <p:nvPr/>
        </p:nvCxnSpPr>
        <p:spPr>
          <a:xfrm>
            <a:off x="11198897" y="4752467"/>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0648950" y="5408613"/>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1" idx="6"/>
          </p:cNvCxnSpPr>
          <p:nvPr/>
        </p:nvCxnSpPr>
        <p:spPr>
          <a:xfrm>
            <a:off x="11221558" y="4697760"/>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2" idx="5"/>
          </p:cNvCxnSpPr>
          <p:nvPr/>
        </p:nvCxnSpPr>
        <p:spPr>
          <a:xfrm>
            <a:off x="11794813" y="4156106"/>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4" idx="6"/>
          </p:cNvCxnSpPr>
          <p:nvPr/>
        </p:nvCxnSpPr>
        <p:spPr>
          <a:xfrm>
            <a:off x="11753983" y="3132664"/>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62" idx="7"/>
          </p:cNvCxnSpPr>
          <p:nvPr/>
        </p:nvCxnSpPr>
        <p:spPr>
          <a:xfrm flipV="1">
            <a:off x="11794813" y="3352802"/>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1" idx="6"/>
          </p:cNvCxnSpPr>
          <p:nvPr/>
        </p:nvCxnSpPr>
        <p:spPr>
          <a:xfrm>
            <a:off x="11221558" y="4697760"/>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11449050" y="5408613"/>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11791950" y="4895850"/>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591800" y="5408613"/>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486900" y="5905500"/>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8" idx="3"/>
          </p:cNvCxnSpPr>
          <p:nvPr/>
        </p:nvCxnSpPr>
        <p:spPr>
          <a:xfrm>
            <a:off x="8921861" y="4893224"/>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9525000" y="6457950"/>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9810750" y="5924550"/>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10687050" y="6076950"/>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1791950" y="5408613"/>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1468100" y="6115050"/>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10706100" y="6438900"/>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10668000" y="6534150"/>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11144250" y="6572250"/>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1906250" y="6496050"/>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11906250" y="5886450"/>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10581515" y="637885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422251" y="528359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9748874" y="588013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11844374" y="6442112"/>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11294397" y="5903246"/>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p:cNvCxnSpPr>
            <a:stCxn id="154" idx="1"/>
          </p:cNvCxnSpPr>
          <p:nvPr/>
        </p:nvCxnSpPr>
        <p:spPr>
          <a:xfrm flipV="1">
            <a:off x="3610477" y="3103518"/>
            <a:ext cx="38392" cy="680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438016" y="292880"/>
            <a:ext cx="637852" cy="54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0" idx="5"/>
          </p:cNvCxnSpPr>
          <p:nvPr/>
        </p:nvCxnSpPr>
        <p:spPr>
          <a:xfrm flipH="1">
            <a:off x="1280036" y="2695091"/>
            <a:ext cx="310223" cy="702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707739" y="2645776"/>
            <a:ext cx="912555" cy="1060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663494"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endCxn id="108" idx="0"/>
          </p:cNvCxnSpPr>
          <p:nvPr/>
        </p:nvCxnSpPr>
        <p:spPr>
          <a:xfrm>
            <a:off x="3123584" y="2262318"/>
            <a:ext cx="476888" cy="692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10" idx="7"/>
          </p:cNvCxnSpPr>
          <p:nvPr/>
        </p:nvCxnSpPr>
        <p:spPr>
          <a:xfrm>
            <a:off x="2286047" y="2611749"/>
            <a:ext cx="292364" cy="1055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242596" y="2568297"/>
            <a:ext cx="1376903" cy="530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42615" y="3041524"/>
            <a:ext cx="938784" cy="7277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flipH="1">
            <a:off x="3510776" y="29549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a:off x="2148829"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H="1">
            <a:off x="2557498" y="3646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a:endCxn id="109" idx="1"/>
          </p:cNvCxnSpPr>
          <p:nvPr/>
        </p:nvCxnSpPr>
        <p:spPr>
          <a:xfrm flipH="1">
            <a:off x="2362248" y="2291814"/>
            <a:ext cx="746588" cy="200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flipH="1">
            <a:off x="3040541" y="2226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endCxn id="110" idx="5"/>
          </p:cNvCxnSpPr>
          <p:nvPr/>
        </p:nvCxnSpPr>
        <p:spPr>
          <a:xfrm>
            <a:off x="1294781" y="3412692"/>
            <a:ext cx="1283630" cy="355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498372" y="3414667"/>
            <a:ext cx="767432" cy="661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flipV="1">
            <a:off x="955572" y="2026343"/>
            <a:ext cx="235974" cy="1356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12" idx="7"/>
          </p:cNvCxnSpPr>
          <p:nvPr/>
        </p:nvCxnSpPr>
        <p:spPr>
          <a:xfrm flipH="1" flipV="1">
            <a:off x="2133599" y="1517526"/>
            <a:ext cx="929603" cy="7314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9" idx="0"/>
          </p:cNvCxnSpPr>
          <p:nvPr/>
        </p:nvCxnSpPr>
        <p:spPr>
          <a:xfrm flipH="1" flipV="1">
            <a:off x="2133599" y="1498474"/>
            <a:ext cx="140248" cy="9570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1866899" y="965074"/>
            <a:ext cx="296197" cy="608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1648745" y="1536574"/>
            <a:ext cx="484854" cy="10655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endCxn id="129" idx="3"/>
          </p:cNvCxnSpPr>
          <p:nvPr/>
        </p:nvCxnSpPr>
        <p:spPr>
          <a:xfrm flipH="1" flipV="1">
            <a:off x="1149297" y="374371"/>
            <a:ext cx="747099" cy="608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29" idx="7"/>
          </p:cNvCxnSpPr>
          <p:nvPr/>
        </p:nvCxnSpPr>
        <p:spPr>
          <a:xfrm flipH="1" flipV="1">
            <a:off x="514349" y="-6476"/>
            <a:ext cx="508098" cy="253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27" idx="0"/>
          </p:cNvCxnSpPr>
          <p:nvPr/>
        </p:nvCxnSpPr>
        <p:spPr>
          <a:xfrm flipV="1">
            <a:off x="1070034" y="336424"/>
            <a:ext cx="34865" cy="7468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28699" y="946024"/>
            <a:ext cx="800100" cy="190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0" idx="7"/>
          </p:cNvCxnSpPr>
          <p:nvPr/>
        </p:nvCxnSpPr>
        <p:spPr>
          <a:xfrm flipH="1" flipV="1">
            <a:off x="1066799" y="1079374"/>
            <a:ext cx="523460" cy="14888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flipV="1">
            <a:off x="1104899" y="1136524"/>
            <a:ext cx="95250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flipH="1">
            <a:off x="2043148" y="14750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flipH="1">
            <a:off x="992666" y="10833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a:off x="1748118" y="86414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a:off x="996176" y="22125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H="1">
            <a:off x="1563988"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连接符 130"/>
          <p:cNvCxnSpPr/>
          <p:nvPr/>
        </p:nvCxnSpPr>
        <p:spPr>
          <a:xfrm flipV="1">
            <a:off x="435428" y="-6476"/>
            <a:ext cx="14514" cy="8418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7" idx="6"/>
          </p:cNvCxnSpPr>
          <p:nvPr/>
        </p:nvCxnSpPr>
        <p:spPr>
          <a:xfrm flipH="1" flipV="1">
            <a:off x="438016" y="835353"/>
            <a:ext cx="554650" cy="3253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 y="835353"/>
            <a:ext cx="438019" cy="3338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7" idx="6"/>
          </p:cNvCxnSpPr>
          <p:nvPr/>
        </p:nvCxnSpPr>
        <p:spPr>
          <a:xfrm flipV="1">
            <a:off x="-1" y="1160684"/>
            <a:ext cx="992667" cy="3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7" idx="4"/>
          </p:cNvCxnSpPr>
          <p:nvPr/>
        </p:nvCxnSpPr>
        <p:spPr>
          <a:xfrm flipV="1">
            <a:off x="928913" y="1238052"/>
            <a:ext cx="141121" cy="8019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1" y="1270782"/>
            <a:ext cx="986971" cy="7111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406399" y="1981982"/>
            <a:ext cx="566057" cy="3773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 y="1894895"/>
            <a:ext cx="362856" cy="4499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flipH="1">
            <a:off x="-1" y="2359353"/>
            <a:ext cx="377371" cy="85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62855"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624113" y="3070553"/>
            <a:ext cx="595085" cy="391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420913"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H="1">
            <a:off x="6241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7" idx="3"/>
            <a:endCxn id="130" idx="7"/>
          </p:cNvCxnSpPr>
          <p:nvPr/>
        </p:nvCxnSpPr>
        <p:spPr>
          <a:xfrm>
            <a:off x="975516" y="2040891"/>
            <a:ext cx="614743" cy="527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0" idx="3"/>
          </p:cNvCxnSpPr>
          <p:nvPr/>
        </p:nvCxnSpPr>
        <p:spPr>
          <a:xfrm>
            <a:off x="2679387" y="3768630"/>
            <a:ext cx="844862" cy="158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5" idx="1"/>
          </p:cNvCxnSpPr>
          <p:nvPr/>
        </p:nvCxnSpPr>
        <p:spPr>
          <a:xfrm flipV="1">
            <a:off x="3270138" y="3784474"/>
            <a:ext cx="311261" cy="9754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10" idx="4"/>
          </p:cNvCxnSpPr>
          <p:nvPr/>
        </p:nvCxnSpPr>
        <p:spPr>
          <a:xfrm flipH="1" flipV="1">
            <a:off x="2628899" y="3789543"/>
            <a:ext cx="571500" cy="1080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10" idx="4"/>
          </p:cNvCxnSpPr>
          <p:nvPr/>
        </p:nvCxnSpPr>
        <p:spPr>
          <a:xfrm flipV="1">
            <a:off x="2019299" y="3789543"/>
            <a:ext cx="609600" cy="6235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flipV="1">
            <a:off x="1257299" y="3445058"/>
            <a:ext cx="742950" cy="9680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019299" y="4413124"/>
            <a:ext cx="1143000" cy="40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58" idx="3"/>
          </p:cNvCxnSpPr>
          <p:nvPr/>
        </p:nvCxnSpPr>
        <p:spPr>
          <a:xfrm flipH="1" flipV="1">
            <a:off x="457199"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047749" y="4413124"/>
            <a:ext cx="895350" cy="2476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a:off x="1066799" y="3593974"/>
            <a:ext cx="152400" cy="1047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flipH="1">
            <a:off x="3397058" y="3747251"/>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117017"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74673"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a:off x="843441"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H="1">
            <a:off x="970441"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flipH="1">
            <a:off x="376273"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a:off x="1895602" y="4344763"/>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a:off x="438016" y="30011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H="1">
            <a:off x="1081562" y="3334296"/>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连接符 162"/>
          <p:cNvCxnSpPr>
            <a:endCxn id="158" idx="4"/>
          </p:cNvCxnSpPr>
          <p:nvPr/>
        </p:nvCxnSpPr>
        <p:spPr>
          <a:xfrm flipH="1" flipV="1">
            <a:off x="1047809"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endCxn id="160" idx="4"/>
          </p:cNvCxnSpPr>
          <p:nvPr/>
        </p:nvCxnSpPr>
        <p:spPr>
          <a:xfrm flipV="1">
            <a:off x="1657349" y="4519260"/>
            <a:ext cx="325501" cy="882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5" idx="6"/>
          </p:cNvCxnSpPr>
          <p:nvPr/>
        </p:nvCxnSpPr>
        <p:spPr>
          <a:xfrm flipH="1">
            <a:off x="1638299" y="4823323"/>
            <a:ext cx="1478718" cy="578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5" idx="4"/>
          </p:cNvCxnSpPr>
          <p:nvPr/>
        </p:nvCxnSpPr>
        <p:spPr>
          <a:xfrm flipH="1">
            <a:off x="2400299" y="4913019"/>
            <a:ext cx="806414" cy="9669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92" idx="7"/>
          </p:cNvCxnSpPr>
          <p:nvPr/>
        </p:nvCxnSpPr>
        <p:spPr>
          <a:xfrm>
            <a:off x="1638299" y="5402137"/>
            <a:ext cx="682937" cy="4924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8" idx="5"/>
          </p:cNvCxnSpPr>
          <p:nvPr/>
        </p:nvCxnSpPr>
        <p:spPr>
          <a:xfrm flipH="1">
            <a:off x="761999" y="4745991"/>
            <a:ext cx="231103" cy="1248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81049" y="5402137"/>
            <a:ext cx="762000" cy="6302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8" idx="6"/>
          </p:cNvCxnSpPr>
          <p:nvPr/>
        </p:nvCxnSpPr>
        <p:spPr>
          <a:xfrm flipH="1">
            <a:off x="-1" y="4691284"/>
            <a:ext cx="970442" cy="2171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9" idx="5"/>
          </p:cNvCxnSpPr>
          <p:nvPr/>
        </p:nvCxnSpPr>
        <p:spPr>
          <a:xfrm flipH="1">
            <a:off x="-1" y="4149630"/>
            <a:ext cx="397187" cy="8159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61" idx="6"/>
          </p:cNvCxnSpPr>
          <p:nvPr/>
        </p:nvCxnSpPr>
        <p:spPr>
          <a:xfrm flipH="1">
            <a:off x="-1" y="3126188"/>
            <a:ext cx="438017" cy="2201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59" idx="7"/>
          </p:cNvCxnSpPr>
          <p:nvPr/>
        </p:nvCxnSpPr>
        <p:spPr>
          <a:xfrm flipH="1" flipV="1">
            <a:off x="-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stCxn id="158" idx="6"/>
          </p:cNvCxnSpPr>
          <p:nvPr/>
        </p:nvCxnSpPr>
        <p:spPr>
          <a:xfrm flipH="1">
            <a:off x="400049"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400049" y="5402137"/>
            <a:ext cx="342900" cy="573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flipV="1">
            <a:off x="-1" y="4889374"/>
            <a:ext cx="400050" cy="5127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1485899" y="5402137"/>
            <a:ext cx="11430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2381249" y="5899024"/>
            <a:ext cx="323850" cy="9525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55" idx="3"/>
          </p:cNvCxnSpPr>
          <p:nvPr/>
        </p:nvCxnSpPr>
        <p:spPr>
          <a:xfrm flipH="1">
            <a:off x="2724149" y="4886748"/>
            <a:ext cx="545989" cy="1964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543049" y="6451474"/>
            <a:ext cx="11239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1543049" y="5918074"/>
            <a:ext cx="838200" cy="5143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781049" y="6070474"/>
            <a:ext cx="723900" cy="35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66699" y="5402137"/>
            <a:ext cx="133350" cy="10493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323849" y="6108574"/>
            <a:ext cx="400050" cy="400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85749" y="6432424"/>
            <a:ext cx="1200150" cy="114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1162049" y="6527674"/>
            <a:ext cx="361950" cy="3238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flipV="1">
            <a:off x="304799" y="6565774"/>
            <a:ext cx="742950" cy="2857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 y="6489574"/>
            <a:ext cx="285750" cy="3619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flipV="1">
            <a:off x="-1" y="5879974"/>
            <a:ext cx="285750" cy="609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flipH="1">
            <a:off x="1431092" y="6372381"/>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flipH="1">
            <a:off x="1519712" y="5277119"/>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a:off x="2300323" y="587366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a:off x="204823" y="643563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H="1">
            <a:off x="647566" y="589677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文本框 194"/>
          <p:cNvSpPr txBox="1"/>
          <p:nvPr/>
        </p:nvSpPr>
        <p:spPr>
          <a:xfrm>
            <a:off x="4196593" y="2848325"/>
            <a:ext cx="3933022" cy="1200329"/>
          </a:xfrm>
          <a:prstGeom prst="rect">
            <a:avLst/>
          </a:prstGeom>
          <a:noFill/>
        </p:spPr>
        <p:txBody>
          <a:bodyPr wrap="square" rtlCol="0">
            <a:spAutoFit/>
          </a:bodyPr>
          <a:lstStyle/>
          <a:p>
            <a:r>
              <a:rPr lang="en-US" altLang="zh-CN" sz="7200" dirty="0"/>
              <a:t>THANKS</a:t>
            </a:r>
            <a:endParaRPr lang="en-US" altLang="zh-CN" sz="7200"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10000"/>
                                  </p:iterate>
                                  <p:childTnLst>
                                    <p:set>
                                      <p:cBhvr>
                                        <p:cTn id="6" dur="1" fill="hold">
                                          <p:stCondLst>
                                            <p:cond delay="0"/>
                                          </p:stCondLst>
                                        </p:cTn>
                                        <p:tgtEl>
                                          <p:spTgt spid="195"/>
                                        </p:tgtEl>
                                        <p:attrNameLst>
                                          <p:attrName>style.visibility</p:attrName>
                                        </p:attrNameLst>
                                      </p:cBhvr>
                                      <p:to>
                                        <p:strVal val="visible"/>
                                      </p:to>
                                    </p:set>
                                    <p:animEffect transition="in" filter="wipe(down)">
                                      <p:cBhvr>
                                        <p:cTn id="7" dur="580">
                                          <p:stCondLst>
                                            <p:cond delay="0"/>
                                          </p:stCondLst>
                                        </p:cTn>
                                        <p:tgtEl>
                                          <p:spTgt spid="195"/>
                                        </p:tgtEl>
                                      </p:cBhvr>
                                    </p:animEffect>
                                    <p:anim calcmode="lin" valueType="num">
                                      <p:cBhvr>
                                        <p:cTn id="8" dur="1822" tmFilter="0,0; 0.14,0.36; 0.43,0.73; 0.71,0.91; 1.0,1.0">
                                          <p:stCondLst>
                                            <p:cond delay="0"/>
                                          </p:stCondLst>
                                        </p:cTn>
                                        <p:tgtEl>
                                          <p:spTgt spid="19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5"/>
                                        </p:tgtEl>
                                        <p:attrNameLst>
                                          <p:attrName>ppt_y</p:attrName>
                                        </p:attrNameLst>
                                      </p:cBhvr>
                                      <p:tavLst>
                                        <p:tav tm="0" fmla="#ppt_y-sin(pi*$)/81">
                                          <p:val>
                                            <p:fltVal val="0"/>
                                          </p:val>
                                        </p:tav>
                                        <p:tav tm="100000">
                                          <p:val>
                                            <p:fltVal val="1"/>
                                          </p:val>
                                        </p:tav>
                                      </p:tavLst>
                                    </p:anim>
                                    <p:animScale>
                                      <p:cBhvr>
                                        <p:cTn id="13" dur="26">
                                          <p:stCondLst>
                                            <p:cond delay="650"/>
                                          </p:stCondLst>
                                        </p:cTn>
                                        <p:tgtEl>
                                          <p:spTgt spid="195"/>
                                        </p:tgtEl>
                                      </p:cBhvr>
                                      <p:to x="100000" y="60000"/>
                                    </p:animScale>
                                    <p:animScale>
                                      <p:cBhvr>
                                        <p:cTn id="14" dur="166" decel="50000">
                                          <p:stCondLst>
                                            <p:cond delay="676"/>
                                          </p:stCondLst>
                                        </p:cTn>
                                        <p:tgtEl>
                                          <p:spTgt spid="195"/>
                                        </p:tgtEl>
                                      </p:cBhvr>
                                      <p:to x="100000" y="100000"/>
                                    </p:animScale>
                                    <p:animScale>
                                      <p:cBhvr>
                                        <p:cTn id="15" dur="26">
                                          <p:stCondLst>
                                            <p:cond delay="1312"/>
                                          </p:stCondLst>
                                        </p:cTn>
                                        <p:tgtEl>
                                          <p:spTgt spid="195"/>
                                        </p:tgtEl>
                                      </p:cBhvr>
                                      <p:to x="100000" y="80000"/>
                                    </p:animScale>
                                    <p:animScale>
                                      <p:cBhvr>
                                        <p:cTn id="16" dur="166" decel="50000">
                                          <p:stCondLst>
                                            <p:cond delay="1338"/>
                                          </p:stCondLst>
                                        </p:cTn>
                                        <p:tgtEl>
                                          <p:spTgt spid="195"/>
                                        </p:tgtEl>
                                      </p:cBhvr>
                                      <p:to x="100000" y="100000"/>
                                    </p:animScale>
                                    <p:animScale>
                                      <p:cBhvr>
                                        <p:cTn id="17" dur="26">
                                          <p:stCondLst>
                                            <p:cond delay="1642"/>
                                          </p:stCondLst>
                                        </p:cTn>
                                        <p:tgtEl>
                                          <p:spTgt spid="195"/>
                                        </p:tgtEl>
                                      </p:cBhvr>
                                      <p:to x="100000" y="90000"/>
                                    </p:animScale>
                                    <p:animScale>
                                      <p:cBhvr>
                                        <p:cTn id="18" dur="166" decel="50000">
                                          <p:stCondLst>
                                            <p:cond delay="1668"/>
                                          </p:stCondLst>
                                        </p:cTn>
                                        <p:tgtEl>
                                          <p:spTgt spid="195"/>
                                        </p:tgtEl>
                                      </p:cBhvr>
                                      <p:to x="100000" y="100000"/>
                                    </p:animScale>
                                    <p:animScale>
                                      <p:cBhvr>
                                        <p:cTn id="19" dur="26">
                                          <p:stCondLst>
                                            <p:cond delay="1808"/>
                                          </p:stCondLst>
                                        </p:cTn>
                                        <p:tgtEl>
                                          <p:spTgt spid="195"/>
                                        </p:tgtEl>
                                      </p:cBhvr>
                                      <p:to x="100000" y="95000"/>
                                    </p:animScale>
                                    <p:animScale>
                                      <p:cBhvr>
                                        <p:cTn id="20" dur="166" decel="50000">
                                          <p:stCondLst>
                                            <p:cond delay="1834"/>
                                          </p:stCondLst>
                                        </p:cTn>
                                        <p:tgtEl>
                                          <p:spTgt spid="19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1</a:t>
            </a:r>
            <a:endParaRPr lang="zh-CN" altLang="en-US" sz="12000" dirty="0">
              <a:latin typeface="24 LED" panose="020B0603050302020204" pitchFamily="34" charset="0"/>
            </a:endParaRPr>
          </a:p>
        </p:txBody>
      </p:sp>
    </p:spTree>
  </p:cSld>
  <p:clrMapOvr>
    <a:masterClrMapping/>
  </p:clrMapOvr>
  <p:transition advTm="79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49" name="椭圆 48"/>
          <p:cNvSpPr/>
          <p:nvPr/>
        </p:nvSpPr>
        <p:spPr>
          <a:xfrm rot="11174285">
            <a:off x="1295176" y="2042140"/>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2543972" y="170136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1174285">
            <a:off x="2098985" y="-5330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2534847" y="29369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a:stCxn id="49" idx="3"/>
            <a:endCxn id="61" idx="6"/>
          </p:cNvCxnSpPr>
          <p:nvPr/>
        </p:nvCxnSpPr>
        <p:spPr>
          <a:xfrm flipV="1">
            <a:off x="1386267" y="1801285"/>
            <a:ext cx="1158369" cy="2599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2743490" y="1338891"/>
            <a:ext cx="674075" cy="4043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484376" y="585321"/>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135546" y="-58696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3687371" y="78252"/>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4121228" y="157309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3392657" y="115499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1791246" y="106453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4802506" y="4514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86883" y="801477"/>
            <a:ext cx="750441" cy="458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a:off x="65734" y="-544677"/>
            <a:ext cx="1223980" cy="251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3576558" y="1356270"/>
            <a:ext cx="586588" cy="241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1289411" y="-338487"/>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1439907" y="508001"/>
            <a:ext cx="381414" cy="574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1286867" y="42291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1423457" y="-307540"/>
            <a:ext cx="776333" cy="7591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2324503" y="-407675"/>
            <a:ext cx="1363628" cy="6003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462894" y="116033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3518040" y="334286"/>
            <a:ext cx="283776" cy="821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3943405" y="220601"/>
            <a:ext cx="984484" cy="231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349726" y="-403063"/>
            <a:ext cx="239088" cy="9891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8" idx="2"/>
            <a:endCxn id="61" idx="4"/>
          </p:cNvCxnSpPr>
          <p:nvPr/>
        </p:nvCxnSpPr>
        <p:spPr>
          <a:xfrm>
            <a:off x="1951632" y="1153709"/>
            <a:ext cx="716625" cy="548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1380502" y="-432253"/>
            <a:ext cx="719153" cy="11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flipH="1">
            <a:off x="1315564" y="-247396"/>
            <a:ext cx="57073" cy="687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645185" y="1359853"/>
            <a:ext cx="669129" cy="693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2" idx="2"/>
            <a:endCxn id="109" idx="7"/>
          </p:cNvCxnSpPr>
          <p:nvPr/>
        </p:nvCxnSpPr>
        <p:spPr>
          <a:xfrm flipV="1">
            <a:off x="-242189" y="547712"/>
            <a:ext cx="1545960" cy="172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48355" y="-385684"/>
            <a:ext cx="1306920" cy="9616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686439" y="575955"/>
            <a:ext cx="668836" cy="7086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686439" y="1195325"/>
            <a:ext cx="1122522" cy="892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1386267" y="1224924"/>
            <a:ext cx="476670" cy="836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2734365" y="287036"/>
            <a:ext cx="981285" cy="485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2282886" y="-331778"/>
            <a:ext cx="293879" cy="650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1439907" y="475982"/>
            <a:ext cx="1119631" cy="32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a:off x="1951632" y="1153709"/>
            <a:ext cx="1441695" cy="102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1934393" y="517236"/>
            <a:ext cx="700377" cy="5773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2717138" y="493209"/>
            <a:ext cx="717806" cy="686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3593937" y="635339"/>
            <a:ext cx="1233477" cy="5619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4245513" y="676956"/>
            <a:ext cx="657798" cy="8968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2767517" y="1673022"/>
            <a:ext cx="1354375" cy="152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8443146" y="4859296"/>
            <a:ext cx="3748854" cy="1861544"/>
            <a:chOff x="8443146" y="4859296"/>
            <a:chExt cx="3748854" cy="1861544"/>
          </a:xfrm>
        </p:grpSpPr>
        <p:sp>
          <p:nvSpPr>
            <p:cNvPr id="11" name="椭圆 10"/>
            <p:cNvSpPr/>
            <p:nvPr/>
          </p:nvSpPr>
          <p:spPr>
            <a:xfrm rot="11174285">
              <a:off x="11026669" y="4949625"/>
              <a:ext cx="180325" cy="18032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9333269" y="5773257"/>
              <a:ext cx="145815" cy="14581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10468751" y="5666475"/>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10270657" y="5100235"/>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8443146" y="5790880"/>
              <a:ext cx="86833" cy="868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stCxn id="12" idx="3"/>
              <a:endCxn id="55" idx="7"/>
            </p:cNvCxnSpPr>
            <p:nvPr/>
          </p:nvCxnSpPr>
          <p:spPr>
            <a:xfrm flipV="1">
              <a:off x="9463026" y="4952165"/>
              <a:ext cx="246834" cy="8483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9811167" y="4922614"/>
              <a:ext cx="459845" cy="230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10377182" y="5096237"/>
              <a:ext cx="669346" cy="26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9697280" y="4859296"/>
              <a:ext cx="114224" cy="11422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10562056" y="5129417"/>
              <a:ext cx="544978" cy="537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8529722" y="5838243"/>
              <a:ext cx="803978" cy="77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11967666" y="5353834"/>
              <a:ext cx="109420" cy="1094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12049155" y="6210887"/>
              <a:ext cx="142845" cy="14284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9463026" y="5197562"/>
              <a:ext cx="820814" cy="6029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V="1">
              <a:off x="12064886" y="5414489"/>
              <a:ext cx="11876" cy="9125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8711062" y="6537442"/>
              <a:ext cx="168320" cy="16832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11295717" y="6553993"/>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rot="11174285">
              <a:off x="9970471" y="6528301"/>
              <a:ext cx="166847" cy="1668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11504945" y="6008612"/>
              <a:ext cx="119707" cy="119707"/>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8878884" y="6602660"/>
              <a:ext cx="1092081" cy="280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8804367" y="5891811"/>
              <a:ext cx="544960" cy="6461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8513745" y="5868151"/>
              <a:ext cx="228785" cy="6878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11173281" y="5110092"/>
              <a:ext cx="398022" cy="8988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11206461" y="5049585"/>
              <a:ext cx="761529" cy="3530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11611469" y="5442797"/>
              <a:ext cx="368246" cy="58819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11624298" y="6074969"/>
              <a:ext cx="440588" cy="252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11388205" y="6115136"/>
              <a:ext cx="214067" cy="439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10367984" y="5206759"/>
              <a:ext cx="132236" cy="4782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9478653" y="5741490"/>
              <a:ext cx="990597" cy="1125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10543767" y="5834296"/>
              <a:ext cx="187120" cy="4510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10764610" y="6105938"/>
              <a:ext cx="753517" cy="2214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endCxn id="176" idx="6"/>
            </p:cNvCxnSpPr>
            <p:nvPr/>
          </p:nvCxnSpPr>
          <p:spPr>
            <a:xfrm>
              <a:off x="10592158" y="5762088"/>
              <a:ext cx="913141" cy="299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9451823" y="5903014"/>
              <a:ext cx="519143" cy="699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10688661" y="6285119"/>
              <a:ext cx="76175" cy="76175"/>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10062959" y="5803327"/>
              <a:ext cx="424328" cy="725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10136825" y="6361069"/>
              <a:ext cx="585785" cy="259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10750594" y="6352906"/>
              <a:ext cx="545617" cy="275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8529722" y="4910203"/>
              <a:ext cx="1167896" cy="928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79" name="椭圆 178"/>
          <p:cNvSpPr/>
          <p:nvPr/>
        </p:nvSpPr>
        <p:spPr>
          <a:xfrm>
            <a:off x="7497590" y="5859966"/>
            <a:ext cx="457200" cy="4572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0" name="椭圆 179"/>
          <p:cNvSpPr/>
          <p:nvPr/>
        </p:nvSpPr>
        <p:spPr>
          <a:xfrm>
            <a:off x="2433898" y="5763945"/>
            <a:ext cx="363951" cy="36395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1" name="椭圆 180"/>
          <p:cNvSpPr/>
          <p:nvPr/>
        </p:nvSpPr>
        <p:spPr>
          <a:xfrm>
            <a:off x="2868771" y="4895416"/>
            <a:ext cx="722026" cy="722026"/>
          </a:xfrm>
          <a:prstGeom prst="ellipse">
            <a:avLst/>
          </a:prstGeom>
          <a:noFill/>
          <a:ln>
            <a:solidFill>
              <a:srgbClr val="69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pic>
        <p:nvPicPr>
          <p:cNvPr id="190" name="图片 189"/>
          <p:cNvPicPr>
            <a:picLocks noChangeAspect="1"/>
          </p:cNvPicPr>
          <p:nvPr/>
        </p:nvPicPr>
        <p:blipFill rotWithShape="1">
          <a:blip r:embed="rId1"/>
          <a:srcRect l="33561"/>
          <a:stretch>
            <a:fillRect/>
          </a:stretch>
        </p:blipFill>
        <p:spPr>
          <a:xfrm>
            <a:off x="8170841" y="603236"/>
            <a:ext cx="1824975" cy="1801394"/>
          </a:xfrm>
          <a:prstGeom prst="ellipse">
            <a:avLst/>
          </a:prstGeom>
        </p:spPr>
      </p:pic>
      <p:pic>
        <p:nvPicPr>
          <p:cNvPr id="230" name="图片 229"/>
          <p:cNvPicPr>
            <a:picLocks noChangeAspect="1"/>
          </p:cNvPicPr>
          <p:nvPr/>
        </p:nvPicPr>
        <p:blipFill rotWithShape="1">
          <a:blip r:embed="rId2"/>
          <a:srcRect r="27759"/>
          <a:stretch>
            <a:fillRect/>
          </a:stretch>
        </p:blipFill>
        <p:spPr>
          <a:xfrm>
            <a:off x="4060631" y="1722410"/>
            <a:ext cx="4415584" cy="4255927"/>
          </a:xfrm>
          <a:prstGeom prst="ellipse">
            <a:avLst/>
          </a:prstGeom>
        </p:spPr>
      </p:pic>
      <p:sp>
        <p:nvSpPr>
          <p:cNvPr id="183" name="椭圆 182"/>
          <p:cNvSpPr/>
          <p:nvPr/>
        </p:nvSpPr>
        <p:spPr>
          <a:xfrm>
            <a:off x="5130799" y="5712197"/>
            <a:ext cx="376369" cy="376369"/>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4" name="椭圆 183"/>
          <p:cNvSpPr/>
          <p:nvPr/>
        </p:nvSpPr>
        <p:spPr>
          <a:xfrm>
            <a:off x="7996662" y="2723671"/>
            <a:ext cx="521334" cy="521334"/>
          </a:xfrm>
          <a:prstGeom prst="ellipse">
            <a:avLst/>
          </a:prstGeom>
          <a:solidFill>
            <a:srgbClr val="BFBFBF"/>
          </a:solidFill>
          <a:ln>
            <a:solidFill>
              <a:schemeClr val="lt1">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5" name="椭圆 184"/>
          <p:cNvSpPr/>
          <p:nvPr/>
        </p:nvSpPr>
        <p:spPr>
          <a:xfrm>
            <a:off x="5933686" y="2311076"/>
            <a:ext cx="455962" cy="455962"/>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6" name="椭圆 185"/>
          <p:cNvSpPr/>
          <p:nvPr/>
        </p:nvSpPr>
        <p:spPr>
          <a:xfrm>
            <a:off x="5309217" y="2210715"/>
            <a:ext cx="355602" cy="355602"/>
          </a:xfrm>
          <a:prstGeom prst="ellipse">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7" name="椭圆 186"/>
          <p:cNvSpPr/>
          <p:nvPr/>
        </p:nvSpPr>
        <p:spPr>
          <a:xfrm>
            <a:off x="6179012" y="5433418"/>
            <a:ext cx="355602" cy="355602"/>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8" name="椭圆 187"/>
          <p:cNvSpPr/>
          <p:nvPr/>
        </p:nvSpPr>
        <p:spPr>
          <a:xfrm>
            <a:off x="6666706" y="1494233"/>
            <a:ext cx="431990" cy="43199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sp>
        <p:nvSpPr>
          <p:cNvPr id="189" name="椭圆 188"/>
          <p:cNvSpPr/>
          <p:nvPr/>
        </p:nvSpPr>
        <p:spPr>
          <a:xfrm>
            <a:off x="4481067" y="4449307"/>
            <a:ext cx="334566" cy="33456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0" dirty="0">
              <a:latin typeface="24 LED" panose="020B0603050302020204" pitchFamily="34" charset="0"/>
            </a:endParaRPr>
          </a:p>
        </p:txBody>
      </p:sp>
      <p:pic>
        <p:nvPicPr>
          <p:cNvPr id="191" name="图片 190"/>
          <p:cNvPicPr>
            <a:picLocks noChangeAspect="1"/>
          </p:cNvPicPr>
          <p:nvPr/>
        </p:nvPicPr>
        <p:blipFill rotWithShape="1">
          <a:blip r:embed="rId3"/>
          <a:srcRect t="-45" b="15865"/>
          <a:stretch>
            <a:fillRect/>
          </a:stretch>
        </p:blipFill>
        <p:spPr>
          <a:xfrm>
            <a:off x="2615873" y="2856357"/>
            <a:ext cx="1772859" cy="1736435"/>
          </a:xfrm>
          <a:prstGeom prst="ellipse">
            <a:avLst/>
          </a:prstGeom>
        </p:spPr>
      </p:pic>
    </p:spTree>
  </p:cSld>
  <p:clrMapOvr>
    <a:masterClrMapping/>
  </p:clrMapOvr>
  <p:transition advTm="79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cxnSp>
        <p:nvCxnSpPr>
          <p:cNvPr id="100" name="直接连接符 99"/>
          <p:cNvCxnSpPr>
            <a:stCxn id="224" idx="7"/>
            <a:endCxn id="165" idx="1"/>
          </p:cNvCxnSpPr>
          <p:nvPr/>
        </p:nvCxnSpPr>
        <p:spPr>
          <a:xfrm>
            <a:off x="1106967" y="2515324"/>
            <a:ext cx="1654357" cy="410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34" idx="5"/>
            <a:endCxn id="223" idx="7"/>
          </p:cNvCxnSpPr>
          <p:nvPr/>
        </p:nvCxnSpPr>
        <p:spPr>
          <a:xfrm flipH="1">
            <a:off x="6738945" y="2695091"/>
            <a:ext cx="947317" cy="319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endCxn id="155" idx="0"/>
          </p:cNvCxnSpPr>
          <p:nvPr/>
        </p:nvCxnSpPr>
        <p:spPr>
          <a:xfrm flipH="1">
            <a:off x="7776491" y="2645776"/>
            <a:ext cx="27251" cy="755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759497" y="2536164"/>
            <a:ext cx="625191" cy="35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21" idx="4"/>
            <a:endCxn id="126" idx="7"/>
          </p:cNvCxnSpPr>
          <p:nvPr/>
        </p:nvCxnSpPr>
        <p:spPr>
          <a:xfrm>
            <a:off x="9258302" y="2126180"/>
            <a:ext cx="536126" cy="1166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endCxn id="121" idx="6"/>
          </p:cNvCxnSpPr>
          <p:nvPr/>
        </p:nvCxnSpPr>
        <p:spPr>
          <a:xfrm flipV="1">
            <a:off x="8338599" y="2036484"/>
            <a:ext cx="830007" cy="5318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25" idx="4"/>
            <a:endCxn id="154" idx="0"/>
          </p:cNvCxnSpPr>
          <p:nvPr/>
        </p:nvCxnSpPr>
        <p:spPr>
          <a:xfrm>
            <a:off x="8369850" y="2705516"/>
            <a:ext cx="223099" cy="1147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flipH="1">
            <a:off x="9168606" y="1946788"/>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a:off x="8244832" y="2455480"/>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H="1">
            <a:off x="9773515" y="3271865"/>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p:cNvCxnSpPr>
            <a:stCxn id="125" idx="3"/>
            <a:endCxn id="126" idx="5"/>
          </p:cNvCxnSpPr>
          <p:nvPr/>
        </p:nvCxnSpPr>
        <p:spPr>
          <a:xfrm>
            <a:off x="8458251" y="2668899"/>
            <a:ext cx="1336177" cy="724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55" idx="6"/>
          </p:cNvCxnSpPr>
          <p:nvPr/>
        </p:nvCxnSpPr>
        <p:spPr>
          <a:xfrm flipV="1">
            <a:off x="6594375" y="3526446"/>
            <a:ext cx="1057098" cy="5499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5" idx="0"/>
            <a:endCxn id="133" idx="3"/>
          </p:cNvCxnSpPr>
          <p:nvPr/>
        </p:nvCxnSpPr>
        <p:spPr>
          <a:xfrm flipH="1" flipV="1">
            <a:off x="7839239" y="1505772"/>
            <a:ext cx="530611" cy="9497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34" idx="5"/>
            <a:endCxn id="151" idx="2"/>
          </p:cNvCxnSpPr>
          <p:nvPr/>
        </p:nvCxnSpPr>
        <p:spPr>
          <a:xfrm flipH="1" flipV="1">
            <a:off x="6513478" y="2346542"/>
            <a:ext cx="1172784" cy="348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219" idx="2"/>
            <a:endCxn id="133" idx="7"/>
          </p:cNvCxnSpPr>
          <p:nvPr/>
        </p:nvCxnSpPr>
        <p:spPr>
          <a:xfrm flipV="1">
            <a:off x="6767614" y="1382383"/>
            <a:ext cx="948236" cy="1256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4" idx="0"/>
            <a:endCxn id="133" idx="4"/>
          </p:cNvCxnSpPr>
          <p:nvPr/>
        </p:nvCxnSpPr>
        <p:spPr>
          <a:xfrm flipV="1">
            <a:off x="7749687" y="1531326"/>
            <a:ext cx="27857" cy="10106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7690296" y="135682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H="1">
            <a:off x="7659991" y="2541970"/>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219" idx="4"/>
          </p:cNvCxnSpPr>
          <p:nvPr/>
        </p:nvCxnSpPr>
        <p:spPr>
          <a:xfrm flipH="1">
            <a:off x="6502403" y="1615224"/>
            <a:ext cx="158004" cy="7441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6458858" y="2373867"/>
            <a:ext cx="188687" cy="7112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endCxn id="155" idx="7"/>
          </p:cNvCxnSpPr>
          <p:nvPr/>
        </p:nvCxnSpPr>
        <p:spPr>
          <a:xfrm>
            <a:off x="6720116" y="3070553"/>
            <a:ext cx="967974" cy="367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516916"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219" idx="3"/>
            <a:endCxn id="134" idx="7"/>
          </p:cNvCxnSpPr>
          <p:nvPr/>
        </p:nvCxnSpPr>
        <p:spPr>
          <a:xfrm>
            <a:off x="6736214" y="1583824"/>
            <a:ext cx="950048" cy="9844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2"/>
            <a:endCxn id="149" idx="6"/>
          </p:cNvCxnSpPr>
          <p:nvPr/>
        </p:nvCxnSpPr>
        <p:spPr>
          <a:xfrm>
            <a:off x="9916317" y="3343266"/>
            <a:ext cx="1493679" cy="1189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50" idx="1"/>
            <a:endCxn id="126" idx="5"/>
          </p:cNvCxnSpPr>
          <p:nvPr/>
        </p:nvCxnSpPr>
        <p:spPr>
          <a:xfrm flipV="1">
            <a:off x="9366141" y="3393754"/>
            <a:ext cx="428287" cy="13661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63" idx="6"/>
            <a:endCxn id="126" idx="4"/>
          </p:cNvCxnSpPr>
          <p:nvPr/>
        </p:nvCxnSpPr>
        <p:spPr>
          <a:xfrm flipH="1" flipV="1">
            <a:off x="9844916" y="3414667"/>
            <a:ext cx="752409" cy="78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4" idx="2"/>
            <a:endCxn id="126" idx="4"/>
          </p:cNvCxnSpPr>
          <p:nvPr/>
        </p:nvCxnSpPr>
        <p:spPr>
          <a:xfrm flipV="1">
            <a:off x="8680198" y="3414667"/>
            <a:ext cx="1164718" cy="5258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54" idx="6"/>
            <a:endCxn id="155" idx="3"/>
          </p:cNvCxnSpPr>
          <p:nvPr/>
        </p:nvCxnSpPr>
        <p:spPr>
          <a:xfrm flipH="1" flipV="1">
            <a:off x="7864892" y="3614847"/>
            <a:ext cx="640809" cy="3256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54" idx="3"/>
          </p:cNvCxnSpPr>
          <p:nvPr/>
        </p:nvCxnSpPr>
        <p:spPr>
          <a:xfrm>
            <a:off x="8654644" y="4002187"/>
            <a:ext cx="603658" cy="810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2" idx="3"/>
          </p:cNvCxnSpPr>
          <p:nvPr/>
        </p:nvCxnSpPr>
        <p:spPr>
          <a:xfrm flipH="1" flipV="1">
            <a:off x="6553202"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4" idx="5"/>
          </p:cNvCxnSpPr>
          <p:nvPr/>
        </p:nvCxnSpPr>
        <p:spPr>
          <a:xfrm flipH="1">
            <a:off x="7143752" y="4002187"/>
            <a:ext cx="1387503" cy="658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5" idx="4"/>
          </p:cNvCxnSpPr>
          <p:nvPr/>
        </p:nvCxnSpPr>
        <p:spPr>
          <a:xfrm flipH="1">
            <a:off x="7162802" y="3651464"/>
            <a:ext cx="613689" cy="9902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flipH="1">
            <a:off x="11409996" y="333717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H="1">
            <a:off x="9213020"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flipH="1">
            <a:off x="6370676" y="22751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7066444"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6472276"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8505701" y="385324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7651473" y="340142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6" name="直接连接符 155"/>
          <p:cNvCxnSpPr>
            <a:stCxn id="152" idx="6"/>
            <a:endCxn id="222" idx="2"/>
          </p:cNvCxnSpPr>
          <p:nvPr/>
        </p:nvCxnSpPr>
        <p:spPr>
          <a:xfrm flipH="1">
            <a:off x="6435792" y="4691284"/>
            <a:ext cx="630652" cy="1797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53" idx="5"/>
            <a:endCxn id="222" idx="0"/>
          </p:cNvCxnSpPr>
          <p:nvPr/>
        </p:nvCxnSpPr>
        <p:spPr>
          <a:xfrm flipH="1">
            <a:off x="6326338" y="4149630"/>
            <a:ext cx="166851" cy="611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207" idx="6"/>
          </p:cNvCxnSpPr>
          <p:nvPr/>
        </p:nvCxnSpPr>
        <p:spPr>
          <a:xfrm flipH="1" flipV="1">
            <a:off x="5517711" y="3095853"/>
            <a:ext cx="1016309" cy="30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6496052" y="4691284"/>
            <a:ext cx="570392" cy="710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endCxn id="222" idx="4"/>
          </p:cNvCxnSpPr>
          <p:nvPr/>
        </p:nvCxnSpPr>
        <p:spPr>
          <a:xfrm flipH="1" flipV="1">
            <a:off x="6326338" y="4980443"/>
            <a:ext cx="169714" cy="421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0" idx="2"/>
            <a:endCxn id="163" idx="5"/>
          </p:cNvCxnSpPr>
          <p:nvPr/>
        </p:nvCxnSpPr>
        <p:spPr>
          <a:xfrm flipV="1">
            <a:off x="9392412" y="4266146"/>
            <a:ext cx="1231184" cy="5571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63" idx="2"/>
            <a:endCxn id="149" idx="4"/>
          </p:cNvCxnSpPr>
          <p:nvPr/>
        </p:nvCxnSpPr>
        <p:spPr>
          <a:xfrm flipV="1">
            <a:off x="10776717" y="3587213"/>
            <a:ext cx="758297" cy="6155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flipH="1">
            <a:off x="10597325" y="4113025"/>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4" name="直接连接符 163"/>
          <p:cNvCxnSpPr>
            <a:stCxn id="171" idx="4"/>
            <a:endCxn id="165" idx="6"/>
          </p:cNvCxnSpPr>
          <p:nvPr/>
        </p:nvCxnSpPr>
        <p:spPr>
          <a:xfrm flipH="1">
            <a:off x="2974743" y="2542811"/>
            <a:ext cx="1102379" cy="4716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2724707" y="2889453"/>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1432151" y="319282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连接符 166"/>
          <p:cNvCxnSpPr>
            <a:stCxn id="165" idx="2"/>
            <a:endCxn id="166" idx="5"/>
          </p:cNvCxnSpPr>
          <p:nvPr/>
        </p:nvCxnSpPr>
        <p:spPr>
          <a:xfrm flipH="1">
            <a:off x="1554040" y="3014471"/>
            <a:ext cx="1170667" cy="30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08" idx="6"/>
          </p:cNvCxnSpPr>
          <p:nvPr/>
        </p:nvCxnSpPr>
        <p:spPr>
          <a:xfrm flipH="1" flipV="1">
            <a:off x="4568689" y="3482308"/>
            <a:ext cx="949337" cy="5940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65" idx="0"/>
            <a:endCxn id="170" idx="4"/>
          </p:cNvCxnSpPr>
          <p:nvPr/>
        </p:nvCxnSpPr>
        <p:spPr>
          <a:xfrm flipV="1">
            <a:off x="2849725" y="2090088"/>
            <a:ext cx="621986" cy="7993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3400310" y="1947286"/>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3987426" y="236341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p:cNvCxnSpPr>
            <a:stCxn id="203" idx="2"/>
            <a:endCxn id="170" idx="5"/>
          </p:cNvCxnSpPr>
          <p:nvPr/>
        </p:nvCxnSpPr>
        <p:spPr>
          <a:xfrm flipH="1">
            <a:off x="3522199" y="1986184"/>
            <a:ext cx="1496021" cy="829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219" idx="5"/>
          </p:cNvCxnSpPr>
          <p:nvPr/>
        </p:nvCxnSpPr>
        <p:spPr>
          <a:xfrm flipV="1">
            <a:off x="5029427" y="1583824"/>
            <a:ext cx="1555174" cy="3981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a:endCxn id="202" idx="1"/>
          </p:cNvCxnSpPr>
          <p:nvPr/>
        </p:nvCxnSpPr>
        <p:spPr>
          <a:xfrm>
            <a:off x="5043941" y="1981982"/>
            <a:ext cx="714925" cy="452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202" idx="3"/>
          </p:cNvCxnSpPr>
          <p:nvPr/>
        </p:nvCxnSpPr>
        <p:spPr>
          <a:xfrm flipH="1">
            <a:off x="5464856" y="2128256"/>
            <a:ext cx="294010" cy="9568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endCxn id="171" idx="5"/>
          </p:cNvCxnSpPr>
          <p:nvPr/>
        </p:nvCxnSpPr>
        <p:spPr>
          <a:xfrm flipH="1" flipV="1">
            <a:off x="4140547" y="2516540"/>
            <a:ext cx="1251738" cy="554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5435827" y="3143124"/>
            <a:ext cx="159657" cy="9869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5116512" y="2054553"/>
            <a:ext cx="275773" cy="10305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203" idx="3"/>
            <a:endCxn id="171" idx="7"/>
          </p:cNvCxnSpPr>
          <p:nvPr/>
        </p:nvCxnSpPr>
        <p:spPr>
          <a:xfrm flipH="1">
            <a:off x="4140547" y="2040891"/>
            <a:ext cx="900334" cy="3487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201" idx="2"/>
            <a:endCxn id="166" idx="4"/>
          </p:cNvCxnSpPr>
          <p:nvPr/>
        </p:nvCxnSpPr>
        <p:spPr>
          <a:xfrm flipH="1" flipV="1">
            <a:off x="1503552" y="3335623"/>
            <a:ext cx="1216436" cy="14877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06" idx="1"/>
            <a:endCxn id="166" idx="4"/>
          </p:cNvCxnSpPr>
          <p:nvPr/>
        </p:nvCxnSpPr>
        <p:spPr>
          <a:xfrm flipH="1" flipV="1">
            <a:off x="1503552" y="3335623"/>
            <a:ext cx="1721547" cy="2615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06" idx="7"/>
            <a:endCxn id="208" idx="2"/>
          </p:cNvCxnSpPr>
          <p:nvPr/>
        </p:nvCxnSpPr>
        <p:spPr>
          <a:xfrm flipV="1">
            <a:off x="3348488" y="3482308"/>
            <a:ext cx="970165" cy="1148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06" idx="3"/>
          </p:cNvCxnSpPr>
          <p:nvPr/>
        </p:nvCxnSpPr>
        <p:spPr>
          <a:xfrm flipH="1">
            <a:off x="2854098" y="3720567"/>
            <a:ext cx="371001" cy="1092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04" idx="3"/>
          </p:cNvCxnSpPr>
          <p:nvPr/>
        </p:nvCxnSpPr>
        <p:spPr>
          <a:xfrm flipV="1">
            <a:off x="4913881" y="4127374"/>
            <a:ext cx="645317" cy="618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06" idx="5"/>
          </p:cNvCxnSpPr>
          <p:nvPr/>
        </p:nvCxnSpPr>
        <p:spPr>
          <a:xfrm>
            <a:off x="3348488" y="3720567"/>
            <a:ext cx="1620160" cy="940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208" idx="4"/>
          </p:cNvCxnSpPr>
          <p:nvPr/>
        </p:nvCxnSpPr>
        <p:spPr>
          <a:xfrm>
            <a:off x="4443671" y="3607326"/>
            <a:ext cx="505927" cy="1034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2719988" y="473362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5737953" y="2006367"/>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5018220" y="19088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4891220" y="461391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497322" y="4027741"/>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199545" y="3571624"/>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5328345" y="3001170"/>
            <a:ext cx="189366" cy="1893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318653" y="3357290"/>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连接符 208"/>
          <p:cNvCxnSpPr>
            <a:endCxn id="204" idx="4"/>
          </p:cNvCxnSpPr>
          <p:nvPr/>
        </p:nvCxnSpPr>
        <p:spPr>
          <a:xfrm flipV="1">
            <a:off x="4378098" y="4768652"/>
            <a:ext cx="590490" cy="6334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65" idx="4"/>
            <a:endCxn id="206" idx="1"/>
          </p:cNvCxnSpPr>
          <p:nvPr/>
        </p:nvCxnSpPr>
        <p:spPr>
          <a:xfrm>
            <a:off x="2849725" y="3139489"/>
            <a:ext cx="375374" cy="4576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201" idx="6"/>
            <a:endCxn id="204" idx="2"/>
          </p:cNvCxnSpPr>
          <p:nvPr/>
        </p:nvCxnSpPr>
        <p:spPr>
          <a:xfrm flipV="1">
            <a:off x="2899380" y="4691284"/>
            <a:ext cx="1991840" cy="1320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4" idx="6"/>
            <a:endCxn id="222" idx="5"/>
          </p:cNvCxnSpPr>
          <p:nvPr/>
        </p:nvCxnSpPr>
        <p:spPr>
          <a:xfrm>
            <a:off x="5045956" y="4691284"/>
            <a:ext cx="1202986" cy="257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5" idx="5"/>
            <a:endCxn id="222" idx="6"/>
          </p:cNvCxnSpPr>
          <p:nvPr/>
        </p:nvCxnSpPr>
        <p:spPr>
          <a:xfrm>
            <a:off x="5619211" y="4149630"/>
            <a:ext cx="597673" cy="7213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椭圆 215"/>
          <p:cNvSpPr/>
          <p:nvPr/>
        </p:nvSpPr>
        <p:spPr>
          <a:xfrm>
            <a:off x="6445422" y="532272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a:off x="4291265" y="531017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flipH="1">
            <a:off x="6553201" y="1400811"/>
            <a:ext cx="214413" cy="21441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a:stCxn id="202" idx="5"/>
            <a:endCxn id="151" idx="6"/>
          </p:cNvCxnSpPr>
          <p:nvPr/>
        </p:nvCxnSpPr>
        <p:spPr>
          <a:xfrm>
            <a:off x="5859842" y="2128256"/>
            <a:ext cx="510834" cy="218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2" name="椭圆 221"/>
          <p:cNvSpPr/>
          <p:nvPr/>
        </p:nvSpPr>
        <p:spPr>
          <a:xfrm flipH="1">
            <a:off x="6216884" y="4761535"/>
            <a:ext cx="218908" cy="2189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6525526" y="297758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a:off x="958024" y="2489770"/>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a:off x="267945" y="347334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7" name="直接连接符 226"/>
          <p:cNvCxnSpPr>
            <a:stCxn id="225" idx="0"/>
            <a:endCxn id="224" idx="3"/>
          </p:cNvCxnSpPr>
          <p:nvPr/>
        </p:nvCxnSpPr>
        <p:spPr>
          <a:xfrm flipV="1">
            <a:off x="392963" y="2638713"/>
            <a:ext cx="590615" cy="834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25" idx="5"/>
            <a:endCxn id="201" idx="2"/>
          </p:cNvCxnSpPr>
          <p:nvPr/>
        </p:nvCxnSpPr>
        <p:spPr>
          <a:xfrm>
            <a:off x="481364" y="3686766"/>
            <a:ext cx="2238624" cy="11365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25972" y="0"/>
            <a:ext cx="12217971" cy="6911308"/>
          </a:xfrm>
          <a:prstGeom prst="rect">
            <a:avLst/>
          </a:prstGeom>
          <a:solidFill>
            <a:srgbClr val="ECECEC">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956569" y="1683725"/>
            <a:ext cx="1498294" cy="1498294"/>
            <a:chOff x="956569" y="2652281"/>
            <a:chExt cx="1498294" cy="1498294"/>
          </a:xfrm>
        </p:grpSpPr>
        <p:sp>
          <p:nvSpPr>
            <p:cNvPr id="235" name="椭圆 234"/>
            <p:cNvSpPr/>
            <p:nvPr/>
          </p:nvSpPr>
          <p:spPr>
            <a:xfrm>
              <a:off x="956569"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Freeform 35"/>
            <p:cNvSpPr>
              <a:spLocks noEditPoints="1"/>
            </p:cNvSpPr>
            <p:nvPr/>
          </p:nvSpPr>
          <p:spPr bwMode="auto">
            <a:xfrm>
              <a:off x="1340766" y="3069850"/>
              <a:ext cx="657510" cy="589022"/>
            </a:xfrm>
            <a:custGeom>
              <a:avLst/>
              <a:gdLst>
                <a:gd name="T0" fmla="*/ 20 w 61"/>
                <a:gd name="T1" fmla="*/ 12 h 54"/>
                <a:gd name="T2" fmla="*/ 30 w 61"/>
                <a:gd name="T3" fmla="*/ 3 h 54"/>
                <a:gd name="T4" fmla="*/ 41 w 61"/>
                <a:gd name="T5" fmla="*/ 12 h 54"/>
                <a:gd name="T6" fmla="*/ 44 w 61"/>
                <a:gd name="T7" fmla="*/ 12 h 54"/>
                <a:gd name="T8" fmla="*/ 30 w 61"/>
                <a:gd name="T9" fmla="*/ 0 h 54"/>
                <a:gd name="T10" fmla="*/ 16 w 61"/>
                <a:gd name="T11" fmla="*/ 12 h 54"/>
                <a:gd name="T12" fmla="*/ 18 w 61"/>
                <a:gd name="T13" fmla="*/ 12 h 54"/>
                <a:gd name="T14" fmla="*/ 20 w 61"/>
                <a:gd name="T15" fmla="*/ 12 h 54"/>
                <a:gd name="T16" fmla="*/ 0 w 61"/>
                <a:gd name="T17" fmla="*/ 15 h 54"/>
                <a:gd name="T18" fmla="*/ 0 w 61"/>
                <a:gd name="T19" fmla="*/ 29 h 54"/>
                <a:gd name="T20" fmla="*/ 24 w 61"/>
                <a:gd name="T21" fmla="*/ 29 h 54"/>
                <a:gd name="T22" fmla="*/ 26 w 61"/>
                <a:gd name="T23" fmla="*/ 35 h 54"/>
                <a:gd name="T24" fmla="*/ 35 w 61"/>
                <a:gd name="T25" fmla="*/ 35 h 54"/>
                <a:gd name="T26" fmla="*/ 37 w 61"/>
                <a:gd name="T27" fmla="*/ 29 h 54"/>
                <a:gd name="T28" fmla="*/ 61 w 61"/>
                <a:gd name="T29" fmla="*/ 29 h 54"/>
                <a:gd name="T30" fmla="*/ 61 w 61"/>
                <a:gd name="T31" fmla="*/ 15 h 54"/>
                <a:gd name="T32" fmla="*/ 0 w 61"/>
                <a:gd name="T33" fmla="*/ 15 h 54"/>
                <a:gd name="T34" fmla="*/ 38 w 61"/>
                <a:gd name="T35" fmla="*/ 38 h 54"/>
                <a:gd name="T36" fmla="*/ 22 w 61"/>
                <a:gd name="T37" fmla="*/ 38 h 54"/>
                <a:gd name="T38" fmla="*/ 21 w 61"/>
                <a:gd name="T39" fmla="*/ 33 h 54"/>
                <a:gd name="T40" fmla="*/ 0 w 61"/>
                <a:gd name="T41" fmla="*/ 33 h 54"/>
                <a:gd name="T42" fmla="*/ 0 w 61"/>
                <a:gd name="T43" fmla="*/ 54 h 54"/>
                <a:gd name="T44" fmla="*/ 61 w 61"/>
                <a:gd name="T45" fmla="*/ 54 h 54"/>
                <a:gd name="T46" fmla="*/ 61 w 61"/>
                <a:gd name="T47" fmla="*/ 33 h 54"/>
                <a:gd name="T48" fmla="*/ 40 w 61"/>
                <a:gd name="T49" fmla="*/ 33 h 54"/>
                <a:gd name="T50" fmla="*/ 38 w 61"/>
                <a:gd name="T51"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4">
                  <a:moveTo>
                    <a:pt x="20" y="12"/>
                  </a:moveTo>
                  <a:cubicBezTo>
                    <a:pt x="21" y="7"/>
                    <a:pt x="25" y="3"/>
                    <a:pt x="30" y="3"/>
                  </a:cubicBezTo>
                  <a:cubicBezTo>
                    <a:pt x="35" y="3"/>
                    <a:pt x="40" y="7"/>
                    <a:pt x="41" y="12"/>
                  </a:cubicBezTo>
                  <a:cubicBezTo>
                    <a:pt x="44" y="12"/>
                    <a:pt x="44" y="12"/>
                    <a:pt x="44" y="12"/>
                  </a:cubicBezTo>
                  <a:cubicBezTo>
                    <a:pt x="43" y="5"/>
                    <a:pt x="37" y="0"/>
                    <a:pt x="30" y="0"/>
                  </a:cubicBezTo>
                  <a:cubicBezTo>
                    <a:pt x="24" y="0"/>
                    <a:pt x="17" y="5"/>
                    <a:pt x="16" y="12"/>
                  </a:cubicBezTo>
                  <a:cubicBezTo>
                    <a:pt x="16" y="12"/>
                    <a:pt x="18" y="12"/>
                    <a:pt x="18" y="12"/>
                  </a:cubicBezTo>
                  <a:lnTo>
                    <a:pt x="20" y="12"/>
                  </a:lnTo>
                  <a:close/>
                  <a:moveTo>
                    <a:pt x="0" y="15"/>
                  </a:moveTo>
                  <a:cubicBezTo>
                    <a:pt x="0" y="29"/>
                    <a:pt x="0" y="29"/>
                    <a:pt x="0" y="29"/>
                  </a:cubicBezTo>
                  <a:cubicBezTo>
                    <a:pt x="24" y="29"/>
                    <a:pt x="24" y="29"/>
                    <a:pt x="24" y="29"/>
                  </a:cubicBezTo>
                  <a:cubicBezTo>
                    <a:pt x="26" y="35"/>
                    <a:pt x="26" y="35"/>
                    <a:pt x="26" y="35"/>
                  </a:cubicBezTo>
                  <a:cubicBezTo>
                    <a:pt x="35" y="35"/>
                    <a:pt x="35" y="35"/>
                    <a:pt x="35" y="35"/>
                  </a:cubicBezTo>
                  <a:cubicBezTo>
                    <a:pt x="37" y="29"/>
                    <a:pt x="37" y="29"/>
                    <a:pt x="37" y="29"/>
                  </a:cubicBezTo>
                  <a:cubicBezTo>
                    <a:pt x="61" y="29"/>
                    <a:pt x="61" y="29"/>
                    <a:pt x="61" y="29"/>
                  </a:cubicBezTo>
                  <a:cubicBezTo>
                    <a:pt x="61" y="15"/>
                    <a:pt x="61" y="15"/>
                    <a:pt x="61" y="15"/>
                  </a:cubicBezTo>
                  <a:lnTo>
                    <a:pt x="0" y="15"/>
                  </a:lnTo>
                  <a:close/>
                  <a:moveTo>
                    <a:pt x="38" y="38"/>
                  </a:moveTo>
                  <a:cubicBezTo>
                    <a:pt x="22" y="38"/>
                    <a:pt x="22" y="38"/>
                    <a:pt x="22" y="38"/>
                  </a:cubicBezTo>
                  <a:cubicBezTo>
                    <a:pt x="21" y="33"/>
                    <a:pt x="21" y="33"/>
                    <a:pt x="21" y="33"/>
                  </a:cubicBezTo>
                  <a:cubicBezTo>
                    <a:pt x="0" y="33"/>
                    <a:pt x="0" y="33"/>
                    <a:pt x="0" y="33"/>
                  </a:cubicBezTo>
                  <a:cubicBezTo>
                    <a:pt x="0" y="54"/>
                    <a:pt x="0" y="54"/>
                    <a:pt x="0" y="54"/>
                  </a:cubicBezTo>
                  <a:cubicBezTo>
                    <a:pt x="61" y="54"/>
                    <a:pt x="61" y="54"/>
                    <a:pt x="61" y="54"/>
                  </a:cubicBezTo>
                  <a:cubicBezTo>
                    <a:pt x="61" y="33"/>
                    <a:pt x="61" y="33"/>
                    <a:pt x="61" y="33"/>
                  </a:cubicBezTo>
                  <a:cubicBezTo>
                    <a:pt x="40" y="33"/>
                    <a:pt x="40" y="33"/>
                    <a:pt x="40" y="33"/>
                  </a:cubicBezTo>
                  <a:lnTo>
                    <a:pt x="38"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8" name="组合 237"/>
          <p:cNvGrpSpPr/>
          <p:nvPr/>
        </p:nvGrpSpPr>
        <p:grpSpPr>
          <a:xfrm>
            <a:off x="3953307" y="1683725"/>
            <a:ext cx="1498294" cy="1498294"/>
            <a:chOff x="3953307" y="2652281"/>
            <a:chExt cx="1498294" cy="1498294"/>
          </a:xfrm>
        </p:grpSpPr>
        <p:sp>
          <p:nvSpPr>
            <p:cNvPr id="239" name="椭圆 238"/>
            <p:cNvSpPr/>
            <p:nvPr/>
          </p:nvSpPr>
          <p:spPr>
            <a:xfrm>
              <a:off x="3953307"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Freeform 119"/>
            <p:cNvSpPr>
              <a:spLocks noEditPoints="1"/>
            </p:cNvSpPr>
            <p:nvPr/>
          </p:nvSpPr>
          <p:spPr bwMode="auto">
            <a:xfrm>
              <a:off x="4505177" y="3071918"/>
              <a:ext cx="429208" cy="652945"/>
            </a:xfrm>
            <a:custGeom>
              <a:avLst/>
              <a:gdLst>
                <a:gd name="T0" fmla="*/ 20 w 40"/>
                <a:gd name="T1" fmla="*/ 60 h 60"/>
                <a:gd name="T2" fmla="*/ 27 w 40"/>
                <a:gd name="T3" fmla="*/ 57 h 60"/>
                <a:gd name="T4" fmla="*/ 14 w 40"/>
                <a:gd name="T5" fmla="*/ 57 h 60"/>
                <a:gd name="T6" fmla="*/ 20 w 40"/>
                <a:gd name="T7" fmla="*/ 60 h 60"/>
                <a:gd name="T8" fmla="*/ 30 w 40"/>
                <a:gd name="T9" fmla="*/ 52 h 60"/>
                <a:gd name="T10" fmla="*/ 11 w 40"/>
                <a:gd name="T11" fmla="*/ 52 h 60"/>
                <a:gd name="T12" fmla="*/ 9 w 40"/>
                <a:gd name="T13" fmla="*/ 53 h 60"/>
                <a:gd name="T14" fmla="*/ 11 w 40"/>
                <a:gd name="T15" fmla="*/ 55 h 60"/>
                <a:gd name="T16" fmla="*/ 30 w 40"/>
                <a:gd name="T17" fmla="*/ 55 h 60"/>
                <a:gd name="T18" fmla="*/ 31 w 40"/>
                <a:gd name="T19" fmla="*/ 53 h 60"/>
                <a:gd name="T20" fmla="*/ 30 w 40"/>
                <a:gd name="T21" fmla="*/ 52 h 60"/>
                <a:gd name="T22" fmla="*/ 30 w 40"/>
                <a:gd name="T23" fmla="*/ 46 h 60"/>
                <a:gd name="T24" fmla="*/ 11 w 40"/>
                <a:gd name="T25" fmla="*/ 46 h 60"/>
                <a:gd name="T26" fmla="*/ 9 w 40"/>
                <a:gd name="T27" fmla="*/ 48 h 60"/>
                <a:gd name="T28" fmla="*/ 11 w 40"/>
                <a:gd name="T29" fmla="*/ 50 h 60"/>
                <a:gd name="T30" fmla="*/ 30 w 40"/>
                <a:gd name="T31" fmla="*/ 50 h 60"/>
                <a:gd name="T32" fmla="*/ 31 w 40"/>
                <a:gd name="T33" fmla="*/ 48 h 60"/>
                <a:gd name="T34" fmla="*/ 30 w 40"/>
                <a:gd name="T35" fmla="*/ 46 h 60"/>
                <a:gd name="T36" fmla="*/ 20 w 40"/>
                <a:gd name="T37" fmla="*/ 0 h 60"/>
                <a:gd name="T38" fmla="*/ 0 w 40"/>
                <a:gd name="T39" fmla="*/ 20 h 60"/>
                <a:gd name="T40" fmla="*/ 9 w 40"/>
                <a:gd name="T41" fmla="*/ 39 h 60"/>
                <a:gd name="T42" fmla="*/ 10 w 40"/>
                <a:gd name="T43" fmla="*/ 44 h 60"/>
                <a:gd name="T44" fmla="*/ 30 w 40"/>
                <a:gd name="T45" fmla="*/ 44 h 60"/>
                <a:gd name="T46" fmla="*/ 32 w 40"/>
                <a:gd name="T47" fmla="*/ 39 h 60"/>
                <a:gd name="T48" fmla="*/ 40 w 40"/>
                <a:gd name="T49" fmla="*/ 20 h 60"/>
                <a:gd name="T50" fmla="*/ 20 w 40"/>
                <a:gd name="T51" fmla="*/ 0 h 60"/>
                <a:gd name="T52" fmla="*/ 32 w 40"/>
                <a:gd name="T53" fmla="*/ 24 h 60"/>
                <a:gd name="T54" fmla="*/ 26 w 40"/>
                <a:gd name="T55" fmla="*/ 41 h 60"/>
                <a:gd name="T56" fmla="*/ 26 w 40"/>
                <a:gd name="T57" fmla="*/ 41 h 60"/>
                <a:gd name="T58" fmla="*/ 23 w 40"/>
                <a:gd name="T59" fmla="*/ 41 h 60"/>
                <a:gd name="T60" fmla="*/ 23 w 40"/>
                <a:gd name="T61" fmla="*/ 40 h 60"/>
                <a:gd name="T62" fmla="*/ 27 w 40"/>
                <a:gd name="T63" fmla="*/ 26 h 60"/>
                <a:gd name="T64" fmla="*/ 27 w 40"/>
                <a:gd name="T65" fmla="*/ 26 h 60"/>
                <a:gd name="T66" fmla="*/ 27 w 40"/>
                <a:gd name="T67" fmla="*/ 26 h 60"/>
                <a:gd name="T68" fmla="*/ 24 w 40"/>
                <a:gd name="T69" fmla="*/ 25 h 60"/>
                <a:gd name="T70" fmla="*/ 21 w 40"/>
                <a:gd name="T71" fmla="*/ 26 h 60"/>
                <a:gd name="T72" fmla="*/ 17 w 40"/>
                <a:gd name="T73" fmla="*/ 25 h 60"/>
                <a:gd name="T74" fmla="*/ 13 w 40"/>
                <a:gd name="T75" fmla="*/ 26 h 60"/>
                <a:gd name="T76" fmla="*/ 17 w 40"/>
                <a:gd name="T77" fmla="*/ 40 h 60"/>
                <a:gd name="T78" fmla="*/ 17 w 40"/>
                <a:gd name="T79" fmla="*/ 41 h 60"/>
                <a:gd name="T80" fmla="*/ 14 w 40"/>
                <a:gd name="T81" fmla="*/ 41 h 60"/>
                <a:gd name="T82" fmla="*/ 14 w 40"/>
                <a:gd name="T83" fmla="*/ 41 h 60"/>
                <a:gd name="T84" fmla="*/ 8 w 40"/>
                <a:gd name="T85" fmla="*/ 24 h 60"/>
                <a:gd name="T86" fmla="*/ 8 w 40"/>
                <a:gd name="T87" fmla="*/ 24 h 60"/>
                <a:gd name="T88" fmla="*/ 8 w 40"/>
                <a:gd name="T89" fmla="*/ 24 h 60"/>
                <a:gd name="T90" fmla="*/ 8 w 40"/>
                <a:gd name="T91" fmla="*/ 23 h 60"/>
                <a:gd name="T92" fmla="*/ 8 w 40"/>
                <a:gd name="T93" fmla="*/ 23 h 60"/>
                <a:gd name="T94" fmla="*/ 9 w 40"/>
                <a:gd name="T95" fmla="*/ 22 h 60"/>
                <a:gd name="T96" fmla="*/ 11 w 40"/>
                <a:gd name="T97" fmla="*/ 22 h 60"/>
                <a:gd name="T98" fmla="*/ 11 w 40"/>
                <a:gd name="T99" fmla="*/ 22 h 60"/>
                <a:gd name="T100" fmla="*/ 13 w 40"/>
                <a:gd name="T101" fmla="*/ 23 h 60"/>
                <a:gd name="T102" fmla="*/ 16 w 40"/>
                <a:gd name="T103" fmla="*/ 22 h 60"/>
                <a:gd name="T104" fmla="*/ 17 w 40"/>
                <a:gd name="T105" fmla="*/ 22 h 60"/>
                <a:gd name="T106" fmla="*/ 18 w 40"/>
                <a:gd name="T107" fmla="*/ 22 h 60"/>
                <a:gd name="T108" fmla="*/ 21 w 40"/>
                <a:gd name="T109" fmla="*/ 24 h 60"/>
                <a:gd name="T110" fmla="*/ 23 w 40"/>
                <a:gd name="T111" fmla="*/ 22 h 60"/>
                <a:gd name="T112" fmla="*/ 24 w 40"/>
                <a:gd name="T113" fmla="*/ 22 h 60"/>
                <a:gd name="T114" fmla="*/ 25 w 40"/>
                <a:gd name="T115" fmla="*/ 22 h 60"/>
                <a:gd name="T116" fmla="*/ 27 w 40"/>
                <a:gd name="T117" fmla="*/ 24 h 60"/>
                <a:gd name="T118" fmla="*/ 27 w 40"/>
                <a:gd name="T119" fmla="*/ 24 h 60"/>
                <a:gd name="T120" fmla="*/ 30 w 40"/>
                <a:gd name="T121" fmla="*/ 22 h 60"/>
                <a:gd name="T122" fmla="*/ 32 w 40"/>
                <a:gd name="T123" fmla="*/ 22 h 60"/>
                <a:gd name="T124" fmla="*/ 32 w 40"/>
                <a:gd name="T125"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60">
                  <a:moveTo>
                    <a:pt x="20" y="60"/>
                  </a:moveTo>
                  <a:cubicBezTo>
                    <a:pt x="23" y="60"/>
                    <a:pt x="26" y="59"/>
                    <a:pt x="27" y="57"/>
                  </a:cubicBezTo>
                  <a:cubicBezTo>
                    <a:pt x="14" y="57"/>
                    <a:pt x="14" y="57"/>
                    <a:pt x="14" y="57"/>
                  </a:cubicBezTo>
                  <a:cubicBezTo>
                    <a:pt x="15" y="59"/>
                    <a:pt x="17" y="60"/>
                    <a:pt x="20" y="60"/>
                  </a:cubicBezTo>
                  <a:close/>
                  <a:moveTo>
                    <a:pt x="30" y="52"/>
                  </a:moveTo>
                  <a:cubicBezTo>
                    <a:pt x="11" y="52"/>
                    <a:pt x="11" y="52"/>
                    <a:pt x="11" y="52"/>
                  </a:cubicBezTo>
                  <a:cubicBezTo>
                    <a:pt x="10" y="52"/>
                    <a:pt x="9" y="52"/>
                    <a:pt x="9" y="53"/>
                  </a:cubicBezTo>
                  <a:cubicBezTo>
                    <a:pt x="9" y="54"/>
                    <a:pt x="10" y="55"/>
                    <a:pt x="11" y="55"/>
                  </a:cubicBezTo>
                  <a:cubicBezTo>
                    <a:pt x="30" y="55"/>
                    <a:pt x="30" y="55"/>
                    <a:pt x="30" y="55"/>
                  </a:cubicBezTo>
                  <a:cubicBezTo>
                    <a:pt x="31" y="55"/>
                    <a:pt x="31" y="54"/>
                    <a:pt x="31" y="53"/>
                  </a:cubicBezTo>
                  <a:cubicBezTo>
                    <a:pt x="31" y="52"/>
                    <a:pt x="31" y="52"/>
                    <a:pt x="30" y="52"/>
                  </a:cubicBezTo>
                  <a:close/>
                  <a:moveTo>
                    <a:pt x="30" y="46"/>
                  </a:moveTo>
                  <a:cubicBezTo>
                    <a:pt x="11" y="46"/>
                    <a:pt x="11" y="46"/>
                    <a:pt x="11" y="46"/>
                  </a:cubicBezTo>
                  <a:cubicBezTo>
                    <a:pt x="10" y="46"/>
                    <a:pt x="9" y="47"/>
                    <a:pt x="9" y="48"/>
                  </a:cubicBezTo>
                  <a:cubicBezTo>
                    <a:pt x="9" y="49"/>
                    <a:pt x="10" y="50"/>
                    <a:pt x="11" y="50"/>
                  </a:cubicBezTo>
                  <a:cubicBezTo>
                    <a:pt x="30" y="50"/>
                    <a:pt x="30" y="50"/>
                    <a:pt x="30" y="50"/>
                  </a:cubicBezTo>
                  <a:cubicBezTo>
                    <a:pt x="31" y="50"/>
                    <a:pt x="31" y="49"/>
                    <a:pt x="31" y="48"/>
                  </a:cubicBezTo>
                  <a:cubicBezTo>
                    <a:pt x="31" y="47"/>
                    <a:pt x="31" y="46"/>
                    <a:pt x="30" y="46"/>
                  </a:cubicBezTo>
                  <a:close/>
                  <a:moveTo>
                    <a:pt x="20" y="0"/>
                  </a:moveTo>
                  <a:cubicBezTo>
                    <a:pt x="9" y="0"/>
                    <a:pt x="0" y="9"/>
                    <a:pt x="0" y="20"/>
                  </a:cubicBezTo>
                  <a:cubicBezTo>
                    <a:pt x="0" y="28"/>
                    <a:pt x="6" y="33"/>
                    <a:pt x="9" y="39"/>
                  </a:cubicBezTo>
                  <a:cubicBezTo>
                    <a:pt x="10" y="41"/>
                    <a:pt x="10" y="44"/>
                    <a:pt x="10" y="44"/>
                  </a:cubicBezTo>
                  <a:cubicBezTo>
                    <a:pt x="30" y="44"/>
                    <a:pt x="30" y="44"/>
                    <a:pt x="30" y="44"/>
                  </a:cubicBezTo>
                  <a:cubicBezTo>
                    <a:pt x="30" y="44"/>
                    <a:pt x="31" y="41"/>
                    <a:pt x="32" y="39"/>
                  </a:cubicBezTo>
                  <a:cubicBezTo>
                    <a:pt x="35" y="33"/>
                    <a:pt x="40" y="28"/>
                    <a:pt x="40" y="20"/>
                  </a:cubicBezTo>
                  <a:cubicBezTo>
                    <a:pt x="40" y="9"/>
                    <a:pt x="31" y="0"/>
                    <a:pt x="20" y="0"/>
                  </a:cubicBezTo>
                  <a:close/>
                  <a:moveTo>
                    <a:pt x="32" y="24"/>
                  </a:moveTo>
                  <a:cubicBezTo>
                    <a:pt x="29" y="28"/>
                    <a:pt x="27" y="34"/>
                    <a:pt x="26" y="41"/>
                  </a:cubicBezTo>
                  <a:cubicBezTo>
                    <a:pt x="26" y="41"/>
                    <a:pt x="26" y="41"/>
                    <a:pt x="26" y="41"/>
                  </a:cubicBezTo>
                  <a:cubicBezTo>
                    <a:pt x="23" y="41"/>
                    <a:pt x="23" y="41"/>
                    <a:pt x="23" y="41"/>
                  </a:cubicBezTo>
                  <a:cubicBezTo>
                    <a:pt x="23" y="40"/>
                    <a:pt x="23" y="40"/>
                    <a:pt x="23" y="40"/>
                  </a:cubicBezTo>
                  <a:cubicBezTo>
                    <a:pt x="24" y="35"/>
                    <a:pt x="25" y="30"/>
                    <a:pt x="27" y="26"/>
                  </a:cubicBezTo>
                  <a:cubicBezTo>
                    <a:pt x="27" y="26"/>
                    <a:pt x="27" y="26"/>
                    <a:pt x="27" y="26"/>
                  </a:cubicBezTo>
                  <a:cubicBezTo>
                    <a:pt x="27" y="26"/>
                    <a:pt x="27" y="26"/>
                    <a:pt x="27" y="26"/>
                  </a:cubicBezTo>
                  <a:cubicBezTo>
                    <a:pt x="26" y="26"/>
                    <a:pt x="25" y="26"/>
                    <a:pt x="24" y="25"/>
                  </a:cubicBezTo>
                  <a:cubicBezTo>
                    <a:pt x="23" y="26"/>
                    <a:pt x="22" y="26"/>
                    <a:pt x="21" y="26"/>
                  </a:cubicBezTo>
                  <a:cubicBezTo>
                    <a:pt x="19" y="26"/>
                    <a:pt x="18" y="26"/>
                    <a:pt x="17" y="25"/>
                  </a:cubicBezTo>
                  <a:cubicBezTo>
                    <a:pt x="15" y="26"/>
                    <a:pt x="14" y="26"/>
                    <a:pt x="13" y="26"/>
                  </a:cubicBezTo>
                  <a:cubicBezTo>
                    <a:pt x="16" y="32"/>
                    <a:pt x="17" y="39"/>
                    <a:pt x="17" y="40"/>
                  </a:cubicBezTo>
                  <a:cubicBezTo>
                    <a:pt x="17" y="41"/>
                    <a:pt x="17" y="41"/>
                    <a:pt x="17" y="41"/>
                  </a:cubicBezTo>
                  <a:cubicBezTo>
                    <a:pt x="14" y="41"/>
                    <a:pt x="14" y="41"/>
                    <a:pt x="14" y="41"/>
                  </a:cubicBezTo>
                  <a:cubicBezTo>
                    <a:pt x="14" y="41"/>
                    <a:pt x="14" y="41"/>
                    <a:pt x="14" y="41"/>
                  </a:cubicBezTo>
                  <a:cubicBezTo>
                    <a:pt x="14" y="38"/>
                    <a:pt x="13" y="30"/>
                    <a:pt x="8" y="24"/>
                  </a:cubicBezTo>
                  <a:cubicBezTo>
                    <a:pt x="8" y="24"/>
                    <a:pt x="8" y="24"/>
                    <a:pt x="8" y="24"/>
                  </a:cubicBezTo>
                  <a:cubicBezTo>
                    <a:pt x="8" y="24"/>
                    <a:pt x="8" y="24"/>
                    <a:pt x="8" y="24"/>
                  </a:cubicBezTo>
                  <a:cubicBezTo>
                    <a:pt x="8" y="24"/>
                    <a:pt x="8" y="23"/>
                    <a:pt x="8" y="23"/>
                  </a:cubicBezTo>
                  <a:cubicBezTo>
                    <a:pt x="8" y="23"/>
                    <a:pt x="8" y="23"/>
                    <a:pt x="8" y="23"/>
                  </a:cubicBezTo>
                  <a:cubicBezTo>
                    <a:pt x="8" y="23"/>
                    <a:pt x="8" y="22"/>
                    <a:pt x="9" y="22"/>
                  </a:cubicBezTo>
                  <a:cubicBezTo>
                    <a:pt x="9" y="21"/>
                    <a:pt x="10" y="21"/>
                    <a:pt x="11" y="22"/>
                  </a:cubicBezTo>
                  <a:cubicBezTo>
                    <a:pt x="11" y="22"/>
                    <a:pt x="11" y="22"/>
                    <a:pt x="11" y="22"/>
                  </a:cubicBezTo>
                  <a:cubicBezTo>
                    <a:pt x="11" y="23"/>
                    <a:pt x="12" y="23"/>
                    <a:pt x="13" y="23"/>
                  </a:cubicBezTo>
                  <a:cubicBezTo>
                    <a:pt x="14" y="23"/>
                    <a:pt x="15" y="23"/>
                    <a:pt x="16" y="22"/>
                  </a:cubicBezTo>
                  <a:cubicBezTo>
                    <a:pt x="16" y="22"/>
                    <a:pt x="17" y="22"/>
                    <a:pt x="17" y="22"/>
                  </a:cubicBezTo>
                  <a:cubicBezTo>
                    <a:pt x="17" y="22"/>
                    <a:pt x="18" y="22"/>
                    <a:pt x="18" y="22"/>
                  </a:cubicBezTo>
                  <a:cubicBezTo>
                    <a:pt x="19" y="23"/>
                    <a:pt x="20" y="24"/>
                    <a:pt x="21" y="24"/>
                  </a:cubicBezTo>
                  <a:cubicBezTo>
                    <a:pt x="22" y="24"/>
                    <a:pt x="23" y="23"/>
                    <a:pt x="23" y="22"/>
                  </a:cubicBezTo>
                  <a:cubicBezTo>
                    <a:pt x="23" y="22"/>
                    <a:pt x="24" y="22"/>
                    <a:pt x="24" y="22"/>
                  </a:cubicBezTo>
                  <a:cubicBezTo>
                    <a:pt x="25" y="22"/>
                    <a:pt x="25" y="22"/>
                    <a:pt x="25" y="22"/>
                  </a:cubicBezTo>
                  <a:cubicBezTo>
                    <a:pt x="26" y="23"/>
                    <a:pt x="26" y="24"/>
                    <a:pt x="27" y="24"/>
                  </a:cubicBezTo>
                  <a:cubicBezTo>
                    <a:pt x="27" y="24"/>
                    <a:pt x="27" y="24"/>
                    <a:pt x="27" y="24"/>
                  </a:cubicBezTo>
                  <a:cubicBezTo>
                    <a:pt x="28" y="24"/>
                    <a:pt x="29" y="23"/>
                    <a:pt x="30" y="22"/>
                  </a:cubicBezTo>
                  <a:cubicBezTo>
                    <a:pt x="31" y="22"/>
                    <a:pt x="32" y="21"/>
                    <a:pt x="32" y="22"/>
                  </a:cubicBezTo>
                  <a:cubicBezTo>
                    <a:pt x="33" y="22"/>
                    <a:pt x="33" y="23"/>
                    <a:pt x="32"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1" name="组合 240"/>
          <p:cNvGrpSpPr/>
          <p:nvPr/>
        </p:nvGrpSpPr>
        <p:grpSpPr>
          <a:xfrm>
            <a:off x="9582926" y="1683725"/>
            <a:ext cx="1498294" cy="1498294"/>
            <a:chOff x="9582926" y="2652281"/>
            <a:chExt cx="1498294" cy="1498294"/>
          </a:xfrm>
        </p:grpSpPr>
        <p:sp>
          <p:nvSpPr>
            <p:cNvPr id="242" name="椭圆 241"/>
            <p:cNvSpPr/>
            <p:nvPr/>
          </p:nvSpPr>
          <p:spPr>
            <a:xfrm>
              <a:off x="9582926"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Freeform 42"/>
            <p:cNvSpPr>
              <a:spLocks noEditPoints="1"/>
            </p:cNvSpPr>
            <p:nvPr/>
          </p:nvSpPr>
          <p:spPr bwMode="auto">
            <a:xfrm>
              <a:off x="10013947" y="3059461"/>
              <a:ext cx="680343" cy="689475"/>
            </a:xfrm>
            <a:custGeom>
              <a:avLst/>
              <a:gdLst>
                <a:gd name="T0" fmla="*/ 63 w 63"/>
                <a:gd name="T1" fmla="*/ 31 h 63"/>
                <a:gd name="T2" fmla="*/ 38 w 63"/>
                <a:gd name="T3" fmla="*/ 47 h 63"/>
                <a:gd name="T4" fmla="*/ 34 w 63"/>
                <a:gd name="T5" fmla="*/ 51 h 63"/>
                <a:gd name="T6" fmla="*/ 32 w 63"/>
                <a:gd name="T7" fmla="*/ 54 h 63"/>
                <a:gd name="T8" fmla="*/ 30 w 63"/>
                <a:gd name="T9" fmla="*/ 52 h 63"/>
                <a:gd name="T10" fmla="*/ 29 w 63"/>
                <a:gd name="T11" fmla="*/ 39 h 63"/>
                <a:gd name="T12" fmla="*/ 27 w 63"/>
                <a:gd name="T13" fmla="*/ 36 h 63"/>
                <a:gd name="T14" fmla="*/ 21 w 63"/>
                <a:gd name="T15" fmla="*/ 32 h 63"/>
                <a:gd name="T16" fmla="*/ 12 w 63"/>
                <a:gd name="T17" fmla="*/ 20 h 63"/>
                <a:gd name="T18" fmla="*/ 16 w 63"/>
                <a:gd name="T19" fmla="*/ 14 h 63"/>
                <a:gd name="T20" fmla="*/ 32 w 63"/>
                <a:gd name="T21" fmla="*/ 7 h 63"/>
                <a:gd name="T22" fmla="*/ 32 w 63"/>
                <a:gd name="T23" fmla="*/ 15 h 63"/>
                <a:gd name="T24" fmla="*/ 32 w 63"/>
                <a:gd name="T25" fmla="*/ 19 h 63"/>
                <a:gd name="T26" fmla="*/ 28 w 63"/>
                <a:gd name="T27" fmla="*/ 17 h 63"/>
                <a:gd name="T28" fmla="*/ 25 w 63"/>
                <a:gd name="T29" fmla="*/ 21 h 63"/>
                <a:gd name="T30" fmla="*/ 29 w 63"/>
                <a:gd name="T31" fmla="*/ 21 h 63"/>
                <a:gd name="T32" fmla="*/ 33 w 63"/>
                <a:gd name="T33" fmla="*/ 20 h 63"/>
                <a:gd name="T34" fmla="*/ 35 w 63"/>
                <a:gd name="T35" fmla="*/ 25 h 63"/>
                <a:gd name="T36" fmla="*/ 32 w 63"/>
                <a:gd name="T37" fmla="*/ 26 h 63"/>
                <a:gd name="T38" fmla="*/ 29 w 63"/>
                <a:gd name="T39" fmla="*/ 31 h 63"/>
                <a:gd name="T40" fmla="*/ 24 w 63"/>
                <a:gd name="T41" fmla="*/ 33 h 63"/>
                <a:gd name="T42" fmla="*/ 27 w 63"/>
                <a:gd name="T43" fmla="*/ 35 h 63"/>
                <a:gd name="T44" fmla="*/ 30 w 63"/>
                <a:gd name="T45" fmla="*/ 36 h 63"/>
                <a:gd name="T46" fmla="*/ 36 w 63"/>
                <a:gd name="T47" fmla="*/ 38 h 63"/>
                <a:gd name="T48" fmla="*/ 41 w 63"/>
                <a:gd name="T49" fmla="*/ 41 h 63"/>
                <a:gd name="T50" fmla="*/ 31 w 63"/>
                <a:gd name="T51" fmla="*/ 34 h 63"/>
                <a:gd name="T52" fmla="*/ 28 w 63"/>
                <a:gd name="T53" fmla="*/ 33 h 63"/>
                <a:gd name="T54" fmla="*/ 30 w 63"/>
                <a:gd name="T55" fmla="*/ 33 h 63"/>
                <a:gd name="T56" fmla="*/ 32 w 63"/>
                <a:gd name="T57" fmla="*/ 34 h 63"/>
                <a:gd name="T58" fmla="*/ 37 w 63"/>
                <a:gd name="T59" fmla="*/ 18 h 63"/>
                <a:gd name="T60" fmla="*/ 31 w 63"/>
                <a:gd name="T61" fmla="*/ 11 h 63"/>
                <a:gd name="T62" fmla="*/ 39 w 63"/>
                <a:gd name="T63" fmla="*/ 7 h 63"/>
                <a:gd name="T64" fmla="*/ 46 w 63"/>
                <a:gd name="T65" fmla="*/ 10 h 63"/>
                <a:gd name="T66" fmla="*/ 45 w 63"/>
                <a:gd name="T67" fmla="*/ 15 h 63"/>
                <a:gd name="T68" fmla="*/ 46 w 63"/>
                <a:gd name="T69" fmla="*/ 18 h 63"/>
                <a:gd name="T70" fmla="*/ 54 w 63"/>
                <a:gd name="T71" fmla="*/ 40 h 63"/>
                <a:gd name="T72" fmla="*/ 47 w 63"/>
                <a:gd name="T73" fmla="*/ 34 h 63"/>
                <a:gd name="T74" fmla="*/ 50 w 63"/>
                <a:gd name="T75" fmla="*/ 26 h 63"/>
                <a:gd name="T76" fmla="*/ 50 w 63"/>
                <a:gd name="T77" fmla="*/ 23 h 63"/>
                <a:gd name="T78" fmla="*/ 49 w 63"/>
                <a:gd name="T79" fmla="*/ 21 h 63"/>
                <a:gd name="T80" fmla="*/ 52 w 63"/>
                <a:gd name="T81" fmla="*/ 23 h 63"/>
                <a:gd name="T82" fmla="*/ 53 w 63"/>
                <a:gd name="T83" fmla="*/ 19 h 63"/>
                <a:gd name="T84" fmla="*/ 56 w 63"/>
                <a:gd name="T85" fmla="*/ 19 h 63"/>
                <a:gd name="T86" fmla="*/ 56 w 63"/>
                <a:gd name="T87" fmla="*/ 21 h 63"/>
                <a:gd name="T88" fmla="*/ 56 w 63"/>
                <a:gd name="T89" fmla="*/ 22 h 63"/>
                <a:gd name="T90" fmla="*/ 59 w 63"/>
                <a:gd name="T91" fmla="*/ 28 h 63"/>
                <a:gd name="T92" fmla="*/ 58 w 63"/>
                <a:gd name="T93" fmla="*/ 28 h 63"/>
                <a:gd name="T94" fmla="*/ 56 w 63"/>
                <a:gd name="T95" fmla="*/ 26 h 63"/>
                <a:gd name="T96" fmla="*/ 56 w 63"/>
                <a:gd name="T97" fmla="*/ 27 h 63"/>
                <a:gd name="T98" fmla="*/ 56 w 63"/>
                <a:gd name="T99" fmla="*/ 28 h 63"/>
                <a:gd name="T100" fmla="*/ 56 w 63"/>
                <a:gd name="T101" fmla="*/ 28 h 63"/>
                <a:gd name="T102" fmla="*/ 53 w 63"/>
                <a:gd name="T103" fmla="*/ 26 h 63"/>
                <a:gd name="T104" fmla="*/ 52 w 63"/>
                <a:gd name="T105" fmla="*/ 28 h 63"/>
                <a:gd name="T106" fmla="*/ 58 w 63"/>
                <a:gd name="T107"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 h="63">
                  <a:moveTo>
                    <a:pt x="32" y="0"/>
                  </a:moveTo>
                  <a:cubicBezTo>
                    <a:pt x="14" y="0"/>
                    <a:pt x="0" y="14"/>
                    <a:pt x="0" y="31"/>
                  </a:cubicBezTo>
                  <a:cubicBezTo>
                    <a:pt x="0" y="49"/>
                    <a:pt x="14" y="63"/>
                    <a:pt x="32" y="63"/>
                  </a:cubicBezTo>
                  <a:cubicBezTo>
                    <a:pt x="49" y="63"/>
                    <a:pt x="63" y="49"/>
                    <a:pt x="63" y="31"/>
                  </a:cubicBezTo>
                  <a:cubicBezTo>
                    <a:pt x="63" y="14"/>
                    <a:pt x="49" y="0"/>
                    <a:pt x="32" y="0"/>
                  </a:cubicBezTo>
                  <a:close/>
                  <a:moveTo>
                    <a:pt x="40" y="43"/>
                  </a:moveTo>
                  <a:cubicBezTo>
                    <a:pt x="40" y="43"/>
                    <a:pt x="40" y="45"/>
                    <a:pt x="40" y="45"/>
                  </a:cubicBezTo>
                  <a:cubicBezTo>
                    <a:pt x="39" y="46"/>
                    <a:pt x="38" y="46"/>
                    <a:pt x="38" y="47"/>
                  </a:cubicBezTo>
                  <a:cubicBezTo>
                    <a:pt x="37" y="47"/>
                    <a:pt x="38" y="47"/>
                    <a:pt x="38" y="47"/>
                  </a:cubicBezTo>
                  <a:cubicBezTo>
                    <a:pt x="37" y="48"/>
                    <a:pt x="37" y="48"/>
                    <a:pt x="37" y="49"/>
                  </a:cubicBezTo>
                  <a:cubicBezTo>
                    <a:pt x="36" y="50"/>
                    <a:pt x="36" y="49"/>
                    <a:pt x="35" y="50"/>
                  </a:cubicBezTo>
                  <a:cubicBezTo>
                    <a:pt x="35" y="50"/>
                    <a:pt x="35" y="51"/>
                    <a:pt x="34" y="51"/>
                  </a:cubicBezTo>
                  <a:cubicBezTo>
                    <a:pt x="34" y="51"/>
                    <a:pt x="34" y="51"/>
                    <a:pt x="34" y="51"/>
                  </a:cubicBezTo>
                  <a:cubicBezTo>
                    <a:pt x="33" y="52"/>
                    <a:pt x="33" y="52"/>
                    <a:pt x="33" y="52"/>
                  </a:cubicBezTo>
                  <a:cubicBezTo>
                    <a:pt x="33" y="53"/>
                    <a:pt x="33" y="53"/>
                    <a:pt x="32" y="53"/>
                  </a:cubicBezTo>
                  <a:cubicBezTo>
                    <a:pt x="32" y="54"/>
                    <a:pt x="33" y="54"/>
                    <a:pt x="32" y="54"/>
                  </a:cubicBezTo>
                  <a:cubicBezTo>
                    <a:pt x="32" y="55"/>
                    <a:pt x="32" y="55"/>
                    <a:pt x="32" y="55"/>
                  </a:cubicBezTo>
                  <a:cubicBezTo>
                    <a:pt x="31" y="55"/>
                    <a:pt x="32" y="56"/>
                    <a:pt x="32" y="56"/>
                  </a:cubicBezTo>
                  <a:cubicBezTo>
                    <a:pt x="33" y="56"/>
                    <a:pt x="33" y="57"/>
                    <a:pt x="33" y="57"/>
                  </a:cubicBezTo>
                  <a:cubicBezTo>
                    <a:pt x="28" y="57"/>
                    <a:pt x="30" y="53"/>
                    <a:pt x="30" y="52"/>
                  </a:cubicBezTo>
                  <a:cubicBezTo>
                    <a:pt x="30" y="51"/>
                    <a:pt x="31" y="48"/>
                    <a:pt x="31" y="47"/>
                  </a:cubicBezTo>
                  <a:cubicBezTo>
                    <a:pt x="31" y="46"/>
                    <a:pt x="32" y="45"/>
                    <a:pt x="31" y="44"/>
                  </a:cubicBezTo>
                  <a:cubicBezTo>
                    <a:pt x="29" y="43"/>
                    <a:pt x="30" y="43"/>
                    <a:pt x="29" y="42"/>
                  </a:cubicBezTo>
                  <a:cubicBezTo>
                    <a:pt x="28" y="40"/>
                    <a:pt x="29" y="39"/>
                    <a:pt x="29" y="39"/>
                  </a:cubicBezTo>
                  <a:cubicBezTo>
                    <a:pt x="29" y="38"/>
                    <a:pt x="29" y="38"/>
                    <a:pt x="29" y="38"/>
                  </a:cubicBezTo>
                  <a:cubicBezTo>
                    <a:pt x="29" y="37"/>
                    <a:pt x="29" y="37"/>
                    <a:pt x="29" y="37"/>
                  </a:cubicBezTo>
                  <a:cubicBezTo>
                    <a:pt x="29" y="37"/>
                    <a:pt x="28" y="37"/>
                    <a:pt x="28" y="37"/>
                  </a:cubicBezTo>
                  <a:cubicBezTo>
                    <a:pt x="27" y="37"/>
                    <a:pt x="27" y="37"/>
                    <a:pt x="27" y="36"/>
                  </a:cubicBezTo>
                  <a:cubicBezTo>
                    <a:pt x="26" y="35"/>
                    <a:pt x="26" y="36"/>
                    <a:pt x="25" y="35"/>
                  </a:cubicBezTo>
                  <a:cubicBezTo>
                    <a:pt x="24" y="34"/>
                    <a:pt x="24" y="35"/>
                    <a:pt x="24" y="35"/>
                  </a:cubicBezTo>
                  <a:cubicBezTo>
                    <a:pt x="23" y="34"/>
                    <a:pt x="21" y="34"/>
                    <a:pt x="21" y="34"/>
                  </a:cubicBezTo>
                  <a:cubicBezTo>
                    <a:pt x="21" y="33"/>
                    <a:pt x="21" y="32"/>
                    <a:pt x="21" y="32"/>
                  </a:cubicBezTo>
                  <a:cubicBezTo>
                    <a:pt x="21" y="32"/>
                    <a:pt x="19" y="30"/>
                    <a:pt x="18" y="30"/>
                  </a:cubicBezTo>
                  <a:cubicBezTo>
                    <a:pt x="17" y="29"/>
                    <a:pt x="16" y="27"/>
                    <a:pt x="16" y="26"/>
                  </a:cubicBezTo>
                  <a:cubicBezTo>
                    <a:pt x="16" y="25"/>
                    <a:pt x="16" y="25"/>
                    <a:pt x="15" y="24"/>
                  </a:cubicBezTo>
                  <a:cubicBezTo>
                    <a:pt x="15" y="23"/>
                    <a:pt x="14" y="22"/>
                    <a:pt x="12" y="20"/>
                  </a:cubicBezTo>
                  <a:cubicBezTo>
                    <a:pt x="10" y="18"/>
                    <a:pt x="7" y="20"/>
                    <a:pt x="5" y="20"/>
                  </a:cubicBezTo>
                  <a:cubicBezTo>
                    <a:pt x="6" y="18"/>
                    <a:pt x="8" y="15"/>
                    <a:pt x="8" y="15"/>
                  </a:cubicBezTo>
                  <a:cubicBezTo>
                    <a:pt x="10" y="15"/>
                    <a:pt x="12" y="15"/>
                    <a:pt x="13" y="15"/>
                  </a:cubicBezTo>
                  <a:cubicBezTo>
                    <a:pt x="15" y="16"/>
                    <a:pt x="15" y="15"/>
                    <a:pt x="16" y="14"/>
                  </a:cubicBezTo>
                  <a:cubicBezTo>
                    <a:pt x="17" y="13"/>
                    <a:pt x="17" y="12"/>
                    <a:pt x="18" y="12"/>
                  </a:cubicBezTo>
                  <a:cubicBezTo>
                    <a:pt x="19" y="11"/>
                    <a:pt x="20" y="11"/>
                    <a:pt x="22" y="11"/>
                  </a:cubicBezTo>
                  <a:cubicBezTo>
                    <a:pt x="24" y="10"/>
                    <a:pt x="23" y="10"/>
                    <a:pt x="24" y="9"/>
                  </a:cubicBezTo>
                  <a:cubicBezTo>
                    <a:pt x="26" y="8"/>
                    <a:pt x="29" y="7"/>
                    <a:pt x="32" y="7"/>
                  </a:cubicBezTo>
                  <a:cubicBezTo>
                    <a:pt x="35" y="8"/>
                    <a:pt x="32" y="9"/>
                    <a:pt x="31" y="9"/>
                  </a:cubicBezTo>
                  <a:cubicBezTo>
                    <a:pt x="30" y="10"/>
                    <a:pt x="30" y="11"/>
                    <a:pt x="29" y="11"/>
                  </a:cubicBezTo>
                  <a:cubicBezTo>
                    <a:pt x="29" y="12"/>
                    <a:pt x="29" y="12"/>
                    <a:pt x="29" y="13"/>
                  </a:cubicBezTo>
                  <a:cubicBezTo>
                    <a:pt x="29" y="14"/>
                    <a:pt x="31" y="14"/>
                    <a:pt x="32" y="15"/>
                  </a:cubicBezTo>
                  <a:cubicBezTo>
                    <a:pt x="32" y="15"/>
                    <a:pt x="32" y="15"/>
                    <a:pt x="33" y="16"/>
                  </a:cubicBezTo>
                  <a:cubicBezTo>
                    <a:pt x="33" y="17"/>
                    <a:pt x="33" y="17"/>
                    <a:pt x="32" y="17"/>
                  </a:cubicBezTo>
                  <a:cubicBezTo>
                    <a:pt x="32" y="17"/>
                    <a:pt x="32" y="17"/>
                    <a:pt x="33" y="18"/>
                  </a:cubicBezTo>
                  <a:cubicBezTo>
                    <a:pt x="33" y="18"/>
                    <a:pt x="33" y="19"/>
                    <a:pt x="32" y="19"/>
                  </a:cubicBezTo>
                  <a:cubicBezTo>
                    <a:pt x="32" y="19"/>
                    <a:pt x="32" y="18"/>
                    <a:pt x="31" y="18"/>
                  </a:cubicBezTo>
                  <a:cubicBezTo>
                    <a:pt x="30" y="18"/>
                    <a:pt x="30" y="17"/>
                    <a:pt x="31" y="16"/>
                  </a:cubicBezTo>
                  <a:cubicBezTo>
                    <a:pt x="31" y="16"/>
                    <a:pt x="29" y="16"/>
                    <a:pt x="29" y="16"/>
                  </a:cubicBezTo>
                  <a:cubicBezTo>
                    <a:pt x="28" y="16"/>
                    <a:pt x="28" y="17"/>
                    <a:pt x="28" y="17"/>
                  </a:cubicBezTo>
                  <a:cubicBezTo>
                    <a:pt x="28" y="18"/>
                    <a:pt x="28" y="19"/>
                    <a:pt x="27" y="19"/>
                  </a:cubicBezTo>
                  <a:cubicBezTo>
                    <a:pt x="27" y="19"/>
                    <a:pt x="27" y="18"/>
                    <a:pt x="26" y="18"/>
                  </a:cubicBezTo>
                  <a:cubicBezTo>
                    <a:pt x="25" y="18"/>
                    <a:pt x="25" y="19"/>
                    <a:pt x="25" y="19"/>
                  </a:cubicBezTo>
                  <a:cubicBezTo>
                    <a:pt x="24" y="20"/>
                    <a:pt x="25" y="21"/>
                    <a:pt x="25" y="21"/>
                  </a:cubicBezTo>
                  <a:cubicBezTo>
                    <a:pt x="26" y="21"/>
                    <a:pt x="26" y="22"/>
                    <a:pt x="27" y="22"/>
                  </a:cubicBezTo>
                  <a:cubicBezTo>
                    <a:pt x="28" y="22"/>
                    <a:pt x="28" y="22"/>
                    <a:pt x="28" y="23"/>
                  </a:cubicBezTo>
                  <a:cubicBezTo>
                    <a:pt x="29" y="24"/>
                    <a:pt x="29" y="22"/>
                    <a:pt x="29" y="22"/>
                  </a:cubicBezTo>
                  <a:cubicBezTo>
                    <a:pt x="29" y="22"/>
                    <a:pt x="30" y="21"/>
                    <a:pt x="29" y="21"/>
                  </a:cubicBezTo>
                  <a:cubicBezTo>
                    <a:pt x="29" y="20"/>
                    <a:pt x="29" y="19"/>
                    <a:pt x="30" y="19"/>
                  </a:cubicBezTo>
                  <a:cubicBezTo>
                    <a:pt x="30" y="18"/>
                    <a:pt x="31" y="19"/>
                    <a:pt x="31" y="19"/>
                  </a:cubicBezTo>
                  <a:cubicBezTo>
                    <a:pt x="32" y="20"/>
                    <a:pt x="31" y="21"/>
                    <a:pt x="32" y="20"/>
                  </a:cubicBezTo>
                  <a:cubicBezTo>
                    <a:pt x="33" y="20"/>
                    <a:pt x="33" y="20"/>
                    <a:pt x="33" y="20"/>
                  </a:cubicBezTo>
                  <a:cubicBezTo>
                    <a:pt x="33" y="21"/>
                    <a:pt x="34" y="21"/>
                    <a:pt x="34" y="21"/>
                  </a:cubicBezTo>
                  <a:cubicBezTo>
                    <a:pt x="35" y="22"/>
                    <a:pt x="35" y="22"/>
                    <a:pt x="35" y="23"/>
                  </a:cubicBezTo>
                  <a:cubicBezTo>
                    <a:pt x="35" y="23"/>
                    <a:pt x="36" y="24"/>
                    <a:pt x="36" y="24"/>
                  </a:cubicBezTo>
                  <a:cubicBezTo>
                    <a:pt x="36" y="25"/>
                    <a:pt x="35" y="25"/>
                    <a:pt x="35" y="25"/>
                  </a:cubicBezTo>
                  <a:cubicBezTo>
                    <a:pt x="34" y="25"/>
                    <a:pt x="35" y="24"/>
                    <a:pt x="34" y="23"/>
                  </a:cubicBezTo>
                  <a:cubicBezTo>
                    <a:pt x="34" y="23"/>
                    <a:pt x="34" y="24"/>
                    <a:pt x="33" y="24"/>
                  </a:cubicBezTo>
                  <a:cubicBezTo>
                    <a:pt x="32" y="25"/>
                    <a:pt x="34" y="25"/>
                    <a:pt x="33" y="26"/>
                  </a:cubicBezTo>
                  <a:cubicBezTo>
                    <a:pt x="33" y="26"/>
                    <a:pt x="33" y="26"/>
                    <a:pt x="32" y="26"/>
                  </a:cubicBezTo>
                  <a:cubicBezTo>
                    <a:pt x="31" y="26"/>
                    <a:pt x="31" y="27"/>
                    <a:pt x="31" y="27"/>
                  </a:cubicBezTo>
                  <a:cubicBezTo>
                    <a:pt x="30" y="27"/>
                    <a:pt x="30" y="28"/>
                    <a:pt x="30" y="28"/>
                  </a:cubicBezTo>
                  <a:cubicBezTo>
                    <a:pt x="30" y="29"/>
                    <a:pt x="29" y="29"/>
                    <a:pt x="29" y="29"/>
                  </a:cubicBezTo>
                  <a:cubicBezTo>
                    <a:pt x="28" y="30"/>
                    <a:pt x="28" y="31"/>
                    <a:pt x="29" y="31"/>
                  </a:cubicBezTo>
                  <a:cubicBezTo>
                    <a:pt x="29" y="32"/>
                    <a:pt x="28" y="32"/>
                    <a:pt x="28" y="31"/>
                  </a:cubicBezTo>
                  <a:cubicBezTo>
                    <a:pt x="28" y="31"/>
                    <a:pt x="28" y="31"/>
                    <a:pt x="27" y="30"/>
                  </a:cubicBezTo>
                  <a:cubicBezTo>
                    <a:pt x="26" y="30"/>
                    <a:pt x="26" y="30"/>
                    <a:pt x="24" y="31"/>
                  </a:cubicBezTo>
                  <a:cubicBezTo>
                    <a:pt x="23" y="31"/>
                    <a:pt x="23" y="32"/>
                    <a:pt x="24" y="33"/>
                  </a:cubicBezTo>
                  <a:cubicBezTo>
                    <a:pt x="24" y="34"/>
                    <a:pt x="25" y="34"/>
                    <a:pt x="25" y="34"/>
                  </a:cubicBezTo>
                  <a:cubicBezTo>
                    <a:pt x="26" y="33"/>
                    <a:pt x="26" y="33"/>
                    <a:pt x="27" y="33"/>
                  </a:cubicBezTo>
                  <a:cubicBezTo>
                    <a:pt x="27" y="33"/>
                    <a:pt x="26" y="34"/>
                    <a:pt x="26" y="34"/>
                  </a:cubicBezTo>
                  <a:cubicBezTo>
                    <a:pt x="26" y="35"/>
                    <a:pt x="27" y="35"/>
                    <a:pt x="27" y="35"/>
                  </a:cubicBezTo>
                  <a:cubicBezTo>
                    <a:pt x="28" y="35"/>
                    <a:pt x="28" y="35"/>
                    <a:pt x="28" y="36"/>
                  </a:cubicBezTo>
                  <a:cubicBezTo>
                    <a:pt x="27" y="36"/>
                    <a:pt x="28" y="36"/>
                    <a:pt x="28" y="37"/>
                  </a:cubicBezTo>
                  <a:cubicBezTo>
                    <a:pt x="28" y="37"/>
                    <a:pt x="29" y="36"/>
                    <a:pt x="29" y="37"/>
                  </a:cubicBezTo>
                  <a:cubicBezTo>
                    <a:pt x="30" y="37"/>
                    <a:pt x="30" y="36"/>
                    <a:pt x="30" y="36"/>
                  </a:cubicBezTo>
                  <a:cubicBezTo>
                    <a:pt x="31" y="36"/>
                    <a:pt x="31" y="36"/>
                    <a:pt x="32" y="36"/>
                  </a:cubicBezTo>
                  <a:cubicBezTo>
                    <a:pt x="33" y="36"/>
                    <a:pt x="32" y="36"/>
                    <a:pt x="33" y="36"/>
                  </a:cubicBezTo>
                  <a:cubicBezTo>
                    <a:pt x="34" y="36"/>
                    <a:pt x="34" y="36"/>
                    <a:pt x="34" y="37"/>
                  </a:cubicBezTo>
                  <a:cubicBezTo>
                    <a:pt x="35" y="37"/>
                    <a:pt x="35" y="38"/>
                    <a:pt x="36" y="38"/>
                  </a:cubicBezTo>
                  <a:cubicBezTo>
                    <a:pt x="37" y="38"/>
                    <a:pt x="37" y="38"/>
                    <a:pt x="37" y="39"/>
                  </a:cubicBezTo>
                  <a:cubicBezTo>
                    <a:pt x="37" y="39"/>
                    <a:pt x="38" y="39"/>
                    <a:pt x="38" y="40"/>
                  </a:cubicBezTo>
                  <a:cubicBezTo>
                    <a:pt x="39" y="40"/>
                    <a:pt x="39" y="40"/>
                    <a:pt x="40" y="40"/>
                  </a:cubicBezTo>
                  <a:cubicBezTo>
                    <a:pt x="40" y="40"/>
                    <a:pt x="41" y="40"/>
                    <a:pt x="41" y="41"/>
                  </a:cubicBezTo>
                  <a:cubicBezTo>
                    <a:pt x="42" y="42"/>
                    <a:pt x="40" y="43"/>
                    <a:pt x="40" y="43"/>
                  </a:cubicBezTo>
                  <a:close/>
                  <a:moveTo>
                    <a:pt x="32" y="34"/>
                  </a:moveTo>
                  <a:cubicBezTo>
                    <a:pt x="32" y="34"/>
                    <a:pt x="32" y="34"/>
                    <a:pt x="32" y="34"/>
                  </a:cubicBezTo>
                  <a:cubicBezTo>
                    <a:pt x="31" y="34"/>
                    <a:pt x="31" y="34"/>
                    <a:pt x="31" y="34"/>
                  </a:cubicBezTo>
                  <a:cubicBezTo>
                    <a:pt x="31" y="34"/>
                    <a:pt x="30" y="34"/>
                    <a:pt x="30" y="34"/>
                  </a:cubicBezTo>
                  <a:cubicBezTo>
                    <a:pt x="30" y="34"/>
                    <a:pt x="29" y="33"/>
                    <a:pt x="29" y="33"/>
                  </a:cubicBezTo>
                  <a:cubicBezTo>
                    <a:pt x="29" y="33"/>
                    <a:pt x="29" y="33"/>
                    <a:pt x="29" y="33"/>
                  </a:cubicBezTo>
                  <a:cubicBezTo>
                    <a:pt x="28" y="33"/>
                    <a:pt x="28" y="33"/>
                    <a:pt x="28" y="33"/>
                  </a:cubicBezTo>
                  <a:cubicBezTo>
                    <a:pt x="27" y="33"/>
                    <a:pt x="27" y="33"/>
                    <a:pt x="27" y="33"/>
                  </a:cubicBezTo>
                  <a:cubicBezTo>
                    <a:pt x="28" y="32"/>
                    <a:pt x="28" y="32"/>
                    <a:pt x="29" y="33"/>
                  </a:cubicBezTo>
                  <a:cubicBezTo>
                    <a:pt x="29" y="33"/>
                    <a:pt x="29" y="33"/>
                    <a:pt x="30" y="33"/>
                  </a:cubicBezTo>
                  <a:cubicBezTo>
                    <a:pt x="30" y="33"/>
                    <a:pt x="30" y="33"/>
                    <a:pt x="30" y="33"/>
                  </a:cubicBezTo>
                  <a:cubicBezTo>
                    <a:pt x="30" y="33"/>
                    <a:pt x="31" y="33"/>
                    <a:pt x="31" y="34"/>
                  </a:cubicBezTo>
                  <a:cubicBezTo>
                    <a:pt x="32" y="34"/>
                    <a:pt x="32" y="34"/>
                    <a:pt x="32" y="34"/>
                  </a:cubicBezTo>
                  <a:cubicBezTo>
                    <a:pt x="32" y="34"/>
                    <a:pt x="32" y="34"/>
                    <a:pt x="32" y="34"/>
                  </a:cubicBezTo>
                  <a:cubicBezTo>
                    <a:pt x="33" y="34"/>
                    <a:pt x="33" y="34"/>
                    <a:pt x="32" y="34"/>
                  </a:cubicBezTo>
                  <a:close/>
                  <a:moveTo>
                    <a:pt x="42" y="16"/>
                  </a:moveTo>
                  <a:cubicBezTo>
                    <a:pt x="41" y="17"/>
                    <a:pt x="41" y="17"/>
                    <a:pt x="40" y="17"/>
                  </a:cubicBezTo>
                  <a:cubicBezTo>
                    <a:pt x="40" y="18"/>
                    <a:pt x="39" y="18"/>
                    <a:pt x="39" y="19"/>
                  </a:cubicBezTo>
                  <a:cubicBezTo>
                    <a:pt x="38" y="21"/>
                    <a:pt x="37" y="18"/>
                    <a:pt x="37" y="18"/>
                  </a:cubicBezTo>
                  <a:cubicBezTo>
                    <a:pt x="36" y="17"/>
                    <a:pt x="37" y="16"/>
                    <a:pt x="36" y="15"/>
                  </a:cubicBezTo>
                  <a:cubicBezTo>
                    <a:pt x="36" y="15"/>
                    <a:pt x="35" y="15"/>
                    <a:pt x="36" y="13"/>
                  </a:cubicBezTo>
                  <a:cubicBezTo>
                    <a:pt x="36" y="12"/>
                    <a:pt x="35" y="12"/>
                    <a:pt x="33" y="12"/>
                  </a:cubicBezTo>
                  <a:cubicBezTo>
                    <a:pt x="32" y="12"/>
                    <a:pt x="32" y="11"/>
                    <a:pt x="31" y="11"/>
                  </a:cubicBezTo>
                  <a:cubicBezTo>
                    <a:pt x="30" y="10"/>
                    <a:pt x="31" y="10"/>
                    <a:pt x="33" y="10"/>
                  </a:cubicBezTo>
                  <a:cubicBezTo>
                    <a:pt x="34" y="9"/>
                    <a:pt x="33" y="9"/>
                    <a:pt x="34" y="9"/>
                  </a:cubicBezTo>
                  <a:cubicBezTo>
                    <a:pt x="34" y="9"/>
                    <a:pt x="35" y="8"/>
                    <a:pt x="36" y="8"/>
                  </a:cubicBezTo>
                  <a:cubicBezTo>
                    <a:pt x="37" y="7"/>
                    <a:pt x="38" y="8"/>
                    <a:pt x="39" y="7"/>
                  </a:cubicBezTo>
                  <a:cubicBezTo>
                    <a:pt x="40" y="7"/>
                    <a:pt x="41" y="7"/>
                    <a:pt x="42" y="7"/>
                  </a:cubicBezTo>
                  <a:cubicBezTo>
                    <a:pt x="43" y="7"/>
                    <a:pt x="43" y="7"/>
                    <a:pt x="45" y="7"/>
                  </a:cubicBezTo>
                  <a:cubicBezTo>
                    <a:pt x="46" y="8"/>
                    <a:pt x="45" y="8"/>
                    <a:pt x="47" y="8"/>
                  </a:cubicBezTo>
                  <a:cubicBezTo>
                    <a:pt x="49" y="8"/>
                    <a:pt x="47" y="9"/>
                    <a:pt x="46" y="10"/>
                  </a:cubicBezTo>
                  <a:cubicBezTo>
                    <a:pt x="45" y="10"/>
                    <a:pt x="46" y="10"/>
                    <a:pt x="46" y="11"/>
                  </a:cubicBezTo>
                  <a:cubicBezTo>
                    <a:pt x="46" y="12"/>
                    <a:pt x="46" y="12"/>
                    <a:pt x="46" y="13"/>
                  </a:cubicBezTo>
                  <a:cubicBezTo>
                    <a:pt x="45" y="13"/>
                    <a:pt x="45" y="13"/>
                    <a:pt x="45" y="14"/>
                  </a:cubicBezTo>
                  <a:cubicBezTo>
                    <a:pt x="45" y="15"/>
                    <a:pt x="45" y="15"/>
                    <a:pt x="45" y="15"/>
                  </a:cubicBezTo>
                  <a:cubicBezTo>
                    <a:pt x="44" y="16"/>
                    <a:pt x="43" y="16"/>
                    <a:pt x="42" y="16"/>
                  </a:cubicBezTo>
                  <a:close/>
                  <a:moveTo>
                    <a:pt x="45" y="17"/>
                  </a:moveTo>
                  <a:cubicBezTo>
                    <a:pt x="45" y="16"/>
                    <a:pt x="45" y="17"/>
                    <a:pt x="47" y="17"/>
                  </a:cubicBezTo>
                  <a:cubicBezTo>
                    <a:pt x="48" y="17"/>
                    <a:pt x="47" y="18"/>
                    <a:pt x="46" y="18"/>
                  </a:cubicBezTo>
                  <a:cubicBezTo>
                    <a:pt x="46" y="18"/>
                    <a:pt x="45" y="18"/>
                    <a:pt x="45" y="17"/>
                  </a:cubicBezTo>
                  <a:close/>
                  <a:moveTo>
                    <a:pt x="55" y="45"/>
                  </a:moveTo>
                  <a:cubicBezTo>
                    <a:pt x="55" y="44"/>
                    <a:pt x="55" y="43"/>
                    <a:pt x="55" y="42"/>
                  </a:cubicBezTo>
                  <a:cubicBezTo>
                    <a:pt x="56" y="41"/>
                    <a:pt x="55" y="41"/>
                    <a:pt x="54" y="40"/>
                  </a:cubicBezTo>
                  <a:cubicBezTo>
                    <a:pt x="54" y="39"/>
                    <a:pt x="54" y="39"/>
                    <a:pt x="54" y="38"/>
                  </a:cubicBezTo>
                  <a:cubicBezTo>
                    <a:pt x="54" y="37"/>
                    <a:pt x="53" y="37"/>
                    <a:pt x="52" y="38"/>
                  </a:cubicBezTo>
                  <a:cubicBezTo>
                    <a:pt x="51" y="38"/>
                    <a:pt x="49" y="38"/>
                    <a:pt x="48" y="37"/>
                  </a:cubicBezTo>
                  <a:cubicBezTo>
                    <a:pt x="47" y="36"/>
                    <a:pt x="47" y="37"/>
                    <a:pt x="47" y="34"/>
                  </a:cubicBezTo>
                  <a:cubicBezTo>
                    <a:pt x="46" y="32"/>
                    <a:pt x="48" y="31"/>
                    <a:pt x="49" y="30"/>
                  </a:cubicBezTo>
                  <a:cubicBezTo>
                    <a:pt x="49" y="29"/>
                    <a:pt x="50" y="29"/>
                    <a:pt x="49" y="28"/>
                  </a:cubicBezTo>
                  <a:cubicBezTo>
                    <a:pt x="49" y="28"/>
                    <a:pt x="49" y="28"/>
                    <a:pt x="49" y="27"/>
                  </a:cubicBezTo>
                  <a:cubicBezTo>
                    <a:pt x="49" y="26"/>
                    <a:pt x="49" y="26"/>
                    <a:pt x="50" y="26"/>
                  </a:cubicBezTo>
                  <a:cubicBezTo>
                    <a:pt x="51" y="26"/>
                    <a:pt x="51" y="25"/>
                    <a:pt x="51" y="25"/>
                  </a:cubicBezTo>
                  <a:cubicBezTo>
                    <a:pt x="50" y="24"/>
                    <a:pt x="51" y="24"/>
                    <a:pt x="51" y="24"/>
                  </a:cubicBezTo>
                  <a:cubicBezTo>
                    <a:pt x="51" y="23"/>
                    <a:pt x="51" y="24"/>
                    <a:pt x="50" y="23"/>
                  </a:cubicBezTo>
                  <a:cubicBezTo>
                    <a:pt x="50" y="23"/>
                    <a:pt x="50" y="23"/>
                    <a:pt x="50" y="23"/>
                  </a:cubicBezTo>
                  <a:cubicBezTo>
                    <a:pt x="51" y="22"/>
                    <a:pt x="50" y="22"/>
                    <a:pt x="50" y="22"/>
                  </a:cubicBezTo>
                  <a:cubicBezTo>
                    <a:pt x="50" y="22"/>
                    <a:pt x="50" y="23"/>
                    <a:pt x="49" y="23"/>
                  </a:cubicBezTo>
                  <a:cubicBezTo>
                    <a:pt x="48" y="23"/>
                    <a:pt x="49" y="23"/>
                    <a:pt x="49" y="22"/>
                  </a:cubicBezTo>
                  <a:cubicBezTo>
                    <a:pt x="49" y="22"/>
                    <a:pt x="49" y="22"/>
                    <a:pt x="49" y="21"/>
                  </a:cubicBezTo>
                  <a:cubicBezTo>
                    <a:pt x="49" y="21"/>
                    <a:pt x="49" y="21"/>
                    <a:pt x="50" y="20"/>
                  </a:cubicBezTo>
                  <a:cubicBezTo>
                    <a:pt x="51" y="20"/>
                    <a:pt x="51" y="21"/>
                    <a:pt x="51" y="21"/>
                  </a:cubicBezTo>
                  <a:cubicBezTo>
                    <a:pt x="51" y="22"/>
                    <a:pt x="51" y="22"/>
                    <a:pt x="52" y="23"/>
                  </a:cubicBezTo>
                  <a:cubicBezTo>
                    <a:pt x="52" y="24"/>
                    <a:pt x="52" y="24"/>
                    <a:pt x="52" y="23"/>
                  </a:cubicBezTo>
                  <a:cubicBezTo>
                    <a:pt x="53" y="23"/>
                    <a:pt x="53" y="23"/>
                    <a:pt x="53" y="22"/>
                  </a:cubicBezTo>
                  <a:cubicBezTo>
                    <a:pt x="54" y="22"/>
                    <a:pt x="54" y="22"/>
                    <a:pt x="54" y="21"/>
                  </a:cubicBezTo>
                  <a:cubicBezTo>
                    <a:pt x="55" y="20"/>
                    <a:pt x="53" y="21"/>
                    <a:pt x="53" y="20"/>
                  </a:cubicBezTo>
                  <a:cubicBezTo>
                    <a:pt x="53" y="20"/>
                    <a:pt x="53" y="19"/>
                    <a:pt x="53" y="19"/>
                  </a:cubicBezTo>
                  <a:cubicBezTo>
                    <a:pt x="53" y="18"/>
                    <a:pt x="54" y="18"/>
                    <a:pt x="55" y="18"/>
                  </a:cubicBezTo>
                  <a:cubicBezTo>
                    <a:pt x="55" y="17"/>
                    <a:pt x="55" y="16"/>
                    <a:pt x="55" y="17"/>
                  </a:cubicBezTo>
                  <a:cubicBezTo>
                    <a:pt x="56" y="17"/>
                    <a:pt x="57" y="18"/>
                    <a:pt x="56" y="19"/>
                  </a:cubicBezTo>
                  <a:cubicBezTo>
                    <a:pt x="56" y="19"/>
                    <a:pt x="56" y="19"/>
                    <a:pt x="56" y="19"/>
                  </a:cubicBezTo>
                  <a:cubicBezTo>
                    <a:pt x="56" y="20"/>
                    <a:pt x="57" y="19"/>
                    <a:pt x="57" y="20"/>
                  </a:cubicBezTo>
                  <a:cubicBezTo>
                    <a:pt x="57" y="20"/>
                    <a:pt x="57" y="20"/>
                    <a:pt x="57" y="20"/>
                  </a:cubicBezTo>
                  <a:cubicBezTo>
                    <a:pt x="56" y="20"/>
                    <a:pt x="56" y="20"/>
                    <a:pt x="56" y="20"/>
                  </a:cubicBezTo>
                  <a:cubicBezTo>
                    <a:pt x="56" y="21"/>
                    <a:pt x="56" y="21"/>
                    <a:pt x="56" y="21"/>
                  </a:cubicBezTo>
                  <a:cubicBezTo>
                    <a:pt x="56" y="21"/>
                    <a:pt x="56" y="21"/>
                    <a:pt x="55" y="21"/>
                  </a:cubicBezTo>
                  <a:cubicBezTo>
                    <a:pt x="55" y="22"/>
                    <a:pt x="55" y="22"/>
                    <a:pt x="55" y="22"/>
                  </a:cubicBezTo>
                  <a:cubicBezTo>
                    <a:pt x="55" y="22"/>
                    <a:pt x="55" y="22"/>
                    <a:pt x="55" y="22"/>
                  </a:cubicBezTo>
                  <a:cubicBezTo>
                    <a:pt x="56" y="22"/>
                    <a:pt x="56" y="22"/>
                    <a:pt x="56" y="22"/>
                  </a:cubicBezTo>
                  <a:cubicBezTo>
                    <a:pt x="57" y="22"/>
                    <a:pt x="57" y="22"/>
                    <a:pt x="57" y="22"/>
                  </a:cubicBezTo>
                  <a:cubicBezTo>
                    <a:pt x="58" y="21"/>
                    <a:pt x="57" y="21"/>
                    <a:pt x="58" y="21"/>
                  </a:cubicBezTo>
                  <a:cubicBezTo>
                    <a:pt x="59" y="24"/>
                    <a:pt x="60" y="28"/>
                    <a:pt x="60" y="28"/>
                  </a:cubicBezTo>
                  <a:cubicBezTo>
                    <a:pt x="60" y="28"/>
                    <a:pt x="59" y="28"/>
                    <a:pt x="59" y="28"/>
                  </a:cubicBezTo>
                  <a:cubicBezTo>
                    <a:pt x="59" y="28"/>
                    <a:pt x="59" y="27"/>
                    <a:pt x="59" y="27"/>
                  </a:cubicBezTo>
                  <a:cubicBezTo>
                    <a:pt x="59" y="27"/>
                    <a:pt x="58" y="27"/>
                    <a:pt x="58" y="27"/>
                  </a:cubicBezTo>
                  <a:cubicBezTo>
                    <a:pt x="58" y="27"/>
                    <a:pt x="58" y="27"/>
                    <a:pt x="58" y="28"/>
                  </a:cubicBezTo>
                  <a:cubicBezTo>
                    <a:pt x="58" y="28"/>
                    <a:pt x="58" y="28"/>
                    <a:pt x="58" y="28"/>
                  </a:cubicBezTo>
                  <a:cubicBezTo>
                    <a:pt x="58" y="29"/>
                    <a:pt x="58" y="28"/>
                    <a:pt x="58" y="28"/>
                  </a:cubicBezTo>
                  <a:cubicBezTo>
                    <a:pt x="57" y="28"/>
                    <a:pt x="57" y="28"/>
                    <a:pt x="57" y="27"/>
                  </a:cubicBezTo>
                  <a:cubicBezTo>
                    <a:pt x="57" y="27"/>
                    <a:pt x="57" y="27"/>
                    <a:pt x="57" y="27"/>
                  </a:cubicBezTo>
                  <a:cubicBezTo>
                    <a:pt x="57" y="26"/>
                    <a:pt x="56" y="26"/>
                    <a:pt x="56" y="26"/>
                  </a:cubicBezTo>
                  <a:cubicBezTo>
                    <a:pt x="56" y="26"/>
                    <a:pt x="56" y="26"/>
                    <a:pt x="55" y="25"/>
                  </a:cubicBezTo>
                  <a:cubicBezTo>
                    <a:pt x="55" y="25"/>
                    <a:pt x="55" y="26"/>
                    <a:pt x="55" y="26"/>
                  </a:cubicBezTo>
                  <a:cubicBezTo>
                    <a:pt x="55" y="26"/>
                    <a:pt x="55" y="26"/>
                    <a:pt x="55" y="26"/>
                  </a:cubicBezTo>
                  <a:cubicBezTo>
                    <a:pt x="56" y="27"/>
                    <a:pt x="56" y="27"/>
                    <a:pt x="56" y="27"/>
                  </a:cubicBezTo>
                  <a:cubicBezTo>
                    <a:pt x="57" y="27"/>
                    <a:pt x="56" y="27"/>
                    <a:pt x="56" y="27"/>
                  </a:cubicBezTo>
                  <a:cubicBezTo>
                    <a:pt x="56" y="27"/>
                    <a:pt x="56" y="27"/>
                    <a:pt x="56" y="27"/>
                  </a:cubicBezTo>
                  <a:cubicBezTo>
                    <a:pt x="56" y="27"/>
                    <a:pt x="56" y="27"/>
                    <a:pt x="56" y="27"/>
                  </a:cubicBezTo>
                  <a:cubicBezTo>
                    <a:pt x="56" y="27"/>
                    <a:pt x="56" y="28"/>
                    <a:pt x="56" y="28"/>
                  </a:cubicBezTo>
                  <a:cubicBezTo>
                    <a:pt x="56" y="28"/>
                    <a:pt x="56" y="28"/>
                    <a:pt x="56" y="28"/>
                  </a:cubicBezTo>
                  <a:cubicBezTo>
                    <a:pt x="56" y="28"/>
                    <a:pt x="56" y="28"/>
                    <a:pt x="55" y="28"/>
                  </a:cubicBezTo>
                  <a:cubicBezTo>
                    <a:pt x="55" y="28"/>
                    <a:pt x="55" y="28"/>
                    <a:pt x="55" y="28"/>
                  </a:cubicBezTo>
                  <a:cubicBezTo>
                    <a:pt x="56" y="28"/>
                    <a:pt x="56" y="28"/>
                    <a:pt x="56" y="28"/>
                  </a:cubicBezTo>
                  <a:cubicBezTo>
                    <a:pt x="56" y="28"/>
                    <a:pt x="56" y="27"/>
                    <a:pt x="56" y="27"/>
                  </a:cubicBezTo>
                  <a:cubicBezTo>
                    <a:pt x="56" y="27"/>
                    <a:pt x="56" y="27"/>
                    <a:pt x="55" y="27"/>
                  </a:cubicBezTo>
                  <a:cubicBezTo>
                    <a:pt x="55" y="27"/>
                    <a:pt x="55" y="26"/>
                    <a:pt x="55" y="26"/>
                  </a:cubicBezTo>
                  <a:cubicBezTo>
                    <a:pt x="54" y="26"/>
                    <a:pt x="54" y="26"/>
                    <a:pt x="53" y="26"/>
                  </a:cubicBezTo>
                  <a:cubicBezTo>
                    <a:pt x="52" y="26"/>
                    <a:pt x="53" y="26"/>
                    <a:pt x="52" y="27"/>
                  </a:cubicBezTo>
                  <a:cubicBezTo>
                    <a:pt x="52" y="27"/>
                    <a:pt x="52" y="27"/>
                    <a:pt x="51" y="27"/>
                  </a:cubicBezTo>
                  <a:cubicBezTo>
                    <a:pt x="51" y="27"/>
                    <a:pt x="51" y="28"/>
                    <a:pt x="51" y="28"/>
                  </a:cubicBezTo>
                  <a:cubicBezTo>
                    <a:pt x="50" y="28"/>
                    <a:pt x="51" y="29"/>
                    <a:pt x="52" y="28"/>
                  </a:cubicBezTo>
                  <a:cubicBezTo>
                    <a:pt x="53" y="28"/>
                    <a:pt x="54" y="28"/>
                    <a:pt x="54" y="28"/>
                  </a:cubicBezTo>
                  <a:cubicBezTo>
                    <a:pt x="55" y="29"/>
                    <a:pt x="55" y="29"/>
                    <a:pt x="55" y="29"/>
                  </a:cubicBezTo>
                  <a:cubicBezTo>
                    <a:pt x="55" y="30"/>
                    <a:pt x="56" y="30"/>
                    <a:pt x="57" y="30"/>
                  </a:cubicBezTo>
                  <a:cubicBezTo>
                    <a:pt x="57" y="30"/>
                    <a:pt x="57" y="29"/>
                    <a:pt x="58" y="30"/>
                  </a:cubicBezTo>
                  <a:cubicBezTo>
                    <a:pt x="58" y="30"/>
                    <a:pt x="59" y="30"/>
                    <a:pt x="60" y="30"/>
                  </a:cubicBezTo>
                  <a:cubicBezTo>
                    <a:pt x="60" y="37"/>
                    <a:pt x="58" y="43"/>
                    <a:pt x="57" y="45"/>
                  </a:cubicBezTo>
                  <a:cubicBezTo>
                    <a:pt x="56" y="46"/>
                    <a:pt x="56" y="46"/>
                    <a:pt x="55"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4" name="组合 243"/>
          <p:cNvGrpSpPr/>
          <p:nvPr/>
        </p:nvGrpSpPr>
        <p:grpSpPr>
          <a:xfrm>
            <a:off x="6762608" y="1683725"/>
            <a:ext cx="1498294" cy="1498294"/>
            <a:chOff x="6762608" y="2652281"/>
            <a:chExt cx="1498294" cy="1498294"/>
          </a:xfrm>
        </p:grpSpPr>
        <p:sp>
          <p:nvSpPr>
            <p:cNvPr id="245" name="椭圆 244"/>
            <p:cNvSpPr/>
            <p:nvPr/>
          </p:nvSpPr>
          <p:spPr>
            <a:xfrm>
              <a:off x="6762608" y="2652281"/>
              <a:ext cx="1498294" cy="1498294"/>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6" name="Freeform 101"/>
            <p:cNvSpPr>
              <a:spLocks noEditPoints="1"/>
            </p:cNvSpPr>
            <p:nvPr/>
          </p:nvSpPr>
          <p:spPr bwMode="auto">
            <a:xfrm>
              <a:off x="7173355" y="3077595"/>
              <a:ext cx="657510" cy="666642"/>
            </a:xfrm>
            <a:custGeom>
              <a:avLst/>
              <a:gdLst>
                <a:gd name="T0" fmla="*/ 55 w 61"/>
                <a:gd name="T1" fmla="*/ 25 h 61"/>
                <a:gd name="T2" fmla="*/ 61 w 61"/>
                <a:gd name="T3" fmla="*/ 22 h 61"/>
                <a:gd name="T4" fmla="*/ 58 w 61"/>
                <a:gd name="T5" fmla="*/ 14 h 61"/>
                <a:gd name="T6" fmla="*/ 52 w 61"/>
                <a:gd name="T7" fmla="*/ 16 h 61"/>
                <a:gd name="T8" fmla="*/ 45 w 61"/>
                <a:gd name="T9" fmla="*/ 9 h 61"/>
                <a:gd name="T10" fmla="*/ 47 w 61"/>
                <a:gd name="T11" fmla="*/ 3 h 61"/>
                <a:gd name="T12" fmla="*/ 39 w 61"/>
                <a:gd name="T13" fmla="*/ 0 h 61"/>
                <a:gd name="T14" fmla="*/ 36 w 61"/>
                <a:gd name="T15" fmla="*/ 6 h 61"/>
                <a:gd name="T16" fmla="*/ 26 w 61"/>
                <a:gd name="T17" fmla="*/ 5 h 61"/>
                <a:gd name="T18" fmla="*/ 23 w 61"/>
                <a:gd name="T19" fmla="*/ 0 h 61"/>
                <a:gd name="T20" fmla="*/ 15 w 61"/>
                <a:gd name="T21" fmla="*/ 3 h 61"/>
                <a:gd name="T22" fmla="*/ 17 w 61"/>
                <a:gd name="T23" fmla="*/ 9 h 61"/>
                <a:gd name="T24" fmla="*/ 10 w 61"/>
                <a:gd name="T25" fmla="*/ 16 h 61"/>
                <a:gd name="T26" fmla="*/ 4 w 61"/>
                <a:gd name="T27" fmla="*/ 14 h 61"/>
                <a:gd name="T28" fmla="*/ 0 w 61"/>
                <a:gd name="T29" fmla="*/ 22 h 61"/>
                <a:gd name="T30" fmla="*/ 6 w 61"/>
                <a:gd name="T31" fmla="*/ 25 h 61"/>
                <a:gd name="T32" fmla="*/ 6 w 61"/>
                <a:gd name="T33" fmla="*/ 35 h 61"/>
                <a:gd name="T34" fmla="*/ 0 w 61"/>
                <a:gd name="T35" fmla="*/ 38 h 61"/>
                <a:gd name="T36" fmla="*/ 4 w 61"/>
                <a:gd name="T37" fmla="*/ 46 h 61"/>
                <a:gd name="T38" fmla="*/ 10 w 61"/>
                <a:gd name="T39" fmla="*/ 44 h 61"/>
                <a:gd name="T40" fmla="*/ 17 w 61"/>
                <a:gd name="T41" fmla="*/ 51 h 61"/>
                <a:gd name="T42" fmla="*/ 15 w 61"/>
                <a:gd name="T43" fmla="*/ 57 h 61"/>
                <a:gd name="T44" fmla="*/ 23 w 61"/>
                <a:gd name="T45" fmla="*/ 60 h 61"/>
                <a:gd name="T46" fmla="*/ 25 w 61"/>
                <a:gd name="T47" fmla="*/ 55 h 61"/>
                <a:gd name="T48" fmla="*/ 36 w 61"/>
                <a:gd name="T49" fmla="*/ 55 h 61"/>
                <a:gd name="T50" fmla="*/ 39 w 61"/>
                <a:gd name="T51" fmla="*/ 61 h 61"/>
                <a:gd name="T52" fmla="*/ 47 w 61"/>
                <a:gd name="T53" fmla="*/ 57 h 61"/>
                <a:gd name="T54" fmla="*/ 44 w 61"/>
                <a:gd name="T55" fmla="*/ 51 h 61"/>
                <a:gd name="T56" fmla="*/ 52 w 61"/>
                <a:gd name="T57" fmla="*/ 44 h 61"/>
                <a:gd name="T58" fmla="*/ 58 w 61"/>
                <a:gd name="T59" fmla="*/ 46 h 61"/>
                <a:gd name="T60" fmla="*/ 61 w 61"/>
                <a:gd name="T61" fmla="*/ 38 h 61"/>
                <a:gd name="T62" fmla="*/ 55 w 61"/>
                <a:gd name="T63" fmla="*/ 35 h 61"/>
                <a:gd name="T64" fmla="*/ 55 w 61"/>
                <a:gd name="T65" fmla="*/ 25 h 61"/>
                <a:gd name="T66" fmla="*/ 31 w 61"/>
                <a:gd name="T67" fmla="*/ 42 h 61"/>
                <a:gd name="T68" fmla="*/ 19 w 61"/>
                <a:gd name="T69" fmla="*/ 30 h 61"/>
                <a:gd name="T70" fmla="*/ 28 w 61"/>
                <a:gd name="T71" fmla="*/ 19 h 61"/>
                <a:gd name="T72" fmla="*/ 28 w 61"/>
                <a:gd name="T73" fmla="*/ 16 h 61"/>
                <a:gd name="T74" fmla="*/ 34 w 61"/>
                <a:gd name="T75" fmla="*/ 16 h 61"/>
                <a:gd name="T76" fmla="*/ 34 w 61"/>
                <a:gd name="T77" fmla="*/ 19 h 61"/>
                <a:gd name="T78" fmla="*/ 42 w 61"/>
                <a:gd name="T79" fmla="*/ 30 h 61"/>
                <a:gd name="T80" fmla="*/ 31 w 61"/>
                <a:gd name="T81" fmla="*/ 4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1">
                  <a:moveTo>
                    <a:pt x="55" y="25"/>
                  </a:moveTo>
                  <a:cubicBezTo>
                    <a:pt x="61" y="22"/>
                    <a:pt x="61" y="22"/>
                    <a:pt x="61" y="22"/>
                  </a:cubicBezTo>
                  <a:cubicBezTo>
                    <a:pt x="58" y="14"/>
                    <a:pt x="58" y="14"/>
                    <a:pt x="58" y="14"/>
                  </a:cubicBezTo>
                  <a:cubicBezTo>
                    <a:pt x="52" y="16"/>
                    <a:pt x="52" y="16"/>
                    <a:pt x="52" y="16"/>
                  </a:cubicBezTo>
                  <a:cubicBezTo>
                    <a:pt x="50" y="13"/>
                    <a:pt x="47" y="11"/>
                    <a:pt x="45" y="9"/>
                  </a:cubicBezTo>
                  <a:cubicBezTo>
                    <a:pt x="47" y="3"/>
                    <a:pt x="47" y="3"/>
                    <a:pt x="47" y="3"/>
                  </a:cubicBezTo>
                  <a:cubicBezTo>
                    <a:pt x="39" y="0"/>
                    <a:pt x="39" y="0"/>
                    <a:pt x="39" y="0"/>
                  </a:cubicBezTo>
                  <a:cubicBezTo>
                    <a:pt x="36" y="6"/>
                    <a:pt x="36" y="6"/>
                    <a:pt x="36" y="6"/>
                  </a:cubicBezTo>
                  <a:cubicBezTo>
                    <a:pt x="33" y="5"/>
                    <a:pt x="29" y="5"/>
                    <a:pt x="26" y="5"/>
                  </a:cubicBezTo>
                  <a:cubicBezTo>
                    <a:pt x="23" y="0"/>
                    <a:pt x="23" y="0"/>
                    <a:pt x="23" y="0"/>
                  </a:cubicBezTo>
                  <a:cubicBezTo>
                    <a:pt x="15" y="3"/>
                    <a:pt x="15" y="3"/>
                    <a:pt x="15" y="3"/>
                  </a:cubicBezTo>
                  <a:cubicBezTo>
                    <a:pt x="17" y="9"/>
                    <a:pt x="17" y="9"/>
                    <a:pt x="17" y="9"/>
                  </a:cubicBezTo>
                  <a:cubicBezTo>
                    <a:pt x="14" y="11"/>
                    <a:pt x="12" y="13"/>
                    <a:pt x="10" y="16"/>
                  </a:cubicBezTo>
                  <a:cubicBezTo>
                    <a:pt x="4" y="14"/>
                    <a:pt x="4" y="14"/>
                    <a:pt x="4" y="14"/>
                  </a:cubicBezTo>
                  <a:cubicBezTo>
                    <a:pt x="0" y="22"/>
                    <a:pt x="0" y="22"/>
                    <a:pt x="0" y="22"/>
                  </a:cubicBezTo>
                  <a:cubicBezTo>
                    <a:pt x="6" y="25"/>
                    <a:pt x="6" y="25"/>
                    <a:pt x="6" y="25"/>
                  </a:cubicBezTo>
                  <a:cubicBezTo>
                    <a:pt x="6" y="28"/>
                    <a:pt x="5" y="32"/>
                    <a:pt x="6" y="35"/>
                  </a:cubicBezTo>
                  <a:cubicBezTo>
                    <a:pt x="0" y="38"/>
                    <a:pt x="0" y="38"/>
                    <a:pt x="0" y="38"/>
                  </a:cubicBezTo>
                  <a:cubicBezTo>
                    <a:pt x="4" y="46"/>
                    <a:pt x="4" y="46"/>
                    <a:pt x="4" y="46"/>
                  </a:cubicBezTo>
                  <a:cubicBezTo>
                    <a:pt x="10" y="44"/>
                    <a:pt x="10" y="44"/>
                    <a:pt x="10" y="44"/>
                  </a:cubicBezTo>
                  <a:cubicBezTo>
                    <a:pt x="12" y="47"/>
                    <a:pt x="14" y="49"/>
                    <a:pt x="17" y="51"/>
                  </a:cubicBezTo>
                  <a:cubicBezTo>
                    <a:pt x="15" y="57"/>
                    <a:pt x="15" y="57"/>
                    <a:pt x="15" y="57"/>
                  </a:cubicBezTo>
                  <a:cubicBezTo>
                    <a:pt x="23" y="60"/>
                    <a:pt x="23" y="60"/>
                    <a:pt x="23" y="60"/>
                  </a:cubicBezTo>
                  <a:cubicBezTo>
                    <a:pt x="25" y="55"/>
                    <a:pt x="25" y="55"/>
                    <a:pt x="25" y="55"/>
                  </a:cubicBezTo>
                  <a:cubicBezTo>
                    <a:pt x="29" y="55"/>
                    <a:pt x="32" y="55"/>
                    <a:pt x="36" y="55"/>
                  </a:cubicBezTo>
                  <a:cubicBezTo>
                    <a:pt x="39" y="61"/>
                    <a:pt x="39" y="61"/>
                    <a:pt x="39" y="61"/>
                  </a:cubicBezTo>
                  <a:cubicBezTo>
                    <a:pt x="47" y="57"/>
                    <a:pt x="47" y="57"/>
                    <a:pt x="47" y="57"/>
                  </a:cubicBezTo>
                  <a:cubicBezTo>
                    <a:pt x="44" y="51"/>
                    <a:pt x="44" y="51"/>
                    <a:pt x="44" y="51"/>
                  </a:cubicBezTo>
                  <a:cubicBezTo>
                    <a:pt x="47" y="49"/>
                    <a:pt x="50" y="47"/>
                    <a:pt x="52" y="44"/>
                  </a:cubicBezTo>
                  <a:cubicBezTo>
                    <a:pt x="58" y="46"/>
                    <a:pt x="58" y="46"/>
                    <a:pt x="58" y="46"/>
                  </a:cubicBezTo>
                  <a:cubicBezTo>
                    <a:pt x="61" y="38"/>
                    <a:pt x="61" y="38"/>
                    <a:pt x="61" y="38"/>
                  </a:cubicBezTo>
                  <a:cubicBezTo>
                    <a:pt x="55" y="35"/>
                    <a:pt x="55" y="35"/>
                    <a:pt x="55" y="35"/>
                  </a:cubicBezTo>
                  <a:cubicBezTo>
                    <a:pt x="56" y="32"/>
                    <a:pt x="56" y="28"/>
                    <a:pt x="55" y="25"/>
                  </a:cubicBezTo>
                  <a:close/>
                  <a:moveTo>
                    <a:pt x="31" y="42"/>
                  </a:moveTo>
                  <a:cubicBezTo>
                    <a:pt x="24" y="42"/>
                    <a:pt x="19" y="37"/>
                    <a:pt x="19" y="30"/>
                  </a:cubicBezTo>
                  <a:cubicBezTo>
                    <a:pt x="19" y="25"/>
                    <a:pt x="23" y="20"/>
                    <a:pt x="28" y="19"/>
                  </a:cubicBezTo>
                  <a:cubicBezTo>
                    <a:pt x="28" y="16"/>
                    <a:pt x="28" y="16"/>
                    <a:pt x="28" y="16"/>
                  </a:cubicBezTo>
                  <a:cubicBezTo>
                    <a:pt x="34" y="16"/>
                    <a:pt x="34" y="16"/>
                    <a:pt x="34" y="16"/>
                  </a:cubicBezTo>
                  <a:cubicBezTo>
                    <a:pt x="34" y="19"/>
                    <a:pt x="34" y="19"/>
                    <a:pt x="34" y="19"/>
                  </a:cubicBezTo>
                  <a:cubicBezTo>
                    <a:pt x="39" y="20"/>
                    <a:pt x="42" y="25"/>
                    <a:pt x="42" y="30"/>
                  </a:cubicBezTo>
                  <a:cubicBezTo>
                    <a:pt x="42" y="37"/>
                    <a:pt x="37" y="42"/>
                    <a:pt x="31"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7" name="文本框 246"/>
          <p:cNvSpPr txBox="1"/>
          <p:nvPr/>
        </p:nvSpPr>
        <p:spPr>
          <a:xfrm>
            <a:off x="599172" y="3378153"/>
            <a:ext cx="2391919" cy="369332"/>
          </a:xfrm>
          <a:prstGeom prst="rect">
            <a:avLst/>
          </a:prstGeom>
          <a:noFill/>
        </p:spPr>
        <p:txBody>
          <a:bodyPr wrap="square" rtlCol="0">
            <a:spAutoFit/>
          </a:bodyPr>
          <a:lstStyle/>
          <a:p>
            <a:r>
              <a:rPr lang="en-US" altLang="zh-CN" dirty="0">
                <a:solidFill>
                  <a:srgbClr val="595959"/>
                </a:solidFill>
              </a:rPr>
              <a:t>Type something here</a:t>
            </a:r>
            <a:endParaRPr lang="en-US" altLang="zh-CN" dirty="0">
              <a:solidFill>
                <a:srgbClr val="595959"/>
              </a:solidFill>
            </a:endParaRPr>
          </a:p>
        </p:txBody>
      </p:sp>
      <p:sp>
        <p:nvSpPr>
          <p:cNvPr id="249" name="文本框 248"/>
          <p:cNvSpPr txBox="1"/>
          <p:nvPr/>
        </p:nvSpPr>
        <p:spPr>
          <a:xfrm>
            <a:off x="3579040" y="3378153"/>
            <a:ext cx="2391919" cy="369332"/>
          </a:xfrm>
          <a:prstGeom prst="rect">
            <a:avLst/>
          </a:prstGeom>
          <a:noFill/>
        </p:spPr>
        <p:txBody>
          <a:bodyPr wrap="square" rtlCol="0">
            <a:spAutoFit/>
          </a:bodyPr>
          <a:lstStyle/>
          <a:p>
            <a:r>
              <a:rPr lang="en-US" altLang="zh-CN" dirty="0">
                <a:solidFill>
                  <a:srgbClr val="595959"/>
                </a:solidFill>
              </a:rPr>
              <a:t>Type something here</a:t>
            </a:r>
            <a:endParaRPr lang="en-US" altLang="zh-CN" dirty="0">
              <a:solidFill>
                <a:srgbClr val="595959"/>
              </a:solidFill>
            </a:endParaRPr>
          </a:p>
        </p:txBody>
      </p:sp>
      <p:sp>
        <p:nvSpPr>
          <p:cNvPr id="250" name="文本框 249"/>
          <p:cNvSpPr txBox="1"/>
          <p:nvPr/>
        </p:nvSpPr>
        <p:spPr>
          <a:xfrm>
            <a:off x="6451332" y="3378153"/>
            <a:ext cx="2391919" cy="369332"/>
          </a:xfrm>
          <a:prstGeom prst="rect">
            <a:avLst/>
          </a:prstGeom>
          <a:noFill/>
        </p:spPr>
        <p:txBody>
          <a:bodyPr wrap="square" rtlCol="0">
            <a:spAutoFit/>
          </a:bodyPr>
          <a:lstStyle/>
          <a:p>
            <a:r>
              <a:rPr lang="en-US" altLang="zh-CN" dirty="0">
                <a:solidFill>
                  <a:srgbClr val="595959"/>
                </a:solidFill>
              </a:rPr>
              <a:t>Type something here</a:t>
            </a:r>
            <a:endParaRPr lang="en-US" altLang="zh-CN" dirty="0">
              <a:solidFill>
                <a:srgbClr val="595959"/>
              </a:solidFill>
            </a:endParaRPr>
          </a:p>
        </p:txBody>
      </p:sp>
      <p:sp>
        <p:nvSpPr>
          <p:cNvPr id="251" name="文本框 250"/>
          <p:cNvSpPr txBox="1"/>
          <p:nvPr/>
        </p:nvSpPr>
        <p:spPr>
          <a:xfrm>
            <a:off x="9226805" y="3378153"/>
            <a:ext cx="2391919" cy="369332"/>
          </a:xfrm>
          <a:prstGeom prst="rect">
            <a:avLst/>
          </a:prstGeom>
          <a:noFill/>
        </p:spPr>
        <p:txBody>
          <a:bodyPr wrap="square" rtlCol="0">
            <a:spAutoFit/>
          </a:bodyPr>
          <a:lstStyle/>
          <a:p>
            <a:r>
              <a:rPr lang="en-US" altLang="zh-CN" dirty="0">
                <a:solidFill>
                  <a:srgbClr val="595959"/>
                </a:solidFill>
              </a:rPr>
              <a:t>Type something here</a:t>
            </a:r>
            <a:endParaRPr lang="en-US" altLang="zh-CN" dirty="0">
              <a:solidFill>
                <a:srgbClr val="595959"/>
              </a:solidFill>
            </a:endParaRPr>
          </a:p>
        </p:txBody>
      </p:sp>
      <p:sp>
        <p:nvSpPr>
          <p:cNvPr id="253" name="文本框 252"/>
          <p:cNvSpPr txBox="1"/>
          <p:nvPr/>
        </p:nvSpPr>
        <p:spPr>
          <a:xfrm>
            <a:off x="1132521" y="4451853"/>
            <a:ext cx="9370008" cy="1661993"/>
          </a:xfrm>
          <a:prstGeom prst="rect">
            <a:avLst/>
          </a:prstGeom>
          <a:noFill/>
        </p:spPr>
        <p:txBody>
          <a:bodyPr wrap="square" rtlCol="0">
            <a:spAutoFit/>
          </a:bodyPr>
          <a:lstStyle/>
          <a:p>
            <a:r>
              <a:rPr lang="en-US" altLang="zh-CN" sz="1400" dirty="0"/>
              <a:t>Happiness is not about being immortal nor having food or rights in one's hand. It’s about having each tiny wish come true, or having something to eat when you are hungry or having someone's love when you need love.</a:t>
            </a:r>
            <a:endParaRPr lang="en-US" altLang="zh-CN" sz="1400" dirty="0"/>
          </a:p>
          <a:p>
            <a:endParaRPr lang="en-US" altLang="zh-CN" sz="1400" dirty="0"/>
          </a:p>
          <a:p>
            <a:r>
              <a:rPr lang="en-US" altLang="zh-CN" sz="1400" dirty="0"/>
              <a:t>Happiness is not about being immortal nor having food or rights in one's hand. It’s about having each tiny wish come true, or having something to eat when you are hungry or having someone's love when you need love.</a:t>
            </a:r>
            <a:endParaRPr lang="zh-CN" altLang="en-US" sz="1400" dirty="0"/>
          </a:p>
          <a:p>
            <a:endParaRPr lang="zh-CN" altLang="en-US" sz="1400" dirty="0"/>
          </a:p>
          <a:p>
            <a:endParaRPr lang="zh-CN" altLang="en-US" dirty="0"/>
          </a:p>
        </p:txBody>
      </p:sp>
      <p:sp>
        <p:nvSpPr>
          <p:cNvPr id="254" name="文本框 253"/>
          <p:cNvSpPr txBox="1"/>
          <p:nvPr/>
        </p:nvSpPr>
        <p:spPr>
          <a:xfrm>
            <a:off x="4982063" y="439665"/>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256" name="文本框 255"/>
          <p:cNvSpPr txBox="1"/>
          <p:nvPr/>
        </p:nvSpPr>
        <p:spPr>
          <a:xfrm>
            <a:off x="4166818" y="1007513"/>
            <a:ext cx="3897747" cy="369332"/>
          </a:xfrm>
          <a:prstGeom prst="rect">
            <a:avLst/>
          </a:prstGeom>
          <a:noFill/>
        </p:spPr>
        <p:txBody>
          <a:bodyPr wrap="square" rtlCol="0">
            <a:spAutoFit/>
          </a:bodyPr>
          <a:lstStyle/>
          <a:p>
            <a:r>
              <a:rPr lang="en-US" altLang="zh-CN" dirty="0"/>
              <a:t>CLICK TO ADD YOUR TITLE HERE</a:t>
            </a:r>
            <a:endParaRPr lang="zh-CN" altLang="en-US"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anim calcmode="lin" valueType="num">
                                      <p:cBhvr>
                                        <p:cTn id="8" dur="1000" fill="hold"/>
                                        <p:tgtEl>
                                          <p:spTgt spid="254"/>
                                        </p:tgtEl>
                                        <p:attrNameLst>
                                          <p:attrName>ppt_x</p:attrName>
                                        </p:attrNameLst>
                                      </p:cBhvr>
                                      <p:tavLst>
                                        <p:tav tm="0">
                                          <p:val>
                                            <p:strVal val="#ppt_x"/>
                                          </p:val>
                                        </p:tav>
                                        <p:tav tm="100000">
                                          <p:val>
                                            <p:strVal val="#ppt_x"/>
                                          </p:val>
                                        </p:tav>
                                      </p:tavLst>
                                    </p:anim>
                                    <p:anim calcmode="lin" valueType="num">
                                      <p:cBhvr>
                                        <p:cTn id="9" dur="1000" fill="hold"/>
                                        <p:tgtEl>
                                          <p:spTgt spid="25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56"/>
                                        </p:tgtEl>
                                        <p:attrNameLst>
                                          <p:attrName>style.visibility</p:attrName>
                                        </p:attrNameLst>
                                      </p:cBhvr>
                                      <p:to>
                                        <p:strVal val="visible"/>
                                      </p:to>
                                    </p:set>
                                    <p:animEffect transition="in" filter="fade">
                                      <p:cBhvr>
                                        <p:cTn id="13" dur="1000"/>
                                        <p:tgtEl>
                                          <p:spTgt spid="256"/>
                                        </p:tgtEl>
                                      </p:cBhvr>
                                    </p:animEffect>
                                    <p:anim calcmode="lin" valueType="num">
                                      <p:cBhvr>
                                        <p:cTn id="14" dur="1000" fill="hold"/>
                                        <p:tgtEl>
                                          <p:spTgt spid="256"/>
                                        </p:tgtEl>
                                        <p:attrNameLst>
                                          <p:attrName>ppt_x</p:attrName>
                                        </p:attrNameLst>
                                      </p:cBhvr>
                                      <p:tavLst>
                                        <p:tav tm="0">
                                          <p:val>
                                            <p:strVal val="#ppt_x"/>
                                          </p:val>
                                        </p:tav>
                                        <p:tav tm="100000">
                                          <p:val>
                                            <p:strVal val="#ppt_x"/>
                                          </p:val>
                                        </p:tav>
                                      </p:tavLst>
                                    </p:anim>
                                    <p:anim calcmode="lin" valueType="num">
                                      <p:cBhvr>
                                        <p:cTn id="15" dur="1000" fill="hold"/>
                                        <p:tgtEl>
                                          <p:spTgt spid="25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5"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2000"/>
                                        <p:tgtEl>
                                          <p:spTgt spid="234"/>
                                        </p:tgtEl>
                                      </p:cBhvr>
                                    </p:animEffect>
                                    <p:anim calcmode="lin" valueType="num">
                                      <p:cBhvr>
                                        <p:cTn id="20" dur="2000" fill="hold"/>
                                        <p:tgtEl>
                                          <p:spTgt spid="234"/>
                                        </p:tgtEl>
                                        <p:attrNameLst>
                                          <p:attrName>ppt_w</p:attrName>
                                        </p:attrNameLst>
                                      </p:cBhvr>
                                      <p:tavLst>
                                        <p:tav tm="0" fmla="#ppt_w*sin(2.5*pi*$)">
                                          <p:val>
                                            <p:fltVal val="0"/>
                                          </p:val>
                                        </p:tav>
                                        <p:tav tm="100000">
                                          <p:val>
                                            <p:fltVal val="1"/>
                                          </p:val>
                                        </p:tav>
                                      </p:tavLst>
                                    </p:anim>
                                    <p:anim calcmode="lin" valueType="num">
                                      <p:cBhvr>
                                        <p:cTn id="21" dur="2000" fill="hold"/>
                                        <p:tgtEl>
                                          <p:spTgt spid="234"/>
                                        </p:tgtEl>
                                        <p:attrNameLst>
                                          <p:attrName>ppt_h</p:attrName>
                                        </p:attrNameLst>
                                      </p:cBhvr>
                                      <p:tavLst>
                                        <p:tav tm="0">
                                          <p:val>
                                            <p:strVal val="#ppt_h"/>
                                          </p:val>
                                        </p:tav>
                                        <p:tav tm="100000">
                                          <p:val>
                                            <p:strVal val="#ppt_h"/>
                                          </p:val>
                                        </p:tav>
                                      </p:tavLst>
                                    </p:anim>
                                  </p:childTnLst>
                                </p:cTn>
                              </p:par>
                            </p:childTnLst>
                          </p:cTn>
                        </p:par>
                        <p:par>
                          <p:cTn id="22" fill="hold">
                            <p:stCondLst>
                              <p:cond delay="4000"/>
                            </p:stCondLst>
                            <p:childTnLst>
                              <p:par>
                                <p:cTn id="23" presetID="47" presetClass="entr" presetSubtype="0" fill="hold" grpId="0" nodeType="afterEffect">
                                  <p:stCondLst>
                                    <p:cond delay="0"/>
                                  </p:stCondLst>
                                  <p:iterate type="lt">
                                    <p:tmPct val="10000"/>
                                  </p:iterate>
                                  <p:childTnLst>
                                    <p:set>
                                      <p:cBhvr>
                                        <p:cTn id="24" dur="1" fill="hold">
                                          <p:stCondLst>
                                            <p:cond delay="0"/>
                                          </p:stCondLst>
                                        </p:cTn>
                                        <p:tgtEl>
                                          <p:spTgt spid="247">
                                            <p:txEl>
                                              <p:pRg st="0" end="0"/>
                                            </p:txEl>
                                          </p:spTgt>
                                        </p:tgtEl>
                                        <p:attrNameLst>
                                          <p:attrName>style.visibility</p:attrName>
                                        </p:attrNameLst>
                                      </p:cBhvr>
                                      <p:to>
                                        <p:strVal val="visible"/>
                                      </p:to>
                                    </p:set>
                                    <p:animEffect transition="in" filter="fade">
                                      <p:cBhvr>
                                        <p:cTn id="25" dur="1000"/>
                                        <p:tgtEl>
                                          <p:spTgt spid="247">
                                            <p:txEl>
                                              <p:pRg st="0" end="0"/>
                                            </p:txEl>
                                          </p:spTgt>
                                        </p:tgtEl>
                                      </p:cBhvr>
                                    </p:animEffect>
                                    <p:anim calcmode="lin" valueType="num">
                                      <p:cBhvr>
                                        <p:cTn id="26" dur="1000" fill="hold"/>
                                        <p:tgtEl>
                                          <p:spTgt spid="247">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247">
                                            <p:txEl>
                                              <p:pRg st="0" end="0"/>
                                            </p:txEl>
                                          </p:spTgt>
                                        </p:tgtEl>
                                        <p:attrNameLst>
                                          <p:attrName>ppt_y</p:attrName>
                                        </p:attrNameLst>
                                      </p:cBhvr>
                                      <p:tavLst>
                                        <p:tav tm="0">
                                          <p:val>
                                            <p:strVal val="#ppt_y-.1"/>
                                          </p:val>
                                        </p:tav>
                                        <p:tav tm="100000">
                                          <p:val>
                                            <p:strVal val="#ppt_y"/>
                                          </p:val>
                                        </p:tav>
                                      </p:tavLst>
                                    </p:anim>
                                  </p:childTnLst>
                                </p:cTn>
                              </p:par>
                            </p:childTnLst>
                          </p:cTn>
                        </p:par>
                        <p:par>
                          <p:cTn id="28" fill="hold">
                            <p:stCondLst>
                              <p:cond delay="6800"/>
                            </p:stCondLst>
                            <p:childTnLst>
                              <p:par>
                                <p:cTn id="29" presetID="45" presetClass="entr" presetSubtype="0" fill="hold" nodeType="after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2000"/>
                                        <p:tgtEl>
                                          <p:spTgt spid="238"/>
                                        </p:tgtEl>
                                      </p:cBhvr>
                                    </p:animEffect>
                                    <p:anim calcmode="lin" valueType="num">
                                      <p:cBhvr>
                                        <p:cTn id="32" dur="2000" fill="hold"/>
                                        <p:tgtEl>
                                          <p:spTgt spid="238"/>
                                        </p:tgtEl>
                                        <p:attrNameLst>
                                          <p:attrName>ppt_w</p:attrName>
                                        </p:attrNameLst>
                                      </p:cBhvr>
                                      <p:tavLst>
                                        <p:tav tm="0" fmla="#ppt_w*sin(2.5*pi*$)">
                                          <p:val>
                                            <p:fltVal val="0"/>
                                          </p:val>
                                        </p:tav>
                                        <p:tav tm="100000">
                                          <p:val>
                                            <p:fltVal val="1"/>
                                          </p:val>
                                        </p:tav>
                                      </p:tavLst>
                                    </p:anim>
                                    <p:anim calcmode="lin" valueType="num">
                                      <p:cBhvr>
                                        <p:cTn id="33" dur="2000" fill="hold"/>
                                        <p:tgtEl>
                                          <p:spTgt spid="238"/>
                                        </p:tgtEl>
                                        <p:attrNameLst>
                                          <p:attrName>ppt_h</p:attrName>
                                        </p:attrNameLst>
                                      </p:cBhvr>
                                      <p:tavLst>
                                        <p:tav tm="0">
                                          <p:val>
                                            <p:strVal val="#ppt_h"/>
                                          </p:val>
                                        </p:tav>
                                        <p:tav tm="100000">
                                          <p:val>
                                            <p:strVal val="#ppt_h"/>
                                          </p:val>
                                        </p:tav>
                                      </p:tavLst>
                                    </p:anim>
                                  </p:childTnLst>
                                </p:cTn>
                              </p:par>
                            </p:childTnLst>
                          </p:cTn>
                        </p:par>
                        <p:par>
                          <p:cTn id="34" fill="hold">
                            <p:stCondLst>
                              <p:cond delay="8800"/>
                            </p:stCondLst>
                            <p:childTnLst>
                              <p:par>
                                <p:cTn id="35" presetID="47" presetClass="entr" presetSubtype="0" fill="hold" grpId="0" nodeType="afterEffect">
                                  <p:stCondLst>
                                    <p:cond delay="0"/>
                                  </p:stCondLst>
                                  <p:iterate type="lt">
                                    <p:tmPct val="10000"/>
                                  </p:iterate>
                                  <p:childTnLst>
                                    <p:set>
                                      <p:cBhvr>
                                        <p:cTn id="36" dur="1" fill="hold">
                                          <p:stCondLst>
                                            <p:cond delay="0"/>
                                          </p:stCondLst>
                                        </p:cTn>
                                        <p:tgtEl>
                                          <p:spTgt spid="249">
                                            <p:txEl>
                                              <p:pRg st="0" end="0"/>
                                            </p:txEl>
                                          </p:spTgt>
                                        </p:tgtEl>
                                        <p:attrNameLst>
                                          <p:attrName>style.visibility</p:attrName>
                                        </p:attrNameLst>
                                      </p:cBhvr>
                                      <p:to>
                                        <p:strVal val="visible"/>
                                      </p:to>
                                    </p:set>
                                    <p:animEffect transition="in" filter="fade">
                                      <p:cBhvr>
                                        <p:cTn id="37" dur="1000"/>
                                        <p:tgtEl>
                                          <p:spTgt spid="249">
                                            <p:txEl>
                                              <p:pRg st="0" end="0"/>
                                            </p:txEl>
                                          </p:spTgt>
                                        </p:tgtEl>
                                      </p:cBhvr>
                                    </p:animEffect>
                                    <p:anim calcmode="lin" valueType="num">
                                      <p:cBhvr>
                                        <p:cTn id="38" dur="1000" fill="hold"/>
                                        <p:tgtEl>
                                          <p:spTgt spid="249">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49">
                                            <p:txEl>
                                              <p:pRg st="0" end="0"/>
                                            </p:txEl>
                                          </p:spTgt>
                                        </p:tgtEl>
                                        <p:attrNameLst>
                                          <p:attrName>ppt_y</p:attrName>
                                        </p:attrNameLst>
                                      </p:cBhvr>
                                      <p:tavLst>
                                        <p:tav tm="0">
                                          <p:val>
                                            <p:strVal val="#ppt_y-.1"/>
                                          </p:val>
                                        </p:tav>
                                        <p:tav tm="100000">
                                          <p:val>
                                            <p:strVal val="#ppt_y"/>
                                          </p:val>
                                        </p:tav>
                                      </p:tavLst>
                                    </p:anim>
                                  </p:childTnLst>
                                </p:cTn>
                              </p:par>
                            </p:childTnLst>
                          </p:cTn>
                        </p:par>
                        <p:par>
                          <p:cTn id="40" fill="hold">
                            <p:stCondLst>
                              <p:cond delay="11600"/>
                            </p:stCondLst>
                            <p:childTnLst>
                              <p:par>
                                <p:cTn id="41" presetID="45" presetClass="entr" presetSubtype="0" fill="hold" nodeType="afterEffect">
                                  <p:stCondLst>
                                    <p:cond delay="0"/>
                                  </p:stCondLst>
                                  <p:childTnLst>
                                    <p:set>
                                      <p:cBhvr>
                                        <p:cTn id="42" dur="1" fill="hold">
                                          <p:stCondLst>
                                            <p:cond delay="0"/>
                                          </p:stCondLst>
                                        </p:cTn>
                                        <p:tgtEl>
                                          <p:spTgt spid="244"/>
                                        </p:tgtEl>
                                        <p:attrNameLst>
                                          <p:attrName>style.visibility</p:attrName>
                                        </p:attrNameLst>
                                      </p:cBhvr>
                                      <p:to>
                                        <p:strVal val="visible"/>
                                      </p:to>
                                    </p:set>
                                    <p:animEffect transition="in" filter="fade">
                                      <p:cBhvr>
                                        <p:cTn id="43" dur="2000"/>
                                        <p:tgtEl>
                                          <p:spTgt spid="244"/>
                                        </p:tgtEl>
                                      </p:cBhvr>
                                    </p:animEffect>
                                    <p:anim calcmode="lin" valueType="num">
                                      <p:cBhvr>
                                        <p:cTn id="44" dur="2000" fill="hold"/>
                                        <p:tgtEl>
                                          <p:spTgt spid="244"/>
                                        </p:tgtEl>
                                        <p:attrNameLst>
                                          <p:attrName>ppt_w</p:attrName>
                                        </p:attrNameLst>
                                      </p:cBhvr>
                                      <p:tavLst>
                                        <p:tav tm="0" fmla="#ppt_w*sin(2.5*pi*$)">
                                          <p:val>
                                            <p:fltVal val="0"/>
                                          </p:val>
                                        </p:tav>
                                        <p:tav tm="100000">
                                          <p:val>
                                            <p:fltVal val="1"/>
                                          </p:val>
                                        </p:tav>
                                      </p:tavLst>
                                    </p:anim>
                                    <p:anim calcmode="lin" valueType="num">
                                      <p:cBhvr>
                                        <p:cTn id="45" dur="2000" fill="hold"/>
                                        <p:tgtEl>
                                          <p:spTgt spid="244"/>
                                        </p:tgtEl>
                                        <p:attrNameLst>
                                          <p:attrName>ppt_h</p:attrName>
                                        </p:attrNameLst>
                                      </p:cBhvr>
                                      <p:tavLst>
                                        <p:tav tm="0">
                                          <p:val>
                                            <p:strVal val="#ppt_h"/>
                                          </p:val>
                                        </p:tav>
                                        <p:tav tm="100000">
                                          <p:val>
                                            <p:strVal val="#ppt_h"/>
                                          </p:val>
                                        </p:tav>
                                      </p:tavLst>
                                    </p:anim>
                                  </p:childTnLst>
                                </p:cTn>
                              </p:par>
                            </p:childTnLst>
                          </p:cTn>
                        </p:par>
                        <p:par>
                          <p:cTn id="46" fill="hold">
                            <p:stCondLst>
                              <p:cond delay="13600"/>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50">
                                            <p:txEl>
                                              <p:pRg st="0" end="0"/>
                                            </p:txEl>
                                          </p:spTgt>
                                        </p:tgtEl>
                                        <p:attrNameLst>
                                          <p:attrName>style.visibility</p:attrName>
                                        </p:attrNameLst>
                                      </p:cBhvr>
                                      <p:to>
                                        <p:strVal val="visible"/>
                                      </p:to>
                                    </p:set>
                                    <p:animEffect transition="in" filter="fade">
                                      <p:cBhvr>
                                        <p:cTn id="49" dur="1000"/>
                                        <p:tgtEl>
                                          <p:spTgt spid="250">
                                            <p:txEl>
                                              <p:pRg st="0" end="0"/>
                                            </p:txEl>
                                          </p:spTgt>
                                        </p:tgtEl>
                                      </p:cBhvr>
                                    </p:animEffect>
                                    <p:anim calcmode="lin" valueType="num">
                                      <p:cBhvr>
                                        <p:cTn id="50" dur="1000" fill="hold"/>
                                        <p:tgtEl>
                                          <p:spTgt spid="250">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250">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16400"/>
                            </p:stCondLst>
                            <p:childTnLst>
                              <p:par>
                                <p:cTn id="53" presetID="45" presetClass="entr" presetSubtype="0" fill="hold" nodeType="afterEffect">
                                  <p:stCondLst>
                                    <p:cond delay="0"/>
                                  </p:stCondLst>
                                  <p:childTnLst>
                                    <p:set>
                                      <p:cBhvr>
                                        <p:cTn id="54" dur="1" fill="hold">
                                          <p:stCondLst>
                                            <p:cond delay="0"/>
                                          </p:stCondLst>
                                        </p:cTn>
                                        <p:tgtEl>
                                          <p:spTgt spid="241"/>
                                        </p:tgtEl>
                                        <p:attrNameLst>
                                          <p:attrName>style.visibility</p:attrName>
                                        </p:attrNameLst>
                                      </p:cBhvr>
                                      <p:to>
                                        <p:strVal val="visible"/>
                                      </p:to>
                                    </p:set>
                                    <p:animEffect transition="in" filter="fade">
                                      <p:cBhvr>
                                        <p:cTn id="55" dur="2000"/>
                                        <p:tgtEl>
                                          <p:spTgt spid="241"/>
                                        </p:tgtEl>
                                      </p:cBhvr>
                                    </p:animEffect>
                                    <p:anim calcmode="lin" valueType="num">
                                      <p:cBhvr>
                                        <p:cTn id="56" dur="2000" fill="hold"/>
                                        <p:tgtEl>
                                          <p:spTgt spid="241"/>
                                        </p:tgtEl>
                                        <p:attrNameLst>
                                          <p:attrName>ppt_w</p:attrName>
                                        </p:attrNameLst>
                                      </p:cBhvr>
                                      <p:tavLst>
                                        <p:tav tm="0" fmla="#ppt_w*sin(2.5*pi*$)">
                                          <p:val>
                                            <p:fltVal val="0"/>
                                          </p:val>
                                        </p:tav>
                                        <p:tav tm="100000">
                                          <p:val>
                                            <p:fltVal val="1"/>
                                          </p:val>
                                        </p:tav>
                                      </p:tavLst>
                                    </p:anim>
                                    <p:anim calcmode="lin" valueType="num">
                                      <p:cBhvr>
                                        <p:cTn id="57" dur="2000" fill="hold"/>
                                        <p:tgtEl>
                                          <p:spTgt spid="241"/>
                                        </p:tgtEl>
                                        <p:attrNameLst>
                                          <p:attrName>ppt_h</p:attrName>
                                        </p:attrNameLst>
                                      </p:cBhvr>
                                      <p:tavLst>
                                        <p:tav tm="0">
                                          <p:val>
                                            <p:strVal val="#ppt_h"/>
                                          </p:val>
                                        </p:tav>
                                        <p:tav tm="100000">
                                          <p:val>
                                            <p:strVal val="#ppt_h"/>
                                          </p:val>
                                        </p:tav>
                                      </p:tavLst>
                                    </p:anim>
                                  </p:childTnLst>
                                </p:cTn>
                              </p:par>
                            </p:childTnLst>
                          </p:cTn>
                        </p:par>
                        <p:par>
                          <p:cTn id="58" fill="hold">
                            <p:stCondLst>
                              <p:cond delay="18400"/>
                            </p:stCondLst>
                            <p:childTnLst>
                              <p:par>
                                <p:cTn id="59" presetID="47" presetClass="entr" presetSubtype="0" fill="hold" grpId="0" nodeType="afterEffect">
                                  <p:stCondLst>
                                    <p:cond delay="0"/>
                                  </p:stCondLst>
                                  <p:iterate type="lt">
                                    <p:tmPct val="10000"/>
                                  </p:iterate>
                                  <p:childTnLst>
                                    <p:set>
                                      <p:cBhvr>
                                        <p:cTn id="60" dur="1" fill="hold">
                                          <p:stCondLst>
                                            <p:cond delay="0"/>
                                          </p:stCondLst>
                                        </p:cTn>
                                        <p:tgtEl>
                                          <p:spTgt spid="251">
                                            <p:txEl>
                                              <p:pRg st="0" end="0"/>
                                            </p:txEl>
                                          </p:spTgt>
                                        </p:tgtEl>
                                        <p:attrNameLst>
                                          <p:attrName>style.visibility</p:attrName>
                                        </p:attrNameLst>
                                      </p:cBhvr>
                                      <p:to>
                                        <p:strVal val="visible"/>
                                      </p:to>
                                    </p:set>
                                    <p:animEffect transition="in" filter="fade">
                                      <p:cBhvr>
                                        <p:cTn id="61" dur="1000"/>
                                        <p:tgtEl>
                                          <p:spTgt spid="251">
                                            <p:txEl>
                                              <p:pRg st="0" end="0"/>
                                            </p:txEl>
                                          </p:spTgt>
                                        </p:tgtEl>
                                      </p:cBhvr>
                                    </p:animEffect>
                                    <p:anim calcmode="lin" valueType="num">
                                      <p:cBhvr>
                                        <p:cTn id="62" dur="1000" fill="hold"/>
                                        <p:tgtEl>
                                          <p:spTgt spid="251">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251">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21200"/>
                            </p:stCondLst>
                            <p:childTnLst>
                              <p:par>
                                <p:cTn id="65" presetID="47" presetClass="entr" presetSubtype="0" fill="hold" grpId="0" nodeType="afterEffect">
                                  <p:stCondLst>
                                    <p:cond delay="0"/>
                                  </p:stCondLst>
                                  <p:childTnLst>
                                    <p:set>
                                      <p:cBhvr>
                                        <p:cTn id="66" dur="1" fill="hold">
                                          <p:stCondLst>
                                            <p:cond delay="0"/>
                                          </p:stCondLst>
                                        </p:cTn>
                                        <p:tgtEl>
                                          <p:spTgt spid="253">
                                            <p:txEl>
                                              <p:pRg st="0" end="0"/>
                                            </p:txEl>
                                          </p:spTgt>
                                        </p:tgtEl>
                                        <p:attrNameLst>
                                          <p:attrName>style.visibility</p:attrName>
                                        </p:attrNameLst>
                                      </p:cBhvr>
                                      <p:to>
                                        <p:strVal val="visible"/>
                                      </p:to>
                                    </p:set>
                                    <p:animEffect transition="in" filter="fade">
                                      <p:cBhvr>
                                        <p:cTn id="67" dur="1000"/>
                                        <p:tgtEl>
                                          <p:spTgt spid="253">
                                            <p:txEl>
                                              <p:pRg st="0" end="0"/>
                                            </p:txEl>
                                          </p:spTgt>
                                        </p:tgtEl>
                                      </p:cBhvr>
                                    </p:animEffect>
                                    <p:anim calcmode="lin" valueType="num">
                                      <p:cBhvr>
                                        <p:cTn id="68" dur="1000" fill="hold"/>
                                        <p:tgtEl>
                                          <p:spTgt spid="253">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253">
                                            <p:txEl>
                                              <p:pRg st="0" end="0"/>
                                            </p:txEl>
                                          </p:spTgt>
                                        </p:tgtEl>
                                        <p:attrNameLst>
                                          <p:attrName>ppt_y</p:attrName>
                                        </p:attrNameLst>
                                      </p:cBhvr>
                                      <p:tavLst>
                                        <p:tav tm="0">
                                          <p:val>
                                            <p:strVal val="#ppt_y-.1"/>
                                          </p:val>
                                        </p:tav>
                                        <p:tav tm="100000">
                                          <p:val>
                                            <p:strVal val="#ppt_y"/>
                                          </p:val>
                                        </p:tav>
                                      </p:tavLst>
                                    </p:anim>
                                  </p:childTnLst>
                                </p:cTn>
                              </p:par>
                            </p:childTnLst>
                          </p:cTn>
                        </p:par>
                        <p:par>
                          <p:cTn id="70" fill="hold">
                            <p:stCondLst>
                              <p:cond delay="22200"/>
                            </p:stCondLst>
                            <p:childTnLst>
                              <p:par>
                                <p:cTn id="71" presetID="47" presetClass="entr" presetSubtype="0" fill="hold" grpId="0" nodeType="afterEffect">
                                  <p:stCondLst>
                                    <p:cond delay="0"/>
                                  </p:stCondLst>
                                  <p:childTnLst>
                                    <p:set>
                                      <p:cBhvr>
                                        <p:cTn id="72" dur="1" fill="hold">
                                          <p:stCondLst>
                                            <p:cond delay="0"/>
                                          </p:stCondLst>
                                        </p:cTn>
                                        <p:tgtEl>
                                          <p:spTgt spid="253">
                                            <p:txEl>
                                              <p:pRg st="2" end="2"/>
                                            </p:txEl>
                                          </p:spTgt>
                                        </p:tgtEl>
                                        <p:attrNameLst>
                                          <p:attrName>style.visibility</p:attrName>
                                        </p:attrNameLst>
                                      </p:cBhvr>
                                      <p:to>
                                        <p:strVal val="visible"/>
                                      </p:to>
                                    </p:set>
                                    <p:animEffect transition="in" filter="fade">
                                      <p:cBhvr>
                                        <p:cTn id="73" dur="1000"/>
                                        <p:tgtEl>
                                          <p:spTgt spid="253">
                                            <p:txEl>
                                              <p:pRg st="2" end="2"/>
                                            </p:txEl>
                                          </p:spTgt>
                                        </p:tgtEl>
                                      </p:cBhvr>
                                    </p:animEffect>
                                    <p:anim calcmode="lin" valueType="num">
                                      <p:cBhvr>
                                        <p:cTn id="74" dur="1000" fill="hold"/>
                                        <p:tgtEl>
                                          <p:spTgt spid="253">
                                            <p:txEl>
                                              <p:pRg st="2" end="2"/>
                                            </p:txEl>
                                          </p:spTgt>
                                        </p:tgtEl>
                                        <p:attrNameLst>
                                          <p:attrName>ppt_x</p:attrName>
                                        </p:attrNameLst>
                                      </p:cBhvr>
                                      <p:tavLst>
                                        <p:tav tm="0">
                                          <p:val>
                                            <p:strVal val="#ppt_x"/>
                                          </p:val>
                                        </p:tav>
                                        <p:tav tm="100000">
                                          <p:val>
                                            <p:strVal val="#ppt_x"/>
                                          </p:val>
                                        </p:tav>
                                      </p:tavLst>
                                    </p:anim>
                                    <p:anim calcmode="lin" valueType="num">
                                      <p:cBhvr>
                                        <p:cTn id="75" dur="1000" fill="hold"/>
                                        <p:tgtEl>
                                          <p:spTgt spid="25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P spid="249" grpId="0" build="p"/>
      <p:bldP spid="250" grpId="0" build="p"/>
      <p:bldP spid="251" grpId="0" build="p"/>
      <p:bldP spid="253" grpId="0" uiExpand="1" build="p"/>
      <p:bldP spid="254" grpId="0" animBg="1"/>
      <p:bldP spid="25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117" name="饼形 116"/>
          <p:cNvSpPr/>
          <p:nvPr/>
        </p:nvSpPr>
        <p:spPr>
          <a:xfrm>
            <a:off x="7430635" y="1530582"/>
            <a:ext cx="3344834" cy="3344834"/>
          </a:xfrm>
          <a:prstGeom prst="pie">
            <a:avLst>
              <a:gd name="adj1" fmla="val 20372745"/>
              <a:gd name="adj2" fmla="val 16200000"/>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饼形 118"/>
          <p:cNvSpPr/>
          <p:nvPr/>
        </p:nvSpPr>
        <p:spPr>
          <a:xfrm rot="16200000">
            <a:off x="7513418" y="1416466"/>
            <a:ext cx="3344834" cy="3344834"/>
          </a:xfrm>
          <a:prstGeom prst="pie">
            <a:avLst>
              <a:gd name="adj1" fmla="val 0"/>
              <a:gd name="adj2" fmla="val 417935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25" name="直接连接符 124"/>
          <p:cNvCxnSpPr/>
          <p:nvPr/>
        </p:nvCxnSpPr>
        <p:spPr>
          <a:xfrm flipH="1">
            <a:off x="3105171"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3416127"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3" idx="7"/>
          </p:cNvCxnSpPr>
          <p:nvPr/>
        </p:nvCxnSpPr>
        <p:spPr>
          <a:xfrm>
            <a:off x="3836577"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4095816" y="-130951"/>
            <a:ext cx="344906"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flipH="1">
            <a:off x="4033932"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a:endCxn id="133" idx="5"/>
          </p:cNvCxnSpPr>
          <p:nvPr/>
        </p:nvCxnSpPr>
        <p:spPr>
          <a:xfrm>
            <a:off x="3115891"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2536874"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H="1" flipV="1">
            <a:off x="2976107" y="0"/>
            <a:ext cx="64729"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H="1">
            <a:off x="2174539" y="0"/>
            <a:ext cx="111192" cy="24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463308" y="0"/>
            <a:ext cx="112222"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628292"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48055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2628292" y="0"/>
            <a:ext cx="44214"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3" idx="3"/>
          </p:cNvCxnSpPr>
          <p:nvPr/>
        </p:nvCxnSpPr>
        <p:spPr>
          <a:xfrm>
            <a:off x="4122549" y="649550"/>
            <a:ext cx="614245" cy="115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2" idx="1"/>
          </p:cNvCxnSpPr>
          <p:nvPr/>
        </p:nvCxnSpPr>
        <p:spPr>
          <a:xfrm flipV="1">
            <a:off x="4552047" y="661069"/>
            <a:ext cx="226298" cy="7091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4"/>
          </p:cNvCxnSpPr>
          <p:nvPr/>
        </p:nvCxnSpPr>
        <p:spPr>
          <a:xfrm flipH="1" flipV="1">
            <a:off x="4085843"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3" idx="4"/>
          </p:cNvCxnSpPr>
          <p:nvPr/>
        </p:nvCxnSpPr>
        <p:spPr>
          <a:xfrm flipV="1">
            <a:off x="3642642"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308864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642642"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53" idx="3"/>
          </p:cNvCxnSpPr>
          <p:nvPr/>
        </p:nvCxnSpPr>
        <p:spPr>
          <a:xfrm flipH="1" flipV="1">
            <a:off x="2506939"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2936290"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2950140"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flipH="1">
            <a:off x="4644322" y="634007"/>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a:off x="4440722"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a:off x="2880085"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H="1">
            <a:off x="2448103"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flipH="1">
            <a:off x="3552710"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a:off x="296087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7" name="直接连接符 156"/>
          <p:cNvCxnSpPr>
            <a:endCxn id="153" idx="4"/>
          </p:cNvCxnSpPr>
          <p:nvPr/>
        </p:nvCxnSpPr>
        <p:spPr>
          <a:xfrm flipH="1" flipV="1">
            <a:off x="2936334"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endCxn id="155" idx="4"/>
          </p:cNvCxnSpPr>
          <p:nvPr/>
        </p:nvCxnSpPr>
        <p:spPr>
          <a:xfrm flipV="1">
            <a:off x="3379491"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2" idx="6"/>
          </p:cNvCxnSpPr>
          <p:nvPr/>
        </p:nvCxnSpPr>
        <p:spPr>
          <a:xfrm flipH="1">
            <a:off x="3365641"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3" idx="5"/>
          </p:cNvCxnSpPr>
          <p:nvPr/>
        </p:nvCxnSpPr>
        <p:spPr>
          <a:xfrm flipH="1">
            <a:off x="2728540"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742390"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6"/>
            <a:endCxn id="234" idx="2"/>
          </p:cNvCxnSpPr>
          <p:nvPr/>
        </p:nvCxnSpPr>
        <p:spPr>
          <a:xfrm flipH="1">
            <a:off x="2421578" y="1320353"/>
            <a:ext cx="458507" cy="1306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5"/>
            <a:endCxn id="234" idx="0"/>
          </p:cNvCxnSpPr>
          <p:nvPr/>
        </p:nvCxnSpPr>
        <p:spPr>
          <a:xfrm flipH="1">
            <a:off x="2342001" y="926551"/>
            <a:ext cx="121307" cy="44487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a:off x="2174539" y="182472"/>
            <a:ext cx="318454" cy="160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4" idx="7"/>
          </p:cNvCxnSpPr>
          <p:nvPr/>
        </p:nvCxnSpPr>
        <p:spPr>
          <a:xfrm flipH="1" flipV="1">
            <a:off x="2174539"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53" idx="6"/>
          </p:cNvCxnSpPr>
          <p:nvPr/>
        </p:nvCxnSpPr>
        <p:spPr>
          <a:xfrm flipH="1">
            <a:off x="2465389"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H="1" flipV="1">
            <a:off x="2465389"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endCxn id="234" idx="4"/>
          </p:cNvCxnSpPr>
          <p:nvPr/>
        </p:nvCxnSpPr>
        <p:spPr>
          <a:xfrm flipH="1" flipV="1">
            <a:off x="2342001" y="1530582"/>
            <a:ext cx="123388" cy="306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3254841" y="183716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2742390" y="232307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endCxn id="177" idx="1"/>
          </p:cNvCxnSpPr>
          <p:nvPr/>
        </p:nvCxnSpPr>
        <p:spPr>
          <a:xfrm flipH="1">
            <a:off x="2217665" y="183716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78" idx="6"/>
          </p:cNvCxnSpPr>
          <p:nvPr/>
        </p:nvCxnSpPr>
        <p:spPr>
          <a:xfrm flipH="1" flipV="1">
            <a:off x="2174539" y="218457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flipH="1">
            <a:off x="3214994" y="254257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H="1">
            <a:off x="3279424" y="174627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a:off x="2057346" y="210754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H="1">
            <a:off x="2645343"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连接符 178"/>
          <p:cNvCxnSpPr/>
          <p:nvPr/>
        </p:nvCxnSpPr>
        <p:spPr>
          <a:xfrm>
            <a:off x="960488" y="-130951"/>
            <a:ext cx="225543" cy="5109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211616" y="-166805"/>
            <a:ext cx="663460" cy="7706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endCxn id="182" idx="7"/>
          </p:cNvCxnSpPr>
          <p:nvPr/>
        </p:nvCxnSpPr>
        <p:spPr>
          <a:xfrm flipH="1">
            <a:off x="242066" y="-191544"/>
            <a:ext cx="212559" cy="76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153449" y="560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3" name="直接连接符 182"/>
          <p:cNvCxnSpPr>
            <a:endCxn id="182" idx="5"/>
          </p:cNvCxnSpPr>
          <p:nvPr/>
        </p:nvCxnSpPr>
        <p:spPr>
          <a:xfrm flipH="1">
            <a:off x="242066" y="390771"/>
            <a:ext cx="933245" cy="2587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flipV="1">
            <a:off x="1196378" y="392206"/>
            <a:ext cx="557950" cy="4810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1250367" y="0"/>
            <a:ext cx="48252" cy="3693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055005" y="0"/>
            <a:ext cx="61658" cy="2475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1715673" y="0"/>
            <a:ext cx="94971"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1230263" y="142023"/>
            <a:ext cx="432648" cy="284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1694568" y="194785"/>
            <a:ext cx="116076" cy="71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1548812" y="0"/>
            <a:ext cx="114100" cy="152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endCxn id="182" idx="4"/>
          </p:cNvCxnSpPr>
          <p:nvPr/>
        </p:nvCxnSpPr>
        <p:spPr>
          <a:xfrm flipV="1">
            <a:off x="-210141" y="664755"/>
            <a:ext cx="415501" cy="7857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182" idx="4"/>
          </p:cNvCxnSpPr>
          <p:nvPr/>
        </p:nvCxnSpPr>
        <p:spPr>
          <a:xfrm flipH="1" flipV="1">
            <a:off x="205360" y="664755"/>
            <a:ext cx="443201" cy="4533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V="1">
            <a:off x="662411" y="414302"/>
            <a:ext cx="540151" cy="7038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182441" y="1118120"/>
            <a:ext cx="831002"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9" idx="3"/>
          </p:cNvCxnSpPr>
          <p:nvPr/>
        </p:nvCxnSpPr>
        <p:spPr>
          <a:xfrm flipV="1">
            <a:off x="1315095" y="910370"/>
            <a:ext cx="469168" cy="44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703961" y="1118120"/>
            <a:ext cx="650951" cy="1800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230262" y="522569"/>
            <a:ext cx="110800" cy="7617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279944" y="1351137"/>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1298619" y="1264103"/>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1739277" y="83793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611627" y="1068419"/>
            <a:ext cx="126866" cy="12686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616425" y="91579"/>
            <a:ext cx="137676" cy="13767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148544" y="333774"/>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4" name="直接连接符 203"/>
          <p:cNvCxnSpPr>
            <a:endCxn id="199" idx="4"/>
          </p:cNvCxnSpPr>
          <p:nvPr/>
        </p:nvCxnSpPr>
        <p:spPr>
          <a:xfrm flipV="1">
            <a:off x="925561" y="1376602"/>
            <a:ext cx="429307" cy="4605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endCxn id="201" idx="4"/>
          </p:cNvCxnSpPr>
          <p:nvPr/>
        </p:nvCxnSpPr>
        <p:spPr>
          <a:xfrm flipH="1" flipV="1">
            <a:off x="675060" y="1195285"/>
            <a:ext cx="236651" cy="6418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98" idx="6"/>
          </p:cNvCxnSpPr>
          <p:nvPr/>
        </p:nvCxnSpPr>
        <p:spPr>
          <a:xfrm>
            <a:off x="-149520" y="1416350"/>
            <a:ext cx="1075081" cy="4208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198" idx="4"/>
          </p:cNvCxnSpPr>
          <p:nvPr/>
        </p:nvCxnSpPr>
        <p:spPr>
          <a:xfrm>
            <a:off x="-214732" y="1481562"/>
            <a:ext cx="586292" cy="703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endCxn id="225" idx="7"/>
          </p:cNvCxnSpPr>
          <p:nvPr/>
        </p:nvCxnSpPr>
        <p:spPr>
          <a:xfrm flipH="1">
            <a:off x="429042" y="183716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9" idx="5"/>
          </p:cNvCxnSpPr>
          <p:nvPr/>
        </p:nvCxnSpPr>
        <p:spPr>
          <a:xfrm>
            <a:off x="1394642" y="1360127"/>
            <a:ext cx="168020" cy="907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994811" y="183716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99" idx="6"/>
            <a:endCxn id="234" idx="5"/>
          </p:cNvCxnSpPr>
          <p:nvPr/>
        </p:nvCxnSpPr>
        <p:spPr>
          <a:xfrm>
            <a:off x="1411118" y="1320353"/>
            <a:ext cx="874614" cy="1869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200" idx="5"/>
            <a:endCxn id="234" idx="6"/>
          </p:cNvCxnSpPr>
          <p:nvPr/>
        </p:nvCxnSpPr>
        <p:spPr>
          <a:xfrm>
            <a:off x="1827895" y="926551"/>
            <a:ext cx="434530" cy="5244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202" idx="6"/>
          </p:cNvCxnSpPr>
          <p:nvPr/>
        </p:nvCxnSpPr>
        <p:spPr>
          <a:xfrm>
            <a:off x="1754101" y="160417"/>
            <a:ext cx="362563" cy="182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200" idx="7"/>
          </p:cNvCxnSpPr>
          <p:nvPr/>
        </p:nvCxnSpPr>
        <p:spPr>
          <a:xfrm flipV="1">
            <a:off x="1827895" y="342520"/>
            <a:ext cx="288769" cy="5106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99" idx="6"/>
          </p:cNvCxnSpPr>
          <p:nvPr/>
        </p:nvCxnSpPr>
        <p:spPr>
          <a:xfrm>
            <a:off x="1411118" y="1320353"/>
            <a:ext cx="414695" cy="516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1576513" y="183716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endCxn id="177" idx="7"/>
          </p:cNvCxnSpPr>
          <p:nvPr/>
        </p:nvCxnSpPr>
        <p:spPr>
          <a:xfrm>
            <a:off x="1825813" y="183716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1825813" y="183716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1590363" y="235077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a:endCxn id="177" idx="4"/>
          </p:cNvCxnSpPr>
          <p:nvPr/>
        </p:nvCxnSpPr>
        <p:spPr>
          <a:xfrm flipV="1">
            <a:off x="1908913" y="229537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0424" y="217998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1464074" y="219678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1851815" y="256459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H="1">
            <a:off x="862430" y="177030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flipH="1">
            <a:off x="2055005" y="224540"/>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a:off x="2516620" y="91660"/>
            <a:ext cx="155886" cy="15588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H="1">
            <a:off x="2262424" y="137142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5" name="直接连接符 234"/>
          <p:cNvCxnSpPr>
            <a:endCxn id="234" idx="5"/>
          </p:cNvCxnSpPr>
          <p:nvPr/>
        </p:nvCxnSpPr>
        <p:spPr>
          <a:xfrm flipV="1">
            <a:off x="1843099" y="1507274"/>
            <a:ext cx="442632" cy="337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椭圆 235"/>
          <p:cNvSpPr/>
          <p:nvPr/>
        </p:nvSpPr>
        <p:spPr>
          <a:xfrm flipH="1">
            <a:off x="1748588" y="174941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p:cNvGrpSpPr/>
          <p:nvPr/>
        </p:nvGrpSpPr>
        <p:grpSpPr>
          <a:xfrm>
            <a:off x="10611088" y="5746091"/>
            <a:ext cx="990433" cy="805861"/>
            <a:chOff x="10611088" y="5746091"/>
            <a:chExt cx="990433" cy="805861"/>
          </a:xfrm>
        </p:grpSpPr>
        <p:cxnSp>
          <p:nvCxnSpPr>
            <p:cNvPr id="239" name="直接连接符 238"/>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p:cNvGrpSpPr/>
          <p:nvPr/>
        </p:nvGrpSpPr>
        <p:grpSpPr>
          <a:xfrm>
            <a:off x="11379596" y="4826549"/>
            <a:ext cx="376265" cy="418620"/>
            <a:chOff x="11379596" y="4826549"/>
            <a:chExt cx="376265" cy="418620"/>
          </a:xfrm>
        </p:grpSpPr>
        <p:cxnSp>
          <p:nvCxnSpPr>
            <p:cNvPr id="246" name="直接连接符 245"/>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4" name="文本框 253"/>
          <p:cNvSpPr txBox="1"/>
          <p:nvPr/>
        </p:nvSpPr>
        <p:spPr>
          <a:xfrm>
            <a:off x="9402184" y="2074426"/>
            <a:ext cx="925157" cy="461665"/>
          </a:xfrm>
          <a:prstGeom prst="rect">
            <a:avLst/>
          </a:prstGeom>
          <a:noFill/>
        </p:spPr>
        <p:txBody>
          <a:bodyPr wrap="square" rtlCol="0">
            <a:spAutoFit/>
          </a:bodyPr>
          <a:lstStyle/>
          <a:p>
            <a:r>
              <a:rPr lang="en-US" altLang="zh-CN" sz="2400" dirty="0">
                <a:solidFill>
                  <a:schemeClr val="bg1"/>
                </a:solidFill>
              </a:rPr>
              <a:t>21%</a:t>
            </a:r>
            <a:endParaRPr lang="zh-CN" altLang="en-US" sz="2400" dirty="0">
              <a:solidFill>
                <a:schemeClr val="bg1"/>
              </a:solidFill>
            </a:endParaRPr>
          </a:p>
        </p:txBody>
      </p:sp>
      <p:sp>
        <p:nvSpPr>
          <p:cNvPr id="256" name="文本框 255"/>
          <p:cNvSpPr txBox="1"/>
          <p:nvPr/>
        </p:nvSpPr>
        <p:spPr>
          <a:xfrm>
            <a:off x="8455511" y="3570587"/>
            <a:ext cx="849854" cy="461665"/>
          </a:xfrm>
          <a:prstGeom prst="rect">
            <a:avLst/>
          </a:prstGeom>
          <a:noFill/>
        </p:spPr>
        <p:txBody>
          <a:bodyPr wrap="square" rtlCol="0">
            <a:spAutoFit/>
          </a:bodyPr>
          <a:lstStyle/>
          <a:p>
            <a:r>
              <a:rPr lang="en-US" altLang="zh-CN" sz="2400" dirty="0">
                <a:solidFill>
                  <a:schemeClr val="bg1"/>
                </a:solidFill>
              </a:rPr>
              <a:t>79%</a:t>
            </a:r>
            <a:endParaRPr lang="zh-CN" altLang="en-US" sz="2400" dirty="0">
              <a:solidFill>
                <a:schemeClr val="bg1"/>
              </a:solidFill>
            </a:endParaRPr>
          </a:p>
        </p:txBody>
      </p:sp>
      <p:cxnSp>
        <p:nvCxnSpPr>
          <p:cNvPr id="257" name="直接连接符 256"/>
          <p:cNvCxnSpPr/>
          <p:nvPr/>
        </p:nvCxnSpPr>
        <p:spPr>
          <a:xfrm>
            <a:off x="4644322" y="-130951"/>
            <a:ext cx="107712" cy="7809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1556834" y="4254077"/>
            <a:ext cx="4962150" cy="1323439"/>
          </a:xfrm>
          <a:prstGeom prst="rect">
            <a:avLst/>
          </a:prstGeom>
        </p:spPr>
        <p:txBody>
          <a:bodyPr wrap="square">
            <a:spAutoFit/>
          </a:bodyPr>
          <a:lstStyle/>
          <a:p>
            <a:r>
              <a:rPr lang="en-US" altLang="zh-CN" sz="1600" dirty="0"/>
              <a:t>Happiness is not about being immortal nor having food or rights in one's hand. It’s about having each tiny wish come true, or having something to eat when you are hungry or having someone's love when you need love.</a:t>
            </a:r>
            <a:endParaRPr lang="en-US" altLang="zh-CN" sz="1600" dirty="0"/>
          </a:p>
        </p:txBody>
      </p:sp>
      <p:sp>
        <p:nvSpPr>
          <p:cNvPr id="260" name="文本框 259"/>
          <p:cNvSpPr txBox="1"/>
          <p:nvPr/>
        </p:nvSpPr>
        <p:spPr>
          <a:xfrm>
            <a:off x="2580632" y="3083749"/>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262" name="文本框 261"/>
          <p:cNvSpPr txBox="1"/>
          <p:nvPr/>
        </p:nvSpPr>
        <p:spPr>
          <a:xfrm>
            <a:off x="1794523" y="3670599"/>
            <a:ext cx="4023005" cy="369332"/>
          </a:xfrm>
          <a:prstGeom prst="rect">
            <a:avLst/>
          </a:prstGeom>
          <a:noFill/>
        </p:spPr>
        <p:txBody>
          <a:bodyPr wrap="square" rtlCol="0">
            <a:spAutoFit/>
          </a:bodyPr>
          <a:lstStyle/>
          <a:p>
            <a:r>
              <a:rPr lang="en-US" altLang="zh-CN" dirty="0"/>
              <a:t>CLICK TO ADD YOUR TITLE HERE</a:t>
            </a:r>
            <a:endParaRPr lang="zh-CN" altLang="en-US" dirty="0"/>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anim calcmode="lin" valueType="num">
                                      <p:cBhvr>
                                        <p:cTn id="14" dur="1000" fill="hold"/>
                                        <p:tgtEl>
                                          <p:spTgt spid="262"/>
                                        </p:tgtEl>
                                        <p:attrNameLst>
                                          <p:attrName>ppt_x</p:attrName>
                                        </p:attrNameLst>
                                      </p:cBhvr>
                                      <p:tavLst>
                                        <p:tav tm="0">
                                          <p:val>
                                            <p:strVal val="#ppt_x"/>
                                          </p:val>
                                        </p:tav>
                                        <p:tav tm="100000">
                                          <p:val>
                                            <p:strVal val="#ppt_x"/>
                                          </p:val>
                                        </p:tav>
                                      </p:tavLst>
                                    </p:anim>
                                    <p:anim calcmode="lin" valueType="num">
                                      <p:cBhvr>
                                        <p:cTn id="15" dur="1000" fill="hold"/>
                                        <p:tgtEl>
                                          <p:spTgt spid="2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59"/>
                                        </p:tgtEl>
                                        <p:attrNameLst>
                                          <p:attrName>style.visibility</p:attrName>
                                        </p:attrNameLst>
                                      </p:cBhvr>
                                      <p:to>
                                        <p:strVal val="visible"/>
                                      </p:to>
                                    </p:set>
                                    <p:animEffect transition="in" filter="fade">
                                      <p:cBhvr>
                                        <p:cTn id="19" dur="1000"/>
                                        <p:tgtEl>
                                          <p:spTgt spid="259"/>
                                        </p:tgtEl>
                                      </p:cBhvr>
                                    </p:animEffect>
                                    <p:anim calcmode="lin" valueType="num">
                                      <p:cBhvr>
                                        <p:cTn id="20" dur="1000" fill="hold"/>
                                        <p:tgtEl>
                                          <p:spTgt spid="259"/>
                                        </p:tgtEl>
                                        <p:attrNameLst>
                                          <p:attrName>ppt_x</p:attrName>
                                        </p:attrNameLst>
                                      </p:cBhvr>
                                      <p:tavLst>
                                        <p:tav tm="0">
                                          <p:val>
                                            <p:strVal val="#ppt_x"/>
                                          </p:val>
                                        </p:tav>
                                        <p:tav tm="100000">
                                          <p:val>
                                            <p:strVal val="#ppt_x"/>
                                          </p:val>
                                        </p:tav>
                                      </p:tavLst>
                                    </p:anim>
                                    <p:anim calcmode="lin" valueType="num">
                                      <p:cBhvr>
                                        <p:cTn id="21" dur="1000" fill="hold"/>
                                        <p:tgtEl>
                                          <p:spTgt spid="25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1" presetClass="entr" presetSubtype="1"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heel(1)">
                                      <p:cBhvr>
                                        <p:cTn id="25" dur="2000"/>
                                        <p:tgtEl>
                                          <p:spTgt spid="117"/>
                                        </p:tgtEl>
                                      </p:cBhvr>
                                    </p:animEffect>
                                  </p:childTnLst>
                                </p:cTn>
                              </p:par>
                            </p:childTnLst>
                          </p:cTn>
                        </p:par>
                        <p:par>
                          <p:cTn id="26" fill="hold">
                            <p:stCondLst>
                              <p:cond delay="5000"/>
                            </p:stCondLst>
                            <p:childTnLst>
                              <p:par>
                                <p:cTn id="27" presetID="1" presetClass="entr" presetSubtype="0" fill="hold" grpId="0" nodeType="afterEffect">
                                  <p:stCondLst>
                                    <p:cond delay="0"/>
                                  </p:stCondLst>
                                  <p:childTnLst>
                                    <p:set>
                                      <p:cBhvr>
                                        <p:cTn id="28" dur="1" fill="hold">
                                          <p:stCondLst>
                                            <p:cond delay="0"/>
                                          </p:stCondLst>
                                        </p:cTn>
                                        <p:tgtEl>
                                          <p:spTgt spid="256"/>
                                        </p:tgtEl>
                                        <p:attrNameLst>
                                          <p:attrName>style.visibility</p:attrName>
                                        </p:attrNameLst>
                                      </p:cBhvr>
                                      <p:to>
                                        <p:strVal val="visible"/>
                                      </p:to>
                                    </p:set>
                                  </p:childTnLst>
                                </p:cTn>
                              </p:par>
                            </p:childTnLst>
                          </p:cTn>
                        </p:par>
                        <p:par>
                          <p:cTn id="29" fill="hold">
                            <p:stCondLst>
                              <p:cond delay="5000"/>
                            </p:stCondLst>
                            <p:childTnLst>
                              <p:par>
                                <p:cTn id="30" presetID="47" presetClass="entr" presetSubtype="0" fill="hold" grpId="0" nodeType="after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1000"/>
                                        <p:tgtEl>
                                          <p:spTgt spid="119"/>
                                        </p:tgtEl>
                                      </p:cBhvr>
                                    </p:animEffect>
                                    <p:anim calcmode="lin" valueType="num">
                                      <p:cBhvr>
                                        <p:cTn id="33" dur="1000" fill="hold"/>
                                        <p:tgtEl>
                                          <p:spTgt spid="119"/>
                                        </p:tgtEl>
                                        <p:attrNameLst>
                                          <p:attrName>ppt_x</p:attrName>
                                        </p:attrNameLst>
                                      </p:cBhvr>
                                      <p:tavLst>
                                        <p:tav tm="0">
                                          <p:val>
                                            <p:strVal val="#ppt_x"/>
                                          </p:val>
                                        </p:tav>
                                        <p:tav tm="100000">
                                          <p:val>
                                            <p:strVal val="#ppt_x"/>
                                          </p:val>
                                        </p:tav>
                                      </p:tavLst>
                                    </p:anim>
                                    <p:anim calcmode="lin" valueType="num">
                                      <p:cBhvr>
                                        <p:cTn id="34" dur="1000" fill="hold"/>
                                        <p:tgtEl>
                                          <p:spTgt spid="119"/>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1" presetClass="entr" presetSubtype="0" fill="hold" grpId="0" nodeType="afterEffect">
                                  <p:stCondLst>
                                    <p:cond delay="0"/>
                                  </p:stCondLst>
                                  <p:childTnLst>
                                    <p:set>
                                      <p:cBhvr>
                                        <p:cTn id="37"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9" grpId="0" animBg="1"/>
      <p:bldP spid="254" grpId="0"/>
      <p:bldP spid="256" grpId="0"/>
      <p:bldP spid="259" grpId="0"/>
      <p:bldP spid="260" grpId="0" animBg="1"/>
      <p:bldP spid="26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cxnSp>
        <p:nvCxnSpPr>
          <p:cNvPr id="4" name="直接连接符 3"/>
          <p:cNvCxnSpPr/>
          <p:nvPr/>
        </p:nvCxnSpPr>
        <p:spPr>
          <a:xfrm>
            <a:off x="575981" y="519289"/>
            <a:ext cx="11243486" cy="5971822"/>
          </a:xfrm>
          <a:prstGeom prst="line">
            <a:avLst/>
          </a:prstGeom>
          <a:ln>
            <a:solidFill>
              <a:schemeClr val="bg1">
                <a:alpha val="43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891067" y="152378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1174285">
            <a:off x="306437" y="101402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39266" y="2953362"/>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1039965" y="5009490"/>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739292" y="363596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1787152" y="395670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2452917" y="3177005"/>
            <a:ext cx="160862" cy="160862"/>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1174285">
            <a:off x="1507045" y="234670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32" idx="2"/>
            <a:endCxn id="15" idx="5"/>
          </p:cNvCxnSpPr>
          <p:nvPr/>
        </p:nvCxnSpPr>
        <p:spPr>
          <a:xfrm>
            <a:off x="749753" y="2341423"/>
            <a:ext cx="799579" cy="30186"/>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9" idx="1"/>
            <a:endCxn id="8" idx="5"/>
          </p:cNvCxnSpPr>
          <p:nvPr/>
        </p:nvCxnSpPr>
        <p:spPr>
          <a:xfrm>
            <a:off x="488728" y="1213543"/>
            <a:ext cx="432414" cy="32795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8" idx="1"/>
            <a:endCxn id="32" idx="5"/>
          </p:cNvCxnSpPr>
          <p:nvPr/>
        </p:nvCxnSpPr>
        <p:spPr>
          <a:xfrm flipH="1">
            <a:off x="655227" y="1666927"/>
            <a:ext cx="366627" cy="62266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7"/>
            <a:endCxn id="10" idx="4"/>
          </p:cNvCxnSpPr>
          <p:nvPr/>
        </p:nvCxnSpPr>
        <p:spPr>
          <a:xfrm flipH="1">
            <a:off x="464649" y="2371611"/>
            <a:ext cx="181612" cy="58242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633412" y="227674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2"/>
          </p:cNvCxnSpPr>
          <p:nvPr/>
        </p:nvCxnSpPr>
        <p:spPr>
          <a:xfrm flipV="1">
            <a:off x="564784" y="3008313"/>
            <a:ext cx="632891" cy="70432"/>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4"/>
          </p:cNvCxnSpPr>
          <p:nvPr/>
        </p:nvCxnSpPr>
        <p:spPr>
          <a:xfrm flipV="1">
            <a:off x="863577" y="3055633"/>
            <a:ext cx="384775" cy="58099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1187071" y="2948009"/>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endCxn id="55" idx="4"/>
          </p:cNvCxnSpPr>
          <p:nvPr/>
        </p:nvCxnSpPr>
        <p:spPr>
          <a:xfrm>
            <a:off x="357658" y="3096282"/>
            <a:ext cx="143268" cy="116559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7"/>
          </p:cNvCxnSpPr>
          <p:nvPr/>
        </p:nvCxnSpPr>
        <p:spPr>
          <a:xfrm flipH="1">
            <a:off x="464541" y="3818257"/>
            <a:ext cx="299442" cy="54018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415840" y="4261422"/>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2" idx="1"/>
            <a:endCxn id="11" idx="5"/>
          </p:cNvCxnSpPr>
          <p:nvPr/>
        </p:nvCxnSpPr>
        <p:spPr>
          <a:xfrm>
            <a:off x="921583" y="3835484"/>
            <a:ext cx="148457" cy="1191721"/>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4"/>
            <a:endCxn id="49" idx="1"/>
          </p:cNvCxnSpPr>
          <p:nvPr/>
        </p:nvCxnSpPr>
        <p:spPr>
          <a:xfrm flipH="1" flipV="1">
            <a:off x="1270297" y="3039100"/>
            <a:ext cx="642238" cy="91827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59258" y="590174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7"/>
            <a:endCxn id="55" idx="1"/>
          </p:cNvCxnSpPr>
          <p:nvPr/>
        </p:nvCxnSpPr>
        <p:spPr>
          <a:xfrm flipH="1" flipV="1">
            <a:off x="540637" y="4398012"/>
            <a:ext cx="517043" cy="74226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1" idx="3"/>
            <a:endCxn id="11" idx="0"/>
          </p:cNvCxnSpPr>
          <p:nvPr/>
        </p:nvCxnSpPr>
        <p:spPr>
          <a:xfrm flipV="1">
            <a:off x="858776" y="5169876"/>
            <a:ext cx="252880" cy="773786"/>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2" idx="2"/>
            <a:endCxn id="13" idx="6"/>
          </p:cNvCxnSpPr>
          <p:nvPr/>
        </p:nvCxnSpPr>
        <p:spPr>
          <a:xfrm>
            <a:off x="962837" y="3760251"/>
            <a:ext cx="824985" cy="297254"/>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49" idx="3"/>
            <a:endCxn id="15" idx="0"/>
          </p:cNvCxnSpPr>
          <p:nvPr/>
        </p:nvCxnSpPr>
        <p:spPr>
          <a:xfrm flipV="1">
            <a:off x="1278162" y="2572219"/>
            <a:ext cx="329688" cy="39492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rot="11174285">
            <a:off x="3621097" y="2072835"/>
            <a:ext cx="395819" cy="3958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rot="11174285">
            <a:off x="5999814" y="3300325"/>
            <a:ext cx="395819" cy="3958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rot="11174285">
            <a:off x="8373719" y="4571234"/>
            <a:ext cx="395819" cy="39581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974739" y="5068948"/>
            <a:ext cx="166385" cy="16638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3" idx="0"/>
            <a:endCxn id="11" idx="2"/>
          </p:cNvCxnSpPr>
          <p:nvPr/>
        </p:nvCxnSpPr>
        <p:spPr>
          <a:xfrm flipH="1">
            <a:off x="1200351" y="4182218"/>
            <a:ext cx="687606" cy="91644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11174285">
            <a:off x="2716096" y="566043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11" idx="2"/>
            <a:endCxn id="35" idx="6"/>
          </p:cNvCxnSpPr>
          <p:nvPr/>
        </p:nvCxnSpPr>
        <p:spPr>
          <a:xfrm>
            <a:off x="1200351" y="5098661"/>
            <a:ext cx="774881" cy="4443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1"/>
            <a:endCxn id="37" idx="4"/>
          </p:cNvCxnSpPr>
          <p:nvPr/>
        </p:nvCxnSpPr>
        <p:spPr>
          <a:xfrm>
            <a:off x="2110017" y="5217010"/>
            <a:ext cx="731462" cy="44409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1174285">
            <a:off x="3271201" y="6334380"/>
            <a:ext cx="313460" cy="31346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35" idx="0"/>
            <a:endCxn id="61" idx="2"/>
          </p:cNvCxnSpPr>
          <p:nvPr/>
        </p:nvCxnSpPr>
        <p:spPr>
          <a:xfrm flipH="1">
            <a:off x="882803" y="5234840"/>
            <a:ext cx="1166088" cy="79118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4308757" y="602662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3111214" y="5123648"/>
            <a:ext cx="136854" cy="1368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a:endCxn id="9" idx="5"/>
          </p:cNvCxnSpPr>
          <p:nvPr/>
        </p:nvCxnSpPr>
        <p:spPr>
          <a:xfrm>
            <a:off x="-88135" y="253388"/>
            <a:ext cx="436490" cy="78532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4922515" flipH="1" flipV="1">
            <a:off x="11188447" y="-115035"/>
            <a:ext cx="85116" cy="810987"/>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69" idx="0"/>
          </p:cNvCxnSpPr>
          <p:nvPr/>
        </p:nvCxnSpPr>
        <p:spPr>
          <a:xfrm rot="4922515" flipH="1">
            <a:off x="11994311" y="27234"/>
            <a:ext cx="601612" cy="873749"/>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72" idx="7"/>
          </p:cNvCxnSpPr>
          <p:nvPr/>
        </p:nvCxnSpPr>
        <p:spPr>
          <a:xfrm flipH="1" flipV="1">
            <a:off x="11082147" y="1625544"/>
            <a:ext cx="1396993" cy="18342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4922515" flipH="1">
            <a:off x="11220942" y="707298"/>
            <a:ext cx="1737014" cy="669090"/>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72" idx="1"/>
          </p:cNvCxnSpPr>
          <p:nvPr/>
        </p:nvCxnSpPr>
        <p:spPr>
          <a:xfrm flipH="1">
            <a:off x="11063037" y="265638"/>
            <a:ext cx="652903" cy="1223205"/>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rot="4922515">
            <a:off x="11595586" y="129195"/>
            <a:ext cx="226310" cy="22631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rot="4922515">
            <a:off x="12674069" y="67098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0" idx="5"/>
            <a:endCxn id="79" idx="1"/>
          </p:cNvCxnSpPr>
          <p:nvPr/>
        </p:nvCxnSpPr>
        <p:spPr>
          <a:xfrm flipH="1">
            <a:off x="12538040" y="832956"/>
            <a:ext cx="171843" cy="92179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rot="4922515">
            <a:off x="10906639" y="1469146"/>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rot="4922515" flipH="1">
            <a:off x="10373855" y="995908"/>
            <a:ext cx="1065825" cy="19988"/>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1"/>
          </p:cNvCxnSpPr>
          <p:nvPr/>
        </p:nvCxnSpPr>
        <p:spPr>
          <a:xfrm flipV="1">
            <a:off x="9754058" y="395402"/>
            <a:ext cx="1033650" cy="52427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8" idx="7"/>
          </p:cNvCxnSpPr>
          <p:nvPr/>
        </p:nvCxnSpPr>
        <p:spPr>
          <a:xfrm>
            <a:off x="9777204" y="1085247"/>
            <a:ext cx="1195931" cy="513783"/>
          </a:xfrm>
          <a:prstGeom prst="line">
            <a:avLst/>
          </a:prstGeom>
          <a:ln>
            <a:solidFill>
              <a:schemeClr val="bg1">
                <a:lumMod val="75000"/>
                <a:alpha val="21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rot="4922515">
            <a:off x="9564630" y="895819"/>
            <a:ext cx="236430" cy="236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rot="4922515">
            <a:off x="12356720" y="1731919"/>
            <a:ext cx="226310" cy="22631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rot="4922515">
            <a:off x="10610000" y="23229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rot="11174285">
            <a:off x="11386378" y="1885614"/>
            <a:ext cx="313460" cy="313460"/>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1174285">
            <a:off x="8838397" y="381600"/>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rot="11174285">
            <a:off x="9953569" y="1568422"/>
            <a:ext cx="136854" cy="1368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4006378" y="1570088"/>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84" name="文本框 83"/>
          <p:cNvSpPr txBox="1"/>
          <p:nvPr/>
        </p:nvSpPr>
        <p:spPr>
          <a:xfrm>
            <a:off x="6445629" y="2830949"/>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
        <p:nvSpPr>
          <p:cNvPr id="85" name="文本框 84"/>
          <p:cNvSpPr txBox="1"/>
          <p:nvPr/>
        </p:nvSpPr>
        <p:spPr>
          <a:xfrm>
            <a:off x="8683220" y="4111109"/>
            <a:ext cx="2391919" cy="369332"/>
          </a:xfrm>
          <a:prstGeom prst="rect">
            <a:avLst/>
          </a:prstGeom>
          <a:noFill/>
        </p:spPr>
        <p:txBody>
          <a:bodyPr wrap="square" rtlCol="0">
            <a:spAutoFit/>
          </a:bodyPr>
          <a:lstStyle/>
          <a:p>
            <a:r>
              <a:rPr lang="en-US" altLang="zh-CN" dirty="0">
                <a:solidFill>
                  <a:schemeClr val="bg1"/>
                </a:solidFill>
              </a:rPr>
              <a:t>Type something here</a:t>
            </a:r>
            <a:endParaRPr lang="en-US" altLang="zh-CN" dirty="0">
              <a:solidFill>
                <a:schemeClr val="bg1"/>
              </a:solidFill>
            </a:endParaRPr>
          </a:p>
        </p:txBody>
      </p:sp>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1000"/>
                                        <p:tgtEl>
                                          <p:spTgt spid="87"/>
                                        </p:tgtEl>
                                      </p:cBhvr>
                                    </p:animEffect>
                                    <p:anim calcmode="lin" valueType="num">
                                      <p:cBhvr>
                                        <p:cTn id="12" dur="1000" fill="hold"/>
                                        <p:tgtEl>
                                          <p:spTgt spid="87"/>
                                        </p:tgtEl>
                                        <p:attrNameLst>
                                          <p:attrName>ppt_x</p:attrName>
                                        </p:attrNameLst>
                                      </p:cBhvr>
                                      <p:tavLst>
                                        <p:tav tm="0">
                                          <p:val>
                                            <p:strVal val="#ppt_x"/>
                                          </p:val>
                                        </p:tav>
                                        <p:tav tm="100000">
                                          <p:val>
                                            <p:strVal val="#ppt_x"/>
                                          </p:val>
                                        </p:tav>
                                      </p:tavLst>
                                    </p:anim>
                                    <p:anim calcmode="lin" valueType="num">
                                      <p:cBhvr>
                                        <p:cTn id="13" dur="10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1000"/>
                                        <p:tgtEl>
                                          <p:spTgt spid="88"/>
                                        </p:tgtEl>
                                      </p:cBhvr>
                                    </p:animEffect>
                                    <p:anim calcmode="lin" valueType="num">
                                      <p:cBhvr>
                                        <p:cTn id="22" dur="1000" fill="hold"/>
                                        <p:tgtEl>
                                          <p:spTgt spid="88"/>
                                        </p:tgtEl>
                                        <p:attrNameLst>
                                          <p:attrName>ppt_x</p:attrName>
                                        </p:attrNameLst>
                                      </p:cBhvr>
                                      <p:tavLst>
                                        <p:tav tm="0">
                                          <p:val>
                                            <p:strVal val="#ppt_x"/>
                                          </p:val>
                                        </p:tav>
                                        <p:tav tm="100000">
                                          <p:val>
                                            <p:strVal val="#ppt_x"/>
                                          </p:val>
                                        </p:tav>
                                      </p:tavLst>
                                    </p:anim>
                                    <p:anim calcmode="lin" valueType="num">
                                      <p:cBhvr>
                                        <p:cTn id="23" dur="1000" fill="hold"/>
                                        <p:tgtEl>
                                          <p:spTgt spid="88"/>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left)">
                                      <p:cBhvr>
                                        <p:cTn id="27" dur="500"/>
                                        <p:tgtEl>
                                          <p:spTgt spid="84"/>
                                        </p:tgtEl>
                                      </p:cBhvr>
                                    </p:animEffect>
                                  </p:childTnLst>
                                </p:cTn>
                              </p:par>
                            </p:childTnLst>
                          </p:cTn>
                        </p:par>
                        <p:par>
                          <p:cTn id="28" fill="hold">
                            <p:stCondLst>
                              <p:cond delay="3500"/>
                            </p:stCondLst>
                            <p:childTnLst>
                              <p:par>
                                <p:cTn id="29" presetID="47" presetClass="entr" presetSubtype="0" fill="hold" grpId="0"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1000"/>
                                        <p:tgtEl>
                                          <p:spTgt spid="89"/>
                                        </p:tgtEl>
                                      </p:cBhvr>
                                    </p:animEffect>
                                    <p:anim calcmode="lin" valueType="num">
                                      <p:cBhvr>
                                        <p:cTn id="32" dur="1000" fill="hold"/>
                                        <p:tgtEl>
                                          <p:spTgt spid="89"/>
                                        </p:tgtEl>
                                        <p:attrNameLst>
                                          <p:attrName>ppt_x</p:attrName>
                                        </p:attrNameLst>
                                      </p:cBhvr>
                                      <p:tavLst>
                                        <p:tav tm="0">
                                          <p:val>
                                            <p:strVal val="#ppt_x"/>
                                          </p:val>
                                        </p:tav>
                                        <p:tav tm="100000">
                                          <p:val>
                                            <p:strVal val="#ppt_x"/>
                                          </p:val>
                                        </p:tav>
                                      </p:tavLst>
                                    </p:anim>
                                    <p:anim calcmode="lin" valueType="num">
                                      <p:cBhvr>
                                        <p:cTn id="33" dur="1000" fill="hold"/>
                                        <p:tgtEl>
                                          <p:spTgt spid="89"/>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left)">
                                      <p:cBhvr>
                                        <p:cTn id="3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60" grpId="0"/>
      <p:bldP spid="84" grpId="0"/>
      <p:bldP spid="8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2478134" y="365817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576303" y="372476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6996125" y="386883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4720540" y="497562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6246397" y="483213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5600708" y="433276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2608921" y="3801326"/>
            <a:ext cx="937290" cy="12108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3589079" y="3950281"/>
            <a:ext cx="88029" cy="10493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524396" y="49993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a:endCxn id="49" idx="1"/>
          </p:cNvCxnSpPr>
          <p:nvPr/>
        </p:nvCxnSpPr>
        <p:spPr>
          <a:xfrm flipV="1">
            <a:off x="3777583" y="333382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4894907" y="415804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rot="11174285">
            <a:off x="4897735" y="3242736"/>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a:stCxn id="55" idx="2"/>
            <a:endCxn id="14" idx="6"/>
          </p:cNvCxnSpPr>
          <p:nvPr/>
        </p:nvCxnSpPr>
        <p:spPr>
          <a:xfrm>
            <a:off x="5165977" y="411833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5743855" y="4065851"/>
            <a:ext cx="1278955" cy="296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5012937" y="403325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endCxn id="55" idx="3"/>
          </p:cNvCxnSpPr>
          <p:nvPr/>
        </p:nvCxnSpPr>
        <p:spPr>
          <a:xfrm flipH="1">
            <a:off x="5149527" y="3295650"/>
            <a:ext cx="992492" cy="7662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 idx="6"/>
          </p:cNvCxnSpPr>
          <p:nvPr/>
        </p:nvCxnSpPr>
        <p:spPr>
          <a:xfrm flipH="1" flipV="1">
            <a:off x="6252562" y="3320550"/>
            <a:ext cx="744280" cy="6562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rot="11174285">
            <a:off x="6104356" y="3223209"/>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a:stCxn id="11" idx="0"/>
            <a:endCxn id="13" idx="4"/>
          </p:cNvCxnSpPr>
          <p:nvPr/>
        </p:nvCxnSpPr>
        <p:spPr>
          <a:xfrm flipH="1">
            <a:off x="6371780" y="4110438"/>
            <a:ext cx="732340" cy="7223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96" idx="1"/>
          </p:cNvCxnSpPr>
          <p:nvPr/>
        </p:nvCxnSpPr>
        <p:spPr>
          <a:xfrm flipH="1" flipV="1">
            <a:off x="7719890" y="3032972"/>
            <a:ext cx="568233" cy="13952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3640737" y="5062956"/>
            <a:ext cx="1080383" cy="10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rot="11174285">
            <a:off x="5772281" y="387941"/>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1174285">
            <a:off x="8260633" y="4412009"/>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8774000" y="5220869"/>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1174285">
            <a:off x="6149326" y="1752583"/>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9219352" y="385623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4894907" y="446355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1" idx="5"/>
          </p:cNvCxnSpPr>
          <p:nvPr/>
        </p:nvCxnSpPr>
        <p:spPr>
          <a:xfrm flipV="1">
            <a:off x="4988826" y="3247900"/>
            <a:ext cx="1157448" cy="139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49" idx="1"/>
            <a:endCxn id="55" idx="5"/>
          </p:cNvCxnSpPr>
          <p:nvPr/>
        </p:nvCxnSpPr>
        <p:spPr>
          <a:xfrm>
            <a:off x="4980961" y="333382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3"/>
            <a:endCxn id="97" idx="7"/>
          </p:cNvCxnSpPr>
          <p:nvPr/>
        </p:nvCxnSpPr>
        <p:spPr>
          <a:xfrm flipV="1">
            <a:off x="6303874" y="2519859"/>
            <a:ext cx="540013" cy="7452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18" idx="1"/>
            <a:endCxn id="54" idx="4"/>
          </p:cNvCxnSpPr>
          <p:nvPr/>
        </p:nvCxnSpPr>
        <p:spPr>
          <a:xfrm flipH="1">
            <a:off x="8342141" y="2653249"/>
            <a:ext cx="309453" cy="1759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8880406" y="4016625"/>
            <a:ext cx="410637" cy="12048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8407236" y="4493517"/>
            <a:ext cx="387903" cy="883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rot="11174285">
            <a:off x="2738260" y="1951989"/>
            <a:ext cx="242906" cy="242906"/>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rot="11174285">
            <a:off x="3789202" y="137331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rot="11174285">
            <a:off x="7158527" y="908376"/>
            <a:ext cx="256794" cy="25679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7537599" y="28334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1174285">
            <a:off x="6818979" y="23359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rot="11174285">
            <a:off x="5547942" y="2519998"/>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rot="11174285">
            <a:off x="8015271" y="150806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p:cNvCxnSpPr>
            <a:stCxn id="92" idx="1"/>
            <a:endCxn id="112" idx="6"/>
          </p:cNvCxnSpPr>
          <p:nvPr/>
        </p:nvCxnSpPr>
        <p:spPr>
          <a:xfrm>
            <a:off x="2935753" y="2168145"/>
            <a:ext cx="653373" cy="589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94" idx="3"/>
            <a:endCxn id="107" idx="6"/>
          </p:cNvCxnSpPr>
          <p:nvPr/>
        </p:nvCxnSpPr>
        <p:spPr>
          <a:xfrm flipV="1">
            <a:off x="3990482" y="888102"/>
            <a:ext cx="725554" cy="527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96" idx="5"/>
            <a:endCxn id="97" idx="1"/>
          </p:cNvCxnSpPr>
          <p:nvPr/>
        </p:nvCxnSpPr>
        <p:spPr>
          <a:xfrm flipH="1" flipV="1">
            <a:off x="7002880" y="2537238"/>
            <a:ext cx="576637" cy="320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rot="11174285">
            <a:off x="4715733" y="842481"/>
            <a:ext cx="102364" cy="102364"/>
          </a:xfrm>
          <a:prstGeom prst="ellipse">
            <a:avLst/>
          </a:prstGeom>
          <a:solidFill>
            <a:srgbClr val="595959"/>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p:cNvCxnSpPr>
            <a:stCxn id="109" idx="2"/>
            <a:endCxn id="98" idx="5"/>
          </p:cNvCxnSpPr>
          <p:nvPr/>
        </p:nvCxnSpPr>
        <p:spPr>
          <a:xfrm>
            <a:off x="5232884" y="1999605"/>
            <a:ext cx="345133" cy="538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rot="11174285">
            <a:off x="5079844" y="1914519"/>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a:stCxn id="46" idx="0"/>
            <a:endCxn id="109" idx="3"/>
          </p:cNvCxnSpPr>
          <p:nvPr/>
        </p:nvCxnSpPr>
        <p:spPr>
          <a:xfrm flipH="1">
            <a:off x="5216434" y="613459"/>
            <a:ext cx="656652" cy="13297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95" idx="6"/>
            <a:endCxn id="46" idx="2"/>
          </p:cNvCxnSpPr>
          <p:nvPr/>
        </p:nvCxnSpPr>
        <p:spPr>
          <a:xfrm flipH="1" flipV="1">
            <a:off x="5997799" y="513324"/>
            <a:ext cx="1161488" cy="5094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rot="11174285">
            <a:off x="3588462" y="265750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p:cNvCxnSpPr>
            <a:stCxn id="95" idx="0"/>
            <a:endCxn id="97" idx="4"/>
          </p:cNvCxnSpPr>
          <p:nvPr/>
        </p:nvCxnSpPr>
        <p:spPr>
          <a:xfrm flipH="1">
            <a:off x="6944362" y="1164410"/>
            <a:ext cx="328610" cy="11722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99" idx="4"/>
            <a:endCxn id="95" idx="2"/>
          </p:cNvCxnSpPr>
          <p:nvPr/>
        </p:nvCxnSpPr>
        <p:spPr>
          <a:xfrm flipH="1" flipV="1">
            <a:off x="7414561" y="1050725"/>
            <a:ext cx="726093" cy="4580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2" idx="4"/>
            <a:endCxn id="94" idx="7"/>
          </p:cNvCxnSpPr>
          <p:nvPr/>
        </p:nvCxnSpPr>
        <p:spPr>
          <a:xfrm flipV="1">
            <a:off x="2872910" y="1557215"/>
            <a:ext cx="941200" cy="3954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3884421" y="600253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1174285">
            <a:off x="8532046" y="2522403"/>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7357670" y="602477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9156635" y="177038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直接连接符 121"/>
          <p:cNvCxnSpPr>
            <a:stCxn id="98" idx="2"/>
            <a:endCxn id="61" idx="4"/>
          </p:cNvCxnSpPr>
          <p:nvPr/>
        </p:nvCxnSpPr>
        <p:spPr>
          <a:xfrm>
            <a:off x="5708328" y="2609169"/>
            <a:ext cx="520313" cy="6147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46" idx="6"/>
            <a:endCxn id="107" idx="3"/>
          </p:cNvCxnSpPr>
          <p:nvPr/>
        </p:nvCxnSpPr>
        <p:spPr>
          <a:xfrm flipH="1">
            <a:off x="4806824" y="488746"/>
            <a:ext cx="966127" cy="3728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7" idx="1"/>
            <a:endCxn id="109" idx="5"/>
          </p:cNvCxnSpPr>
          <p:nvPr/>
        </p:nvCxnSpPr>
        <p:spPr>
          <a:xfrm>
            <a:off x="4798959" y="933572"/>
            <a:ext cx="309582" cy="997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21" idx="5"/>
          </p:cNvCxnSpPr>
          <p:nvPr/>
        </p:nvCxnSpPr>
        <p:spPr>
          <a:xfrm>
            <a:off x="8216551" y="1550355"/>
            <a:ext cx="970159" cy="2377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18" idx="3"/>
            <a:endCxn id="121" idx="7"/>
          </p:cNvCxnSpPr>
          <p:nvPr/>
        </p:nvCxnSpPr>
        <p:spPr>
          <a:xfrm flipV="1">
            <a:off x="8662892" y="1901173"/>
            <a:ext cx="511458" cy="648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99" idx="0"/>
            <a:endCxn id="118" idx="4"/>
          </p:cNvCxnSpPr>
          <p:nvPr/>
        </p:nvCxnSpPr>
        <p:spPr>
          <a:xfrm>
            <a:off x="8116076" y="1733586"/>
            <a:ext cx="497478" cy="7892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60" idx="7"/>
            <a:endCxn id="54" idx="3"/>
          </p:cNvCxnSpPr>
          <p:nvPr/>
        </p:nvCxnSpPr>
        <p:spPr>
          <a:xfrm flipH="1">
            <a:off x="8391479" y="3987026"/>
            <a:ext cx="845588" cy="4524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5576810" y="599025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7638830" y="529189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4109939" y="6090177"/>
            <a:ext cx="1467535" cy="377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4009804" y="5134941"/>
            <a:ext cx="732315" cy="868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3619267" y="5103147"/>
            <a:ext cx="307441" cy="9242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7193141" y="4084470"/>
            <a:ext cx="534860" cy="12079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7237728" y="4003160"/>
            <a:ext cx="1023340" cy="474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7781977" y="4531557"/>
            <a:ext cx="494848" cy="7904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a:off x="7799216" y="5376936"/>
            <a:ext cx="995923" cy="4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7481955" y="5435044"/>
            <a:ext cx="287662" cy="5903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5731495" y="447591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4915906" y="493294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6347202" y="505765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6643971" y="542268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6430298" y="503341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4879852" y="5149996"/>
            <a:ext cx="697622" cy="9401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3801821" y="385014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a:off x="2621281" y="3688254"/>
            <a:ext cx="955692" cy="1373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112" idx="0"/>
            <a:endCxn id="10" idx="4"/>
          </p:cNvCxnSpPr>
          <p:nvPr/>
        </p:nvCxnSpPr>
        <p:spPr>
          <a:xfrm>
            <a:off x="3688385" y="2881053"/>
            <a:ext cx="13301" cy="8443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112" idx="1"/>
            <a:endCxn id="49" idx="5"/>
          </p:cNvCxnSpPr>
          <p:nvPr/>
        </p:nvCxnSpPr>
        <p:spPr>
          <a:xfrm>
            <a:off x="3770753" y="2857026"/>
            <a:ext cx="1146120" cy="3969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94" idx="1"/>
            <a:endCxn id="112" idx="4"/>
          </p:cNvCxnSpPr>
          <p:nvPr/>
        </p:nvCxnSpPr>
        <p:spPr>
          <a:xfrm flipH="1">
            <a:off x="3712747" y="1574594"/>
            <a:ext cx="260356" cy="10835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a:stCxn id="94" idx="1"/>
            <a:endCxn id="109" idx="0"/>
          </p:cNvCxnSpPr>
          <p:nvPr/>
        </p:nvCxnSpPr>
        <p:spPr>
          <a:xfrm>
            <a:off x="3973103" y="1574594"/>
            <a:ext cx="1175149" cy="4929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112" idx="6"/>
          </p:cNvCxnSpPr>
          <p:nvPr/>
        </p:nvCxnSpPr>
        <p:spPr>
          <a:xfrm flipV="1">
            <a:off x="2621281" y="2757431"/>
            <a:ext cx="967845" cy="9308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112" idx="2"/>
            <a:endCxn id="109" idx="0"/>
          </p:cNvCxnSpPr>
          <p:nvPr/>
        </p:nvCxnSpPr>
        <p:spPr>
          <a:xfrm flipV="1">
            <a:off x="3812007" y="2067559"/>
            <a:ext cx="1336245" cy="7142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112" idx="2"/>
            <a:endCxn id="98" idx="7"/>
          </p:cNvCxnSpPr>
          <p:nvPr/>
        </p:nvCxnSpPr>
        <p:spPr>
          <a:xfrm flipV="1">
            <a:off x="3812007" y="2650785"/>
            <a:ext cx="1753650" cy="131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49" idx="3"/>
            <a:endCxn id="98" idx="0"/>
          </p:cNvCxnSpPr>
          <p:nvPr/>
        </p:nvCxnSpPr>
        <p:spPr>
          <a:xfrm flipV="1">
            <a:off x="4988826" y="2680384"/>
            <a:ext cx="630807" cy="5814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95" idx="7"/>
            <a:endCxn id="59" idx="3"/>
          </p:cNvCxnSpPr>
          <p:nvPr/>
        </p:nvCxnSpPr>
        <p:spPr>
          <a:xfrm flipH="1">
            <a:off x="6348844" y="1117160"/>
            <a:ext cx="837962" cy="677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46" idx="1"/>
            <a:endCxn id="59" idx="5"/>
          </p:cNvCxnSpPr>
          <p:nvPr/>
        </p:nvCxnSpPr>
        <p:spPr>
          <a:xfrm>
            <a:off x="5956182" y="589221"/>
            <a:ext cx="235062" cy="11880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109" idx="2"/>
            <a:endCxn id="59" idx="7"/>
          </p:cNvCxnSpPr>
          <p:nvPr/>
        </p:nvCxnSpPr>
        <p:spPr>
          <a:xfrm flipV="1">
            <a:off x="5232884" y="1934874"/>
            <a:ext cx="941133" cy="647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98" idx="2"/>
            <a:endCxn id="97" idx="6"/>
          </p:cNvCxnSpPr>
          <p:nvPr/>
        </p:nvCxnSpPr>
        <p:spPr>
          <a:xfrm flipV="1">
            <a:off x="5708328" y="2436763"/>
            <a:ext cx="1111321" cy="1724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stCxn id="98" idx="3"/>
            <a:endCxn id="59" idx="0"/>
          </p:cNvCxnSpPr>
          <p:nvPr/>
        </p:nvCxnSpPr>
        <p:spPr>
          <a:xfrm flipV="1">
            <a:off x="5691089" y="1976128"/>
            <a:ext cx="558160" cy="5739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a:stCxn id="97" idx="5"/>
            <a:endCxn id="59" idx="1"/>
          </p:cNvCxnSpPr>
          <p:nvPr/>
        </p:nvCxnSpPr>
        <p:spPr>
          <a:xfrm flipH="1" flipV="1">
            <a:off x="6331617" y="1952101"/>
            <a:ext cx="529649" cy="4087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99" idx="7"/>
            <a:endCxn id="97" idx="3"/>
          </p:cNvCxnSpPr>
          <p:nvPr/>
        </p:nvCxnSpPr>
        <p:spPr>
          <a:xfrm flipH="1">
            <a:off x="7020259" y="1691969"/>
            <a:ext cx="1019920" cy="6862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118" idx="6"/>
            <a:endCxn id="96" idx="3"/>
          </p:cNvCxnSpPr>
          <p:nvPr/>
        </p:nvCxnSpPr>
        <p:spPr>
          <a:xfrm flipH="1">
            <a:off x="7737117" y="2587933"/>
            <a:ext cx="795364" cy="28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329"/>
          <p:cNvCxnSpPr>
            <a:stCxn id="99" idx="0"/>
            <a:endCxn id="96" idx="4"/>
          </p:cNvCxnSpPr>
          <p:nvPr/>
        </p:nvCxnSpPr>
        <p:spPr>
          <a:xfrm flipH="1">
            <a:off x="7661884" y="1733586"/>
            <a:ext cx="454192" cy="11005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endCxn id="11" idx="4"/>
          </p:cNvCxnSpPr>
          <p:nvPr/>
        </p:nvCxnSpPr>
        <p:spPr>
          <a:xfrm flipH="1">
            <a:off x="7130450" y="3027127"/>
            <a:ext cx="461520" cy="8424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stCxn id="61" idx="2"/>
            <a:endCxn id="96" idx="6"/>
          </p:cNvCxnSpPr>
          <p:nvPr/>
        </p:nvCxnSpPr>
        <p:spPr>
          <a:xfrm flipV="1">
            <a:off x="6327901" y="2933377"/>
            <a:ext cx="1210362" cy="414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6541910" y="566346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5701095" y="5016036"/>
            <a:ext cx="570210" cy="97488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5800355" y="5765528"/>
            <a:ext cx="787176" cy="349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6625136" y="5754558"/>
            <a:ext cx="733198" cy="370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3640737" y="4101658"/>
            <a:ext cx="1372654" cy="962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118" idx="2"/>
            <a:endCxn id="60" idx="5"/>
          </p:cNvCxnSpPr>
          <p:nvPr/>
        </p:nvCxnSpPr>
        <p:spPr>
          <a:xfrm>
            <a:off x="8678649" y="2603911"/>
            <a:ext cx="570778" cy="12700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1" name="椭圆 670"/>
          <p:cNvSpPr/>
          <p:nvPr/>
        </p:nvSpPr>
        <p:spPr>
          <a:xfrm>
            <a:off x="4780844" y="2224637"/>
            <a:ext cx="2630311" cy="2630311"/>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0" dirty="0">
                <a:latin typeface="24 LED" panose="020B0603050302020204" pitchFamily="34" charset="0"/>
              </a:rPr>
              <a:t>2</a:t>
            </a:r>
            <a:endParaRPr lang="zh-CN" altLang="en-US" sz="12000" dirty="0">
              <a:latin typeface="24 LED" panose="020B0603050302020204" pitchFamily="34" charset="0"/>
            </a:endParaRPr>
          </a:p>
        </p:txBody>
      </p:sp>
    </p:spTree>
  </p:cSld>
  <p:clrMapOvr>
    <a:masterClrMapping/>
  </p:clrMapOvr>
  <p:transition advTm="790">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8" name="椭圆 7"/>
          <p:cNvSpPr/>
          <p:nvPr/>
        </p:nvSpPr>
        <p:spPr>
          <a:xfrm rot="11174285">
            <a:off x="341331" y="40580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1907523" y="3656183"/>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1174285">
            <a:off x="5360318" y="3962365"/>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3051760" y="4907049"/>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1174285">
            <a:off x="4577617" y="4763555"/>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1174285">
            <a:off x="3931928" y="426418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8" idx="1"/>
            <a:endCxn id="32" idx="5"/>
          </p:cNvCxnSpPr>
          <p:nvPr/>
        </p:nvCxnSpPr>
        <p:spPr>
          <a:xfrm>
            <a:off x="472118" y="42011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2" idx="4"/>
            <a:endCxn id="10" idx="0"/>
          </p:cNvCxnSpPr>
          <p:nvPr/>
        </p:nvCxnSpPr>
        <p:spPr>
          <a:xfrm flipV="1">
            <a:off x="1406484" y="3881701"/>
            <a:ext cx="601844" cy="1193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1341801" y="507461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10" idx="3"/>
          </p:cNvCxnSpPr>
          <p:nvPr/>
        </p:nvCxnSpPr>
        <p:spPr>
          <a:xfrm flipV="1">
            <a:off x="2108803" y="3265247"/>
            <a:ext cx="1203378" cy="433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3"/>
            <a:endCxn id="55" idx="7"/>
          </p:cNvCxnSpPr>
          <p:nvPr/>
        </p:nvCxnSpPr>
        <p:spPr>
          <a:xfrm flipV="1">
            <a:off x="3226127" y="4089467"/>
            <a:ext cx="134934" cy="8542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5" idx="2"/>
            <a:endCxn id="14" idx="6"/>
          </p:cNvCxnSpPr>
          <p:nvPr/>
        </p:nvCxnSpPr>
        <p:spPr>
          <a:xfrm>
            <a:off x="3497197" y="4049756"/>
            <a:ext cx="435207" cy="2861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1" idx="7"/>
            <a:endCxn id="14" idx="3"/>
          </p:cNvCxnSpPr>
          <p:nvPr/>
        </p:nvCxnSpPr>
        <p:spPr>
          <a:xfrm flipH="1">
            <a:off x="4075075" y="4159381"/>
            <a:ext cx="1311928" cy="134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rot="11174285">
            <a:off x="3344157" y="3964670"/>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11" idx="6"/>
            <a:endCxn id="348" idx="2"/>
          </p:cNvCxnSpPr>
          <p:nvPr/>
        </p:nvCxnSpPr>
        <p:spPr>
          <a:xfrm flipH="1" flipV="1">
            <a:off x="3441636" y="3248380"/>
            <a:ext cx="1919399" cy="8219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4" idx="4"/>
            <a:endCxn id="348" idx="1"/>
          </p:cNvCxnSpPr>
          <p:nvPr/>
        </p:nvCxnSpPr>
        <p:spPr>
          <a:xfrm flipH="1" flipV="1">
            <a:off x="3400382" y="3323613"/>
            <a:ext cx="620717" cy="941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 idx="0"/>
            <a:endCxn id="13" idx="4"/>
          </p:cNvCxnSpPr>
          <p:nvPr/>
        </p:nvCxnSpPr>
        <p:spPr>
          <a:xfrm flipH="1">
            <a:off x="4703000" y="4203968"/>
            <a:ext cx="765313" cy="560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5"/>
            <a:endCxn id="496" idx="0"/>
          </p:cNvCxnSpPr>
          <p:nvPr/>
        </p:nvCxnSpPr>
        <p:spPr>
          <a:xfrm flipH="1" flipV="1">
            <a:off x="6655379" y="3373010"/>
            <a:ext cx="219398" cy="128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2" idx="2"/>
            <a:endCxn id="12" idx="6"/>
          </p:cNvCxnSpPr>
          <p:nvPr/>
        </p:nvCxnSpPr>
        <p:spPr>
          <a:xfrm flipV="1">
            <a:off x="1458142" y="4994376"/>
            <a:ext cx="1594198" cy="144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rot="11174285">
            <a:off x="6847287" y="463884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1174285">
            <a:off x="7336297" y="517743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7972688" y="386031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p:cNvCxnSpPr>
            <a:stCxn id="14" idx="7"/>
            <a:endCxn id="12" idx="3"/>
          </p:cNvCxnSpPr>
          <p:nvPr/>
        </p:nvCxnSpPr>
        <p:spPr>
          <a:xfrm flipH="1">
            <a:off x="3226127" y="4394971"/>
            <a:ext cx="723516" cy="5487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endCxn id="55" idx="5"/>
          </p:cNvCxnSpPr>
          <p:nvPr/>
        </p:nvCxnSpPr>
        <p:spPr>
          <a:xfrm>
            <a:off x="3312181" y="3265247"/>
            <a:ext cx="60673" cy="716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60" idx="6"/>
            <a:endCxn id="496" idx="2"/>
          </p:cNvCxnSpPr>
          <p:nvPr/>
        </p:nvCxnSpPr>
        <p:spPr>
          <a:xfrm flipH="1" flipV="1">
            <a:off x="6744074" y="3301795"/>
            <a:ext cx="1229090" cy="630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60" idx="0"/>
            <a:endCxn id="57" idx="4"/>
          </p:cNvCxnSpPr>
          <p:nvPr/>
        </p:nvCxnSpPr>
        <p:spPr>
          <a:xfrm flipH="1">
            <a:off x="7442703" y="4020700"/>
            <a:ext cx="601676" cy="1157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7" idx="7"/>
            <a:endCxn id="54" idx="2"/>
          </p:cNvCxnSpPr>
          <p:nvPr/>
        </p:nvCxnSpPr>
        <p:spPr>
          <a:xfrm flipH="1" flipV="1">
            <a:off x="6993890" y="4720349"/>
            <a:ext cx="363546" cy="613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rot="11174285">
            <a:off x="1655970" y="612438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rot="11174285">
            <a:off x="5858421" y="6221624"/>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rot="11174285">
            <a:off x="8101258" y="868426"/>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直接连接符 129"/>
          <p:cNvCxnSpPr>
            <a:stCxn id="60" idx="7"/>
            <a:endCxn id="54" idx="3"/>
          </p:cNvCxnSpPr>
          <p:nvPr/>
        </p:nvCxnSpPr>
        <p:spPr>
          <a:xfrm flipH="1">
            <a:off x="6978133" y="3991101"/>
            <a:ext cx="1012270" cy="6752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rot="11174285">
            <a:off x="3773532" y="595321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rot="11174285">
            <a:off x="5970050" y="5223317"/>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2" name="直接连接符 211"/>
          <p:cNvCxnSpPr>
            <a:stCxn id="116" idx="2"/>
            <a:endCxn id="175" idx="6"/>
          </p:cNvCxnSpPr>
          <p:nvPr/>
        </p:nvCxnSpPr>
        <p:spPr>
          <a:xfrm flipV="1">
            <a:off x="1881488" y="6053135"/>
            <a:ext cx="1892708" cy="1966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6" idx="4"/>
            <a:endCxn id="12" idx="7"/>
          </p:cNvCxnSpPr>
          <p:nvPr/>
        </p:nvCxnSpPr>
        <p:spPr>
          <a:xfrm flipV="1">
            <a:off x="1781353" y="5066361"/>
            <a:ext cx="1291986" cy="1058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16" idx="5"/>
            <a:endCxn id="32" idx="1"/>
          </p:cNvCxnSpPr>
          <p:nvPr/>
        </p:nvCxnSpPr>
        <p:spPr>
          <a:xfrm flipH="1" flipV="1">
            <a:off x="1436672" y="5178447"/>
            <a:ext cx="261585" cy="9708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 idx="1"/>
            <a:endCxn id="176" idx="4"/>
          </p:cNvCxnSpPr>
          <p:nvPr/>
        </p:nvCxnSpPr>
        <p:spPr>
          <a:xfrm>
            <a:off x="5557334" y="4178000"/>
            <a:ext cx="501887" cy="10457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11" idx="2"/>
            <a:endCxn id="54" idx="6"/>
          </p:cNvCxnSpPr>
          <p:nvPr/>
        </p:nvCxnSpPr>
        <p:spPr>
          <a:xfrm>
            <a:off x="5601921" y="4096690"/>
            <a:ext cx="1245801" cy="6076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54" idx="7"/>
            <a:endCxn id="176" idx="3"/>
          </p:cNvCxnSpPr>
          <p:nvPr/>
        </p:nvCxnSpPr>
        <p:spPr>
          <a:xfrm flipH="1">
            <a:off x="6113197" y="4758389"/>
            <a:ext cx="750282" cy="4950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57" idx="7"/>
            <a:endCxn id="176" idx="2"/>
          </p:cNvCxnSpPr>
          <p:nvPr/>
        </p:nvCxnSpPr>
        <p:spPr>
          <a:xfrm flipH="1" flipV="1">
            <a:off x="6130436" y="5312488"/>
            <a:ext cx="1227000" cy="210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120" idx="4"/>
            <a:endCxn id="176" idx="1"/>
          </p:cNvCxnSpPr>
          <p:nvPr/>
        </p:nvCxnSpPr>
        <p:spPr>
          <a:xfrm flipV="1">
            <a:off x="5982706" y="5366464"/>
            <a:ext cx="118131" cy="8558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14" idx="1"/>
            <a:endCxn id="13" idx="5"/>
          </p:cNvCxnSpPr>
          <p:nvPr/>
        </p:nvCxnSpPr>
        <p:spPr>
          <a:xfrm>
            <a:off x="4062715" y="4407331"/>
            <a:ext cx="557189" cy="3811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12" idx="2"/>
            <a:endCxn id="13" idx="6"/>
          </p:cNvCxnSpPr>
          <p:nvPr/>
        </p:nvCxnSpPr>
        <p:spPr>
          <a:xfrm flipV="1">
            <a:off x="3247126" y="4864360"/>
            <a:ext cx="1331161" cy="1513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a:stCxn id="362" idx="4"/>
            <a:endCxn id="13" idx="0"/>
          </p:cNvCxnSpPr>
          <p:nvPr/>
        </p:nvCxnSpPr>
        <p:spPr>
          <a:xfrm flipH="1" flipV="1">
            <a:off x="4678422" y="4989073"/>
            <a:ext cx="251451" cy="606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362" idx="2"/>
            <a:endCxn id="176" idx="7"/>
          </p:cNvCxnSpPr>
          <p:nvPr/>
        </p:nvCxnSpPr>
        <p:spPr>
          <a:xfrm flipV="1">
            <a:off x="4975191" y="5354104"/>
            <a:ext cx="1012574" cy="2975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13" idx="1"/>
            <a:endCxn id="176" idx="6"/>
          </p:cNvCxnSpPr>
          <p:nvPr/>
        </p:nvCxnSpPr>
        <p:spPr>
          <a:xfrm>
            <a:off x="4761518" y="4964835"/>
            <a:ext cx="1209008" cy="33017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175" idx="6"/>
            <a:endCxn id="12" idx="1"/>
          </p:cNvCxnSpPr>
          <p:nvPr/>
        </p:nvCxnSpPr>
        <p:spPr>
          <a:xfrm flipH="1" flipV="1">
            <a:off x="3211072" y="5081416"/>
            <a:ext cx="563124" cy="9717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0" idx="2"/>
            <a:endCxn id="55" idx="6"/>
          </p:cNvCxnSpPr>
          <p:nvPr/>
        </p:nvCxnSpPr>
        <p:spPr>
          <a:xfrm>
            <a:off x="2133041" y="3781566"/>
            <a:ext cx="1211570" cy="2515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8" idx="3"/>
            <a:endCxn id="10" idx="6"/>
          </p:cNvCxnSpPr>
          <p:nvPr/>
        </p:nvCxnSpPr>
        <p:spPr>
          <a:xfrm flipV="1">
            <a:off x="484478" y="3756988"/>
            <a:ext cx="1423715" cy="3311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329" idx="1"/>
            <a:endCxn id="10" idx="4"/>
          </p:cNvCxnSpPr>
          <p:nvPr/>
        </p:nvCxnSpPr>
        <p:spPr>
          <a:xfrm>
            <a:off x="1288082" y="2469537"/>
            <a:ext cx="744824" cy="118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8" idx="3"/>
            <a:endCxn id="329" idx="0"/>
          </p:cNvCxnSpPr>
          <p:nvPr/>
        </p:nvCxnSpPr>
        <p:spPr>
          <a:xfrm flipV="1">
            <a:off x="484478" y="24820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直接连接符 334"/>
          <p:cNvCxnSpPr>
            <a:stCxn id="496" idx="6"/>
            <a:endCxn id="11" idx="4"/>
          </p:cNvCxnSpPr>
          <p:nvPr/>
        </p:nvCxnSpPr>
        <p:spPr>
          <a:xfrm flipH="1">
            <a:off x="5494643" y="3284315"/>
            <a:ext cx="1089521" cy="6787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2" name="椭圆 361"/>
          <p:cNvSpPr/>
          <p:nvPr/>
        </p:nvSpPr>
        <p:spPr>
          <a:xfrm rot="11174285">
            <a:off x="4873130" y="5594887"/>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4" name="直接连接符 363"/>
          <p:cNvCxnSpPr>
            <a:stCxn id="175" idx="4"/>
            <a:endCxn id="13" idx="7"/>
          </p:cNvCxnSpPr>
          <p:nvPr/>
        </p:nvCxnSpPr>
        <p:spPr>
          <a:xfrm flipV="1">
            <a:off x="3897817" y="4947456"/>
            <a:ext cx="704708" cy="10064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175" idx="2"/>
            <a:endCxn id="362" idx="0"/>
          </p:cNvCxnSpPr>
          <p:nvPr/>
        </p:nvCxnSpPr>
        <p:spPr>
          <a:xfrm flipV="1">
            <a:off x="3997077" y="5696948"/>
            <a:ext cx="921674" cy="3805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直接连接符 370"/>
          <p:cNvCxnSpPr>
            <a:stCxn id="362" idx="1"/>
            <a:endCxn id="120" idx="6"/>
          </p:cNvCxnSpPr>
          <p:nvPr/>
        </p:nvCxnSpPr>
        <p:spPr>
          <a:xfrm>
            <a:off x="4956356" y="5685978"/>
            <a:ext cx="902729" cy="635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stCxn id="55" idx="6"/>
            <a:endCxn id="32" idx="2"/>
          </p:cNvCxnSpPr>
          <p:nvPr/>
        </p:nvCxnSpPr>
        <p:spPr>
          <a:xfrm flipH="1">
            <a:off x="1458142" y="4033078"/>
            <a:ext cx="1886469" cy="11062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1" name="直接连接符 620"/>
          <p:cNvCxnSpPr>
            <a:stCxn id="322" idx="0"/>
            <a:endCxn id="496" idx="3"/>
          </p:cNvCxnSpPr>
          <p:nvPr/>
        </p:nvCxnSpPr>
        <p:spPr>
          <a:xfrm>
            <a:off x="6684217" y="1905084"/>
            <a:ext cx="42618" cy="1337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矩形 147"/>
          <p:cNvSpPr/>
          <p:nvPr/>
        </p:nvSpPr>
        <p:spPr>
          <a:xfrm>
            <a:off x="7989906" y="2325564"/>
            <a:ext cx="3649867" cy="3539430"/>
          </a:xfrm>
          <a:prstGeom prst="rect">
            <a:avLst/>
          </a:prstGeom>
        </p:spPr>
        <p:txBody>
          <a:bodyPr wrap="square">
            <a:spAutoFit/>
          </a:bodyPr>
          <a:lstStyle/>
          <a:p>
            <a:r>
              <a:rPr lang="en-US" altLang="zh-CN" sz="1600" dirty="0"/>
              <a:t>Happiness is not about being immortal nor having food or rights in one's hand. It’s about having each tiny wish come true, or having something to eat when you are hungry or having someone's love when you need love.</a:t>
            </a:r>
            <a:endParaRPr lang="en-US" altLang="zh-CN" sz="1600" dirty="0"/>
          </a:p>
          <a:p>
            <a:endParaRPr lang="en-US" altLang="zh-CN" sz="1600" dirty="0"/>
          </a:p>
          <a:p>
            <a:r>
              <a:rPr lang="en-US" altLang="zh-CN" sz="1600" dirty="0"/>
              <a:t>Happiness is not about being immortal nor having food or rights in one's hand. It’s about having each tiny wish come true, or having something to eat when you are hungry or having someone's love when you need love.</a:t>
            </a:r>
            <a:endParaRPr lang="zh-CN" altLang="en-US" sz="1600" dirty="0"/>
          </a:p>
          <a:p>
            <a:endParaRPr lang="zh-CN" altLang="en-US" sz="1600" dirty="0"/>
          </a:p>
        </p:txBody>
      </p:sp>
      <p:sp>
        <p:nvSpPr>
          <p:cNvPr id="149" name="文本框 148"/>
          <p:cNvSpPr txBox="1"/>
          <p:nvPr/>
        </p:nvSpPr>
        <p:spPr>
          <a:xfrm>
            <a:off x="8669460" y="1244191"/>
            <a:ext cx="2063690" cy="369332"/>
          </a:xfrm>
          <a:prstGeom prst="rect">
            <a:avLst/>
          </a:prstGeom>
          <a:solidFill>
            <a:srgbClr val="595959"/>
          </a:solidFill>
        </p:spPr>
        <p:txBody>
          <a:bodyPr wrap="square" rtlCol="0">
            <a:spAutoFit/>
          </a:bodyPr>
          <a:lstStyle/>
          <a:p>
            <a:pPr algn="ctr"/>
            <a:r>
              <a:rPr lang="en-US" altLang="zh-CN" dirty="0">
                <a:solidFill>
                  <a:schemeClr val="bg1"/>
                </a:solidFill>
              </a:rPr>
              <a:t>ADD YOUR TEXT</a:t>
            </a:r>
            <a:endParaRPr lang="zh-CN" altLang="en-US" dirty="0">
              <a:solidFill>
                <a:schemeClr val="bg1"/>
              </a:solidFill>
            </a:endParaRPr>
          </a:p>
        </p:txBody>
      </p:sp>
      <p:sp>
        <p:nvSpPr>
          <p:cNvPr id="150" name="文本框 149"/>
          <p:cNvSpPr txBox="1"/>
          <p:nvPr/>
        </p:nvSpPr>
        <p:spPr>
          <a:xfrm>
            <a:off x="7883351" y="1831041"/>
            <a:ext cx="4023005" cy="369332"/>
          </a:xfrm>
          <a:prstGeom prst="rect">
            <a:avLst/>
          </a:prstGeom>
          <a:noFill/>
        </p:spPr>
        <p:txBody>
          <a:bodyPr wrap="square" rtlCol="0">
            <a:spAutoFit/>
          </a:bodyPr>
          <a:lstStyle/>
          <a:p>
            <a:r>
              <a:rPr lang="en-US" altLang="zh-CN" dirty="0"/>
              <a:t>CLICK TO ADD YOUR TITLE HERE</a:t>
            </a:r>
            <a:endParaRPr lang="zh-CN" altLang="en-US" dirty="0"/>
          </a:p>
        </p:txBody>
      </p:sp>
      <p:sp>
        <p:nvSpPr>
          <p:cNvPr id="219" name="椭圆 218"/>
          <p:cNvSpPr/>
          <p:nvPr/>
        </p:nvSpPr>
        <p:spPr>
          <a:xfrm rot="11174285">
            <a:off x="7598712" y="6373711"/>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rot="11174285">
            <a:off x="8540645" y="57725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rot="11174285">
            <a:off x="2990402" y="5972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0" name="直接连接符 229"/>
          <p:cNvCxnSpPr>
            <a:stCxn id="219" idx="7"/>
            <a:endCxn id="120" idx="2"/>
          </p:cNvCxnSpPr>
          <p:nvPr/>
        </p:nvCxnSpPr>
        <p:spPr>
          <a:xfrm flipH="1" flipV="1">
            <a:off x="6081966" y="6345909"/>
            <a:ext cx="1541437" cy="21009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57" idx="0"/>
            <a:endCxn id="120" idx="3"/>
          </p:cNvCxnSpPr>
          <p:nvPr/>
        </p:nvCxnSpPr>
        <p:spPr>
          <a:xfrm flipH="1">
            <a:off x="6057939" y="5368818"/>
            <a:ext cx="1363906" cy="8947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27" idx="6"/>
            <a:endCxn id="219" idx="2"/>
          </p:cNvCxnSpPr>
          <p:nvPr/>
        </p:nvCxnSpPr>
        <p:spPr>
          <a:xfrm flipH="1">
            <a:off x="7822257" y="5844260"/>
            <a:ext cx="718864" cy="6537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227" idx="5"/>
            <a:endCxn id="57" idx="2"/>
          </p:cNvCxnSpPr>
          <p:nvPr/>
        </p:nvCxnSpPr>
        <p:spPr>
          <a:xfrm flipH="1" flipV="1">
            <a:off x="7527683" y="5283838"/>
            <a:ext cx="1043037" cy="5064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19" idx="5"/>
            <a:endCxn id="57" idx="1"/>
          </p:cNvCxnSpPr>
          <p:nvPr/>
        </p:nvCxnSpPr>
        <p:spPr>
          <a:xfrm flipH="1" flipV="1">
            <a:off x="7492364" y="5348247"/>
            <a:ext cx="148266" cy="10501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rot="11174285">
            <a:off x="4086127" y="139170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rot="11174285">
            <a:off x="3724251" y="213274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rot="11174285">
            <a:off x="5816241" y="934760"/>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椭圆 316"/>
          <p:cNvSpPr/>
          <p:nvPr/>
        </p:nvSpPr>
        <p:spPr>
          <a:xfrm rot="11174285">
            <a:off x="5645430" y="2585550"/>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椭圆 318"/>
          <p:cNvSpPr/>
          <p:nvPr/>
        </p:nvSpPr>
        <p:spPr>
          <a:xfrm rot="11174285">
            <a:off x="2207845" y="1625237"/>
            <a:ext cx="242320" cy="242320"/>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p:nvPr/>
        </p:nvSpPr>
        <p:spPr>
          <a:xfrm rot="11174285">
            <a:off x="6618687" y="1758481"/>
            <a:ext cx="147038" cy="14703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连接符 322"/>
          <p:cNvCxnSpPr>
            <a:stCxn id="329" idx="3"/>
            <a:endCxn id="319" idx="6"/>
          </p:cNvCxnSpPr>
          <p:nvPr/>
        </p:nvCxnSpPr>
        <p:spPr>
          <a:xfrm flipV="1">
            <a:off x="1297048" y="1733232"/>
            <a:ext cx="911514" cy="65428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9" name="椭圆 328"/>
          <p:cNvSpPr/>
          <p:nvPr/>
        </p:nvSpPr>
        <p:spPr>
          <a:xfrm rot="11174285">
            <a:off x="1193211" y="2365700"/>
            <a:ext cx="116686" cy="116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4" name="直接连接符 333"/>
          <p:cNvCxnSpPr>
            <a:stCxn id="10" idx="3"/>
            <a:endCxn id="319" idx="0"/>
          </p:cNvCxnSpPr>
          <p:nvPr/>
        </p:nvCxnSpPr>
        <p:spPr>
          <a:xfrm flipV="1">
            <a:off x="2108803" y="1866840"/>
            <a:ext cx="207037" cy="1831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stCxn id="308" idx="6"/>
            <a:endCxn id="319" idx="2"/>
          </p:cNvCxnSpPr>
          <p:nvPr/>
        </p:nvCxnSpPr>
        <p:spPr>
          <a:xfrm flipH="1" flipV="1">
            <a:off x="2449448" y="1759562"/>
            <a:ext cx="1275520" cy="481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8" name="椭圆 347"/>
          <p:cNvSpPr/>
          <p:nvPr/>
        </p:nvSpPr>
        <p:spPr>
          <a:xfrm rot="11174285">
            <a:off x="3218091" y="312409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9" name="直接连接符 348"/>
          <p:cNvCxnSpPr>
            <a:stCxn id="348" idx="3"/>
            <a:endCxn id="308" idx="7"/>
          </p:cNvCxnSpPr>
          <p:nvPr/>
        </p:nvCxnSpPr>
        <p:spPr>
          <a:xfrm flipV="1">
            <a:off x="3417609" y="2329763"/>
            <a:ext cx="333327" cy="8362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stCxn id="319" idx="1"/>
            <a:endCxn id="348" idx="5"/>
          </p:cNvCxnSpPr>
          <p:nvPr/>
        </p:nvCxnSpPr>
        <p:spPr>
          <a:xfrm>
            <a:off x="2404861" y="1840872"/>
            <a:ext cx="855148" cy="13079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03" idx="2"/>
            <a:endCxn id="309" idx="6"/>
          </p:cNvCxnSpPr>
          <p:nvPr/>
        </p:nvCxnSpPr>
        <p:spPr>
          <a:xfrm flipV="1">
            <a:off x="4311645" y="1035565"/>
            <a:ext cx="1505266" cy="4815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2" name="直接连接符 461"/>
          <p:cNvCxnSpPr>
            <a:stCxn id="303" idx="7"/>
            <a:endCxn id="308" idx="4"/>
          </p:cNvCxnSpPr>
          <p:nvPr/>
        </p:nvCxnSpPr>
        <p:spPr>
          <a:xfrm flipH="1">
            <a:off x="3858576" y="1575607"/>
            <a:ext cx="252459" cy="5578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3" name="直接连接符 462"/>
          <p:cNvCxnSpPr>
            <a:stCxn id="11" idx="4"/>
            <a:endCxn id="317" idx="1"/>
          </p:cNvCxnSpPr>
          <p:nvPr/>
        </p:nvCxnSpPr>
        <p:spPr>
          <a:xfrm flipV="1">
            <a:off x="5494643" y="2759917"/>
            <a:ext cx="310099" cy="12031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4" name="直接连接符 463"/>
          <p:cNvCxnSpPr>
            <a:stCxn id="348" idx="2"/>
            <a:endCxn id="317" idx="7"/>
          </p:cNvCxnSpPr>
          <p:nvPr/>
        </p:nvCxnSpPr>
        <p:spPr>
          <a:xfrm flipV="1">
            <a:off x="3441636" y="2744862"/>
            <a:ext cx="2225373" cy="5035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5" name="直接连接符 464"/>
          <p:cNvCxnSpPr>
            <a:stCxn id="308" idx="2"/>
            <a:endCxn id="317" idx="5"/>
          </p:cNvCxnSpPr>
          <p:nvPr/>
        </p:nvCxnSpPr>
        <p:spPr>
          <a:xfrm>
            <a:off x="3965854" y="2267072"/>
            <a:ext cx="1716210" cy="3400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6" name="直接连接符 465"/>
          <p:cNvCxnSpPr>
            <a:stCxn id="317" idx="4"/>
            <a:endCxn id="322" idx="7"/>
          </p:cNvCxnSpPr>
          <p:nvPr/>
        </p:nvCxnSpPr>
        <p:spPr>
          <a:xfrm flipV="1">
            <a:off x="5754049" y="1878029"/>
            <a:ext cx="880830" cy="7081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5" name="直接连接符 474"/>
          <p:cNvCxnSpPr>
            <a:stCxn id="309" idx="0"/>
            <a:endCxn id="317" idx="4"/>
          </p:cNvCxnSpPr>
          <p:nvPr/>
        </p:nvCxnSpPr>
        <p:spPr>
          <a:xfrm flipH="1">
            <a:off x="5754049" y="1160278"/>
            <a:ext cx="162997" cy="14258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8" name="直接连接符 477"/>
          <p:cNvCxnSpPr>
            <a:stCxn id="303" idx="1"/>
            <a:endCxn id="317" idx="5"/>
          </p:cNvCxnSpPr>
          <p:nvPr/>
        </p:nvCxnSpPr>
        <p:spPr>
          <a:xfrm>
            <a:off x="4270028" y="1592986"/>
            <a:ext cx="1412036" cy="10141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2" name="直接连接符 481"/>
          <p:cNvCxnSpPr>
            <a:stCxn id="303" idx="5"/>
            <a:endCxn id="319" idx="3"/>
          </p:cNvCxnSpPr>
          <p:nvPr/>
        </p:nvCxnSpPr>
        <p:spPr>
          <a:xfrm flipH="1">
            <a:off x="2423480" y="1416614"/>
            <a:ext cx="1704934" cy="2539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a:stCxn id="322" idx="5"/>
            <a:endCxn id="309" idx="2"/>
          </p:cNvCxnSpPr>
          <p:nvPr/>
        </p:nvCxnSpPr>
        <p:spPr>
          <a:xfrm flipH="1" flipV="1">
            <a:off x="6041759" y="1060143"/>
            <a:ext cx="604418" cy="7145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8" name="直接连接符 487"/>
          <p:cNvCxnSpPr>
            <a:stCxn id="322" idx="2"/>
            <a:endCxn id="60" idx="5"/>
          </p:cNvCxnSpPr>
          <p:nvPr/>
        </p:nvCxnSpPr>
        <p:spPr>
          <a:xfrm>
            <a:off x="6765290" y="1839989"/>
            <a:ext cx="1237473" cy="20380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6" name="椭圆 495"/>
          <p:cNvSpPr/>
          <p:nvPr/>
        </p:nvSpPr>
        <p:spPr>
          <a:xfrm rot="11174285">
            <a:off x="6583688" y="3212624"/>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8" name="直接连接符 507"/>
          <p:cNvCxnSpPr>
            <a:stCxn id="121" idx="7"/>
            <a:endCxn id="322" idx="3"/>
          </p:cNvCxnSpPr>
          <p:nvPr/>
        </p:nvCxnSpPr>
        <p:spPr>
          <a:xfrm flipH="1">
            <a:off x="6749533" y="999213"/>
            <a:ext cx="1369440" cy="78675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1" name="直接连接符 510"/>
          <p:cNvCxnSpPr>
            <a:stCxn id="121" idx="5"/>
            <a:endCxn id="309" idx="2"/>
          </p:cNvCxnSpPr>
          <p:nvPr/>
        </p:nvCxnSpPr>
        <p:spPr>
          <a:xfrm flipH="1">
            <a:off x="6041759" y="886141"/>
            <a:ext cx="2089574" cy="1740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7" name="直接连接符 516"/>
          <p:cNvCxnSpPr>
            <a:stCxn id="319" idx="5"/>
            <a:endCxn id="228" idx="7"/>
          </p:cNvCxnSpPr>
          <p:nvPr/>
        </p:nvCxnSpPr>
        <p:spPr>
          <a:xfrm flipV="1">
            <a:off x="2253149" y="7795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stCxn id="303" idx="4"/>
            <a:endCxn id="228" idx="1"/>
          </p:cNvCxnSpPr>
          <p:nvPr/>
        </p:nvCxnSpPr>
        <p:spPr>
          <a:xfrm flipH="1" flipV="1">
            <a:off x="3172693" y="7967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3" name="直接连接符 522"/>
          <p:cNvCxnSpPr>
            <a:stCxn id="309" idx="5"/>
            <a:endCxn id="228" idx="3"/>
          </p:cNvCxnSpPr>
          <p:nvPr/>
        </p:nvCxnSpPr>
        <p:spPr>
          <a:xfrm flipH="1" flipV="1">
            <a:off x="3189920" y="639146"/>
            <a:ext cx="2668608" cy="3205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5" name="图片 144"/>
          <p:cNvPicPr>
            <a:picLocks noChangeAspect="1"/>
          </p:cNvPicPr>
          <p:nvPr/>
        </p:nvPicPr>
        <p:blipFill>
          <a:blip r:embed="rId1"/>
          <a:srcRect r="66667"/>
          <a:stretch>
            <a:fillRect/>
          </a:stretch>
        </p:blipFill>
        <p:spPr>
          <a:xfrm>
            <a:off x="227350" y="1206122"/>
            <a:ext cx="2235262" cy="4435105"/>
          </a:xfrm>
          <a:prstGeom prst="rect">
            <a:avLst/>
          </a:prstGeom>
        </p:spPr>
      </p:pic>
      <p:pic>
        <p:nvPicPr>
          <p:cNvPr id="146" name="图片 145"/>
          <p:cNvPicPr>
            <a:picLocks noChangeAspect="1"/>
          </p:cNvPicPr>
          <p:nvPr/>
        </p:nvPicPr>
        <p:blipFill>
          <a:blip r:embed="rId2"/>
          <a:srcRect r="66667"/>
          <a:stretch>
            <a:fillRect/>
          </a:stretch>
        </p:blipFill>
        <p:spPr>
          <a:xfrm>
            <a:off x="2681275" y="1206123"/>
            <a:ext cx="2235262" cy="4435105"/>
          </a:xfrm>
          <a:prstGeom prst="rect">
            <a:avLst/>
          </a:prstGeom>
        </p:spPr>
      </p:pic>
      <p:pic>
        <p:nvPicPr>
          <p:cNvPr id="147" name="图片 146"/>
          <p:cNvPicPr>
            <a:picLocks noChangeAspect="1"/>
          </p:cNvPicPr>
          <p:nvPr/>
        </p:nvPicPr>
        <p:blipFill>
          <a:blip r:embed="rId3"/>
          <a:srcRect r="66667"/>
          <a:stretch>
            <a:fillRect/>
          </a:stretch>
        </p:blipFill>
        <p:spPr>
          <a:xfrm>
            <a:off x="5135200" y="1206122"/>
            <a:ext cx="2235262" cy="4435105"/>
          </a:xfrm>
          <a:prstGeom prst="rect">
            <a:avLst/>
          </a:prstGeom>
        </p:spPr>
      </p:pic>
    </p:spTree>
  </p:cSld>
  <p:clrMapOvr>
    <a:masterClrMapping/>
  </p:clrMapOvr>
  <p:transition advTm="79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anim calcmode="lin" valueType="num">
                                      <p:cBhvr>
                                        <p:cTn id="8" dur="1000" fill="hold"/>
                                        <p:tgtEl>
                                          <p:spTgt spid="149"/>
                                        </p:tgtEl>
                                        <p:attrNameLst>
                                          <p:attrName>ppt_x</p:attrName>
                                        </p:attrNameLst>
                                      </p:cBhvr>
                                      <p:tavLst>
                                        <p:tav tm="0">
                                          <p:val>
                                            <p:strVal val="#ppt_x"/>
                                          </p:val>
                                        </p:tav>
                                        <p:tav tm="100000">
                                          <p:val>
                                            <p:strVal val="#ppt_x"/>
                                          </p:val>
                                        </p:tav>
                                      </p:tavLst>
                                    </p:anim>
                                    <p:anim calcmode="lin" valueType="num">
                                      <p:cBhvr>
                                        <p:cTn id="9" dur="1000" fill="hold"/>
                                        <p:tgtEl>
                                          <p:spTgt spid="14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fade">
                                      <p:cBhvr>
                                        <p:cTn id="13" dur="1000"/>
                                        <p:tgtEl>
                                          <p:spTgt spid="150"/>
                                        </p:tgtEl>
                                      </p:cBhvr>
                                    </p:animEffect>
                                    <p:anim calcmode="lin" valueType="num">
                                      <p:cBhvr>
                                        <p:cTn id="14" dur="1000" fill="hold"/>
                                        <p:tgtEl>
                                          <p:spTgt spid="150"/>
                                        </p:tgtEl>
                                        <p:attrNameLst>
                                          <p:attrName>ppt_x</p:attrName>
                                        </p:attrNameLst>
                                      </p:cBhvr>
                                      <p:tavLst>
                                        <p:tav tm="0">
                                          <p:val>
                                            <p:strVal val="#ppt_x"/>
                                          </p:val>
                                        </p:tav>
                                        <p:tav tm="100000">
                                          <p:val>
                                            <p:strVal val="#ppt_x"/>
                                          </p:val>
                                        </p:tav>
                                      </p:tavLst>
                                    </p:anim>
                                    <p:anim calcmode="lin" valueType="num">
                                      <p:cBhvr>
                                        <p:cTn id="15" dur="1000" fill="hold"/>
                                        <p:tgtEl>
                                          <p:spTgt spid="15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1000"/>
                                        <p:tgtEl>
                                          <p:spTgt spid="148"/>
                                        </p:tgtEl>
                                      </p:cBhvr>
                                    </p:animEffect>
                                    <p:anim calcmode="lin" valueType="num">
                                      <p:cBhvr>
                                        <p:cTn id="20" dur="1000" fill="hold"/>
                                        <p:tgtEl>
                                          <p:spTgt spid="148"/>
                                        </p:tgtEl>
                                        <p:attrNameLst>
                                          <p:attrName>ppt_x</p:attrName>
                                        </p:attrNameLst>
                                      </p:cBhvr>
                                      <p:tavLst>
                                        <p:tav tm="0">
                                          <p:val>
                                            <p:strVal val="#ppt_x"/>
                                          </p:val>
                                        </p:tav>
                                        <p:tav tm="100000">
                                          <p:val>
                                            <p:strVal val="#ppt_x"/>
                                          </p:val>
                                        </p:tav>
                                      </p:tavLst>
                                    </p:anim>
                                    <p:anim calcmode="lin" valueType="num">
                                      <p:cBhvr>
                                        <p:cTn id="21"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animBg="1"/>
      <p:bldP spid="15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4484</Words>
  <Application>WPS 演示</Application>
  <PresentationFormat>宽屏</PresentationFormat>
  <Paragraphs>177</Paragraphs>
  <Slides>23</Slides>
  <Notes>23</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23</vt:i4>
      </vt:variant>
    </vt:vector>
  </HeadingPairs>
  <TitlesOfParts>
    <vt:vector size="38" baseType="lpstr">
      <vt:lpstr>Arial</vt:lpstr>
      <vt:lpstr>宋体</vt:lpstr>
      <vt:lpstr>Wingdings</vt:lpstr>
      <vt:lpstr>微软雅黑</vt:lpstr>
      <vt:lpstr>24 LED</vt:lpstr>
      <vt:lpstr>Arial Unicode MS</vt:lpstr>
      <vt:lpstr>Arial Black</vt:lpstr>
      <vt:lpstr>等线</vt:lpstr>
      <vt:lpstr>Calibri</vt:lpstr>
      <vt:lpstr>Meiryo</vt:lpstr>
      <vt:lpstr>Arial Narrow</vt:lpstr>
      <vt:lpstr>Segoe Print</vt:lpstr>
      <vt:lpstr>Yu Gothic UI</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竹柏</cp:lastModifiedBy>
  <cp:revision>244</cp:revision>
  <dcterms:created xsi:type="dcterms:W3CDTF">2016-01-18T12:33:00Z</dcterms:created>
  <dcterms:modified xsi:type="dcterms:W3CDTF">2018-08-08T08:02:40Z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