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60" r:id="rId7"/>
    <p:sldId id="262" r:id="rId8"/>
    <p:sldId id="271" r:id="rId9"/>
    <p:sldId id="277" r:id="rId10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p>
            <a:r>
              <a:rPr lang="en-US" sz="2000" b="0" strike="noStrike" spc="-1">
                <a:latin typeface="Arial"/>
              </a:rPr>
              <a:t>Click to edit the notes format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r>
              <a:rPr lang="en-US" sz="1400" b="0" strike="noStrike" spc="-1">
                <a:latin typeface="Times New Roman"/>
              </a:rPr>
              <a:t>&lt;header&gt;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r>
              <a:rPr lang="en-US" sz="1400" b="0" strike="noStrike" spc="-1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pPr algn="r"/>
            <a:fld id="{4555A134-E6D6-4352-B248-9FEE3305E0B9}" type="slidenum">
              <a:rPr lang="en-US" sz="1400" b="0" strike="noStrike" spc="-1">
                <a:latin typeface="Times New Roman"/>
              </a:rPr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5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6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7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0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2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zh-C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Arial Black"/>
                <a:ea typeface="微软雅黑"/>
              </a:rPr>
              <a:t>单击此处编辑母版标题样式</a:t>
            </a:r>
            <a:endParaRPr lang="zh-CN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zh-CN" sz="2800" b="0" strike="noStrike" spc="-1">
              <a:solidFill>
                <a:srgbClr val="000000"/>
              </a:solidFill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zh-CN" sz="2000" b="0" strike="noStrike" spc="-1">
              <a:solidFill>
                <a:srgbClr val="000000"/>
              </a:solidFill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zh-CN" sz="1800" b="0" strike="noStrike" spc="-1">
              <a:solidFill>
                <a:srgbClr val="000000"/>
              </a:solidFill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zh-CN" sz="1800" b="0" strike="noStrike" spc="-1">
              <a:solidFill>
                <a:srgbClr val="000000"/>
              </a:solidFill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zh-CN" sz="2000" b="0" strike="noStrike" spc="-1">
              <a:solidFill>
                <a:srgbClr val="000000"/>
              </a:solidFill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zh-CN" sz="2000" b="0" strike="noStrike" spc="-1">
              <a:solidFill>
                <a:srgbClr val="000000"/>
              </a:solidFill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zh-CN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Arial Black"/>
                <a:ea typeface="微软雅黑"/>
              </a:rPr>
              <a:t>单击此处编辑母版标题样式</a:t>
            </a:r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  <a:ea typeface="微软雅黑"/>
              </a:rPr>
              <a:t>编辑母版文本样式</a:t>
            </a:r>
            <a:endParaRPr lang="zh-CN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Arial"/>
                <a:ea typeface="微软雅黑"/>
              </a:rPr>
              <a:t>第二级</a:t>
            </a:r>
            <a:endParaRPr lang="zh-CN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  <a:ea typeface="微软雅黑"/>
              </a:rPr>
              <a:t>第三级</a:t>
            </a:r>
            <a:endParaRPr lang="zh-CN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第四级</a:t>
            </a:r>
            <a:endParaRPr lang="zh-CN" sz="18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7965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第五级</a:t>
            </a:r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ine 1"/>
          <p:cNvSpPr/>
          <p:nvPr/>
        </p:nvSpPr>
        <p:spPr>
          <a:xfrm flipH="1" flipV="1">
            <a:off x="8542800" y="3109680"/>
            <a:ext cx="38520" cy="68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Line 2"/>
          <p:cNvSpPr/>
          <p:nvPr/>
        </p:nvSpPr>
        <p:spPr>
          <a:xfrm flipH="1" flipV="1">
            <a:off x="11116080" y="299160"/>
            <a:ext cx="637560" cy="542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3"/>
          <p:cNvSpPr/>
          <p:nvPr/>
        </p:nvSpPr>
        <p:spPr>
          <a:xfrm>
            <a:off x="10601640" y="2701440"/>
            <a:ext cx="310320" cy="702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Line 4"/>
          <p:cNvSpPr/>
          <p:nvPr/>
        </p:nvSpPr>
        <p:spPr>
          <a:xfrm flipH="1">
            <a:off x="9571680" y="2652120"/>
            <a:ext cx="912240" cy="1059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Line 5"/>
          <p:cNvSpPr/>
          <p:nvPr/>
        </p:nvSpPr>
        <p:spPr>
          <a:xfrm>
            <a:off x="9903240" y="2542320"/>
            <a:ext cx="62496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Line 6"/>
          <p:cNvSpPr/>
          <p:nvPr/>
        </p:nvSpPr>
        <p:spPr>
          <a:xfrm flipH="1">
            <a:off x="8591400" y="2268720"/>
            <a:ext cx="477000" cy="692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Line 7"/>
          <p:cNvSpPr/>
          <p:nvPr/>
        </p:nvSpPr>
        <p:spPr>
          <a:xfrm flipH="1">
            <a:off x="9613440" y="2617920"/>
            <a:ext cx="292320" cy="10558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8"/>
          <p:cNvSpPr/>
          <p:nvPr/>
        </p:nvSpPr>
        <p:spPr>
          <a:xfrm flipH="1">
            <a:off x="8572320" y="2574720"/>
            <a:ext cx="1377000" cy="530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9"/>
          <p:cNvSpPr/>
          <p:nvPr/>
        </p:nvSpPr>
        <p:spPr>
          <a:xfrm>
            <a:off x="8610480" y="3047760"/>
            <a:ext cx="938880" cy="7279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10"/>
          <p:cNvSpPr/>
          <p:nvPr/>
        </p:nvSpPr>
        <p:spPr>
          <a:xfrm>
            <a:off x="8501760" y="296136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1"/>
          <p:cNvSpPr/>
          <p:nvPr/>
        </p:nvSpPr>
        <p:spPr>
          <a:xfrm>
            <a:off x="9793080" y="246204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12"/>
          <p:cNvSpPr/>
          <p:nvPr/>
        </p:nvSpPr>
        <p:spPr>
          <a:xfrm>
            <a:off x="9491760" y="365328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13"/>
          <p:cNvSpPr/>
          <p:nvPr/>
        </p:nvSpPr>
        <p:spPr>
          <a:xfrm>
            <a:off x="9083160" y="2298240"/>
            <a:ext cx="746280" cy="200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14"/>
          <p:cNvSpPr/>
          <p:nvPr/>
        </p:nvSpPr>
        <p:spPr>
          <a:xfrm>
            <a:off x="8996760" y="2232720"/>
            <a:ext cx="154440" cy="1544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Line 15"/>
          <p:cNvSpPr/>
          <p:nvPr/>
        </p:nvSpPr>
        <p:spPr>
          <a:xfrm flipH="1">
            <a:off x="9613440" y="3418920"/>
            <a:ext cx="1283760" cy="356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Line 16"/>
          <p:cNvSpPr/>
          <p:nvPr/>
        </p:nvSpPr>
        <p:spPr>
          <a:xfrm flipH="1" flipV="1">
            <a:off x="10926000" y="3421080"/>
            <a:ext cx="767520" cy="661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Line 17"/>
          <p:cNvSpPr/>
          <p:nvPr/>
        </p:nvSpPr>
        <p:spPr>
          <a:xfrm flipV="1">
            <a:off x="11000160" y="2032560"/>
            <a:ext cx="236160" cy="1356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Line 18"/>
          <p:cNvSpPr/>
          <p:nvPr/>
        </p:nvSpPr>
        <p:spPr>
          <a:xfrm flipV="1">
            <a:off x="9128520" y="1523880"/>
            <a:ext cx="929880" cy="731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Line 19"/>
          <p:cNvSpPr/>
          <p:nvPr/>
        </p:nvSpPr>
        <p:spPr>
          <a:xfrm flipV="1">
            <a:off x="9918000" y="1504800"/>
            <a:ext cx="140400" cy="9568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Line 20"/>
          <p:cNvSpPr/>
          <p:nvPr/>
        </p:nvSpPr>
        <p:spPr>
          <a:xfrm flipV="1">
            <a:off x="10028880" y="971280"/>
            <a:ext cx="295920" cy="608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21"/>
          <p:cNvSpPr/>
          <p:nvPr/>
        </p:nvSpPr>
        <p:spPr>
          <a:xfrm flipH="1" flipV="1">
            <a:off x="10058400" y="1542960"/>
            <a:ext cx="484560" cy="1065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Line 22"/>
          <p:cNvSpPr/>
          <p:nvPr/>
        </p:nvSpPr>
        <p:spPr>
          <a:xfrm flipV="1">
            <a:off x="10295280" y="380520"/>
            <a:ext cx="747360" cy="6087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Line 23"/>
          <p:cNvSpPr/>
          <p:nvPr/>
        </p:nvSpPr>
        <p:spPr>
          <a:xfrm flipV="1">
            <a:off x="11169360" y="0"/>
            <a:ext cx="507960" cy="253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Line 24"/>
          <p:cNvSpPr/>
          <p:nvPr/>
        </p:nvSpPr>
        <p:spPr>
          <a:xfrm flipH="1" flipV="1">
            <a:off x="11086920" y="342720"/>
            <a:ext cx="34920" cy="747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Line 25"/>
          <p:cNvSpPr/>
          <p:nvPr/>
        </p:nvSpPr>
        <p:spPr>
          <a:xfrm flipH="1" flipV="1">
            <a:off x="10362960" y="952200"/>
            <a:ext cx="800280" cy="190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Line 26"/>
          <p:cNvSpPr/>
          <p:nvPr/>
        </p:nvSpPr>
        <p:spPr>
          <a:xfrm flipV="1">
            <a:off x="10601640" y="1085760"/>
            <a:ext cx="523440" cy="1488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Line 27"/>
          <p:cNvSpPr/>
          <p:nvPr/>
        </p:nvSpPr>
        <p:spPr>
          <a:xfrm flipV="1">
            <a:off x="10134360" y="1143000"/>
            <a:ext cx="952560" cy="3999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28"/>
          <p:cNvSpPr/>
          <p:nvPr/>
        </p:nvSpPr>
        <p:spPr>
          <a:xfrm>
            <a:off x="10006200" y="148140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9"/>
          <p:cNvSpPr/>
          <p:nvPr/>
        </p:nvSpPr>
        <p:spPr>
          <a:xfrm>
            <a:off x="11044440" y="1089720"/>
            <a:ext cx="154440" cy="1544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30"/>
          <p:cNvSpPr/>
          <p:nvPr/>
        </p:nvSpPr>
        <p:spPr>
          <a:xfrm>
            <a:off x="10269360" y="870480"/>
            <a:ext cx="174240" cy="1742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31"/>
          <p:cNvSpPr/>
          <p:nvPr/>
        </p:nvSpPr>
        <p:spPr>
          <a:xfrm>
            <a:off x="11016360" y="22788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32"/>
          <p:cNvSpPr/>
          <p:nvPr/>
        </p:nvSpPr>
        <p:spPr>
          <a:xfrm>
            <a:off x="10448640" y="254844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Line 33"/>
          <p:cNvSpPr/>
          <p:nvPr/>
        </p:nvSpPr>
        <p:spPr>
          <a:xfrm flipH="1" flipV="1">
            <a:off x="11741760" y="0"/>
            <a:ext cx="14760" cy="841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Line 34"/>
          <p:cNvSpPr/>
          <p:nvPr/>
        </p:nvSpPr>
        <p:spPr>
          <a:xfrm flipV="1">
            <a:off x="11199240" y="841680"/>
            <a:ext cx="554400" cy="325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Line 35"/>
          <p:cNvSpPr/>
          <p:nvPr/>
        </p:nvSpPr>
        <p:spPr>
          <a:xfrm flipH="1" flipV="1">
            <a:off x="11753640" y="841680"/>
            <a:ext cx="438120" cy="333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Line 36"/>
          <p:cNvSpPr/>
          <p:nvPr/>
        </p:nvSpPr>
        <p:spPr>
          <a:xfrm flipH="1" flipV="1">
            <a:off x="11199240" y="1167120"/>
            <a:ext cx="992520" cy="37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Line 37"/>
          <p:cNvSpPr/>
          <p:nvPr/>
        </p:nvSpPr>
        <p:spPr>
          <a:xfrm flipH="1" flipV="1">
            <a:off x="11121840" y="1244520"/>
            <a:ext cx="141120" cy="80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Line 38"/>
          <p:cNvSpPr/>
          <p:nvPr/>
        </p:nvSpPr>
        <p:spPr>
          <a:xfrm flipV="1">
            <a:off x="11205000" y="1276920"/>
            <a:ext cx="986760" cy="711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Line 39"/>
          <p:cNvSpPr/>
          <p:nvPr/>
        </p:nvSpPr>
        <p:spPr>
          <a:xfrm>
            <a:off x="11219400" y="1988280"/>
            <a:ext cx="565920" cy="377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Line 40"/>
          <p:cNvSpPr/>
          <p:nvPr/>
        </p:nvSpPr>
        <p:spPr>
          <a:xfrm flipH="1">
            <a:off x="11828880" y="1901160"/>
            <a:ext cx="362880" cy="45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Line 41"/>
          <p:cNvSpPr/>
          <p:nvPr/>
        </p:nvSpPr>
        <p:spPr>
          <a:xfrm>
            <a:off x="11814480" y="2365560"/>
            <a:ext cx="377280" cy="856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Line 42"/>
          <p:cNvSpPr/>
          <p:nvPr/>
        </p:nvSpPr>
        <p:spPr>
          <a:xfrm flipH="1">
            <a:off x="11640240" y="2380320"/>
            <a:ext cx="188640" cy="711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Line 43"/>
          <p:cNvSpPr/>
          <p:nvPr/>
        </p:nvSpPr>
        <p:spPr>
          <a:xfrm flipH="1">
            <a:off x="10972800" y="3076920"/>
            <a:ext cx="595080" cy="391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Line 44"/>
          <p:cNvSpPr/>
          <p:nvPr/>
        </p:nvSpPr>
        <p:spPr>
          <a:xfrm>
            <a:off x="11611080" y="3149280"/>
            <a:ext cx="159840" cy="987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Line 45"/>
          <p:cNvSpPr/>
          <p:nvPr/>
        </p:nvSpPr>
        <p:spPr>
          <a:xfrm>
            <a:off x="11291760" y="2061000"/>
            <a:ext cx="276120" cy="10303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Line 46"/>
          <p:cNvSpPr/>
          <p:nvPr/>
        </p:nvSpPr>
        <p:spPr>
          <a:xfrm flipH="1">
            <a:off x="10601640" y="2047320"/>
            <a:ext cx="614520" cy="527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Line 47"/>
          <p:cNvSpPr/>
          <p:nvPr/>
        </p:nvSpPr>
        <p:spPr>
          <a:xfrm flipH="1">
            <a:off x="8667720" y="3774960"/>
            <a:ext cx="844560" cy="15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Line 48"/>
          <p:cNvSpPr/>
          <p:nvPr/>
        </p:nvSpPr>
        <p:spPr>
          <a:xfrm flipH="1" flipV="1">
            <a:off x="8610480" y="3790800"/>
            <a:ext cx="311040" cy="975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Line 49"/>
          <p:cNvSpPr/>
          <p:nvPr/>
        </p:nvSpPr>
        <p:spPr>
          <a:xfrm flipV="1">
            <a:off x="8991360" y="3795840"/>
            <a:ext cx="571680" cy="1080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Line 50"/>
          <p:cNvSpPr/>
          <p:nvPr/>
        </p:nvSpPr>
        <p:spPr>
          <a:xfrm flipH="1" flipV="1">
            <a:off x="9563040" y="3795840"/>
            <a:ext cx="609480" cy="623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Line 51"/>
          <p:cNvSpPr/>
          <p:nvPr/>
        </p:nvSpPr>
        <p:spPr>
          <a:xfrm flipV="1">
            <a:off x="10191600" y="3451320"/>
            <a:ext cx="743040" cy="968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Line 52"/>
          <p:cNvSpPr/>
          <p:nvPr/>
        </p:nvSpPr>
        <p:spPr>
          <a:xfrm flipH="1">
            <a:off x="9029520" y="4419360"/>
            <a:ext cx="1143000" cy="3999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Line 53"/>
          <p:cNvSpPr/>
          <p:nvPr/>
        </p:nvSpPr>
        <p:spPr>
          <a:xfrm flipV="1">
            <a:off x="11089440" y="4133520"/>
            <a:ext cx="645120" cy="618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54"/>
          <p:cNvSpPr/>
          <p:nvPr/>
        </p:nvSpPr>
        <p:spPr>
          <a:xfrm>
            <a:off x="10248840" y="4419360"/>
            <a:ext cx="895320" cy="24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Line 55"/>
          <p:cNvSpPr/>
          <p:nvPr/>
        </p:nvSpPr>
        <p:spPr>
          <a:xfrm>
            <a:off x="10972800" y="3600360"/>
            <a:ext cx="152280" cy="1047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56"/>
          <p:cNvSpPr/>
          <p:nvPr/>
        </p:nvSpPr>
        <p:spPr>
          <a:xfrm>
            <a:off x="8544960" y="375372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57"/>
          <p:cNvSpPr/>
          <p:nvPr/>
        </p:nvSpPr>
        <p:spPr>
          <a:xfrm>
            <a:off x="8895600" y="474012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58"/>
          <p:cNvSpPr/>
          <p:nvPr/>
        </p:nvSpPr>
        <p:spPr>
          <a:xfrm>
            <a:off x="11774520" y="228168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59"/>
          <p:cNvSpPr/>
          <p:nvPr/>
        </p:nvSpPr>
        <p:spPr>
          <a:xfrm>
            <a:off x="11193840" y="1915200"/>
            <a:ext cx="154440" cy="1544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60"/>
          <p:cNvSpPr/>
          <p:nvPr/>
        </p:nvSpPr>
        <p:spPr>
          <a:xfrm>
            <a:off x="11066760" y="4620240"/>
            <a:ext cx="154440" cy="1544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61"/>
          <p:cNvSpPr/>
          <p:nvPr/>
        </p:nvSpPr>
        <p:spPr>
          <a:xfrm>
            <a:off x="11673000" y="403416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62"/>
          <p:cNvSpPr/>
          <p:nvPr/>
        </p:nvSpPr>
        <p:spPr>
          <a:xfrm>
            <a:off x="10121760" y="4351320"/>
            <a:ext cx="174240" cy="1742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63"/>
          <p:cNvSpPr/>
          <p:nvPr/>
        </p:nvSpPr>
        <p:spPr>
          <a:xfrm>
            <a:off x="11503800" y="300780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64"/>
          <p:cNvSpPr/>
          <p:nvPr/>
        </p:nvSpPr>
        <p:spPr>
          <a:xfrm>
            <a:off x="10860480" y="3340800"/>
            <a:ext cx="249840" cy="249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Line 65"/>
          <p:cNvSpPr/>
          <p:nvPr/>
        </p:nvSpPr>
        <p:spPr>
          <a:xfrm flipV="1">
            <a:off x="10553400" y="4775040"/>
            <a:ext cx="590760" cy="633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Line 66"/>
          <p:cNvSpPr/>
          <p:nvPr/>
        </p:nvSpPr>
        <p:spPr>
          <a:xfrm flipH="1" flipV="1">
            <a:off x="10208880" y="4525560"/>
            <a:ext cx="325440" cy="882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Line 67"/>
          <p:cNvSpPr/>
          <p:nvPr/>
        </p:nvSpPr>
        <p:spPr>
          <a:xfrm>
            <a:off x="9074880" y="4829760"/>
            <a:ext cx="1478520" cy="578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Line 68"/>
          <p:cNvSpPr/>
          <p:nvPr/>
        </p:nvSpPr>
        <p:spPr>
          <a:xfrm>
            <a:off x="8985240" y="4919400"/>
            <a:ext cx="806400" cy="9669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Line 69"/>
          <p:cNvSpPr/>
          <p:nvPr/>
        </p:nvSpPr>
        <p:spPr>
          <a:xfrm flipH="1">
            <a:off x="9870480" y="5408280"/>
            <a:ext cx="682920" cy="4924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Line 70"/>
          <p:cNvSpPr/>
          <p:nvPr/>
        </p:nvSpPr>
        <p:spPr>
          <a:xfrm>
            <a:off x="11198880" y="4752360"/>
            <a:ext cx="231120" cy="1248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Line 71"/>
          <p:cNvSpPr/>
          <p:nvPr/>
        </p:nvSpPr>
        <p:spPr>
          <a:xfrm>
            <a:off x="10648800" y="5408280"/>
            <a:ext cx="762120" cy="630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Line 72"/>
          <p:cNvSpPr/>
          <p:nvPr/>
        </p:nvSpPr>
        <p:spPr>
          <a:xfrm>
            <a:off x="11221200" y="4697640"/>
            <a:ext cx="970560" cy="2170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Line 73"/>
          <p:cNvSpPr/>
          <p:nvPr/>
        </p:nvSpPr>
        <p:spPr>
          <a:xfrm>
            <a:off x="11794680" y="4155840"/>
            <a:ext cx="397080" cy="816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Line 74"/>
          <p:cNvSpPr/>
          <p:nvPr/>
        </p:nvSpPr>
        <p:spPr>
          <a:xfrm>
            <a:off x="11753640" y="3132360"/>
            <a:ext cx="438120" cy="2203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Line 75"/>
          <p:cNvSpPr/>
          <p:nvPr/>
        </p:nvSpPr>
        <p:spPr>
          <a:xfrm flipV="1">
            <a:off x="11794680" y="3352680"/>
            <a:ext cx="397080" cy="702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Line 76"/>
          <p:cNvSpPr/>
          <p:nvPr/>
        </p:nvSpPr>
        <p:spPr>
          <a:xfrm>
            <a:off x="11221200" y="4697640"/>
            <a:ext cx="570600" cy="710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Line 77"/>
          <p:cNvSpPr/>
          <p:nvPr/>
        </p:nvSpPr>
        <p:spPr>
          <a:xfrm flipV="1">
            <a:off x="11448720" y="5408280"/>
            <a:ext cx="343080" cy="573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Line 78"/>
          <p:cNvSpPr/>
          <p:nvPr/>
        </p:nvSpPr>
        <p:spPr>
          <a:xfrm flipV="1">
            <a:off x="11791800" y="4895640"/>
            <a:ext cx="399960" cy="512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Line 79"/>
          <p:cNvSpPr/>
          <p:nvPr/>
        </p:nvSpPr>
        <p:spPr>
          <a:xfrm>
            <a:off x="10591560" y="5408280"/>
            <a:ext cx="114480" cy="1049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Line 80"/>
          <p:cNvSpPr/>
          <p:nvPr/>
        </p:nvSpPr>
        <p:spPr>
          <a:xfrm flipH="1">
            <a:off x="9486720" y="5905440"/>
            <a:ext cx="324000" cy="9525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Line 81"/>
          <p:cNvSpPr/>
          <p:nvPr/>
        </p:nvSpPr>
        <p:spPr>
          <a:xfrm>
            <a:off x="8921520" y="4893120"/>
            <a:ext cx="546120" cy="19648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Line 82"/>
          <p:cNvSpPr/>
          <p:nvPr/>
        </p:nvSpPr>
        <p:spPr>
          <a:xfrm flipH="1">
            <a:off x="9524880" y="6457680"/>
            <a:ext cx="1123920" cy="4003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Line 83"/>
          <p:cNvSpPr/>
          <p:nvPr/>
        </p:nvSpPr>
        <p:spPr>
          <a:xfrm flipH="1" flipV="1">
            <a:off x="9810720" y="5924520"/>
            <a:ext cx="838080" cy="5140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Line 84"/>
          <p:cNvSpPr/>
          <p:nvPr/>
        </p:nvSpPr>
        <p:spPr>
          <a:xfrm flipH="1">
            <a:off x="10686960" y="6076800"/>
            <a:ext cx="723960" cy="352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Line 85"/>
          <p:cNvSpPr/>
          <p:nvPr/>
        </p:nvSpPr>
        <p:spPr>
          <a:xfrm>
            <a:off x="11791800" y="5408280"/>
            <a:ext cx="133200" cy="1049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Line 86"/>
          <p:cNvSpPr/>
          <p:nvPr/>
        </p:nvSpPr>
        <p:spPr>
          <a:xfrm>
            <a:off x="11467800" y="6114960"/>
            <a:ext cx="400320" cy="3999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Line 87"/>
          <p:cNvSpPr/>
          <p:nvPr/>
        </p:nvSpPr>
        <p:spPr>
          <a:xfrm>
            <a:off x="10706040" y="6438600"/>
            <a:ext cx="1199880" cy="1144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Line 88"/>
          <p:cNvSpPr/>
          <p:nvPr/>
        </p:nvSpPr>
        <p:spPr>
          <a:xfrm>
            <a:off x="10667880" y="6534000"/>
            <a:ext cx="361800" cy="32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Line 89"/>
          <p:cNvSpPr/>
          <p:nvPr/>
        </p:nvSpPr>
        <p:spPr>
          <a:xfrm flipV="1">
            <a:off x="11144160" y="6572160"/>
            <a:ext cx="743040" cy="285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Line 90"/>
          <p:cNvSpPr/>
          <p:nvPr/>
        </p:nvSpPr>
        <p:spPr>
          <a:xfrm>
            <a:off x="11905920" y="6495840"/>
            <a:ext cx="285840" cy="362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Line 91"/>
          <p:cNvSpPr/>
          <p:nvPr/>
        </p:nvSpPr>
        <p:spPr>
          <a:xfrm flipV="1">
            <a:off x="11905920" y="5886360"/>
            <a:ext cx="285840" cy="6094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92"/>
          <p:cNvSpPr/>
          <p:nvPr/>
        </p:nvSpPr>
        <p:spPr>
          <a:xfrm>
            <a:off x="10581480" y="637884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93"/>
          <p:cNvSpPr/>
          <p:nvPr/>
        </p:nvSpPr>
        <p:spPr>
          <a:xfrm>
            <a:off x="10422360" y="5283720"/>
            <a:ext cx="249840" cy="249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94"/>
          <p:cNvSpPr/>
          <p:nvPr/>
        </p:nvSpPr>
        <p:spPr>
          <a:xfrm>
            <a:off x="9748800" y="588024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95"/>
          <p:cNvSpPr/>
          <p:nvPr/>
        </p:nvSpPr>
        <p:spPr>
          <a:xfrm>
            <a:off x="11844360" y="644220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96"/>
          <p:cNvSpPr/>
          <p:nvPr/>
        </p:nvSpPr>
        <p:spPr>
          <a:xfrm>
            <a:off x="11294280" y="590328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97"/>
          <p:cNvSpPr/>
          <p:nvPr/>
        </p:nvSpPr>
        <p:spPr>
          <a:xfrm>
            <a:off x="9393480" y="6722280"/>
            <a:ext cx="249840" cy="249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98"/>
          <p:cNvSpPr/>
          <p:nvPr/>
        </p:nvSpPr>
        <p:spPr>
          <a:xfrm>
            <a:off x="1924200" y="2142720"/>
            <a:ext cx="360540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Arial"/>
                <a:ea typeface="微软雅黑"/>
              </a:rPr>
              <a:t>GIT进阶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227" name="CustomShape 99"/>
          <p:cNvSpPr/>
          <p:nvPr/>
        </p:nvSpPr>
        <p:spPr>
          <a:xfrm>
            <a:off x="2911680" y="3591000"/>
            <a:ext cx="42224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--多人协作开发那些事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28" name="Line 100"/>
          <p:cNvSpPr/>
          <p:nvPr/>
        </p:nvSpPr>
        <p:spPr>
          <a:xfrm flipV="1">
            <a:off x="276840" y="3528000"/>
            <a:ext cx="258840" cy="613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Line 101"/>
          <p:cNvSpPr/>
          <p:nvPr/>
        </p:nvSpPr>
        <p:spPr>
          <a:xfrm flipV="1">
            <a:off x="246960" y="3929400"/>
            <a:ext cx="891720" cy="236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Line 102"/>
          <p:cNvSpPr/>
          <p:nvPr/>
        </p:nvSpPr>
        <p:spPr>
          <a:xfrm flipH="1" flipV="1">
            <a:off x="577080" y="3446280"/>
            <a:ext cx="534240" cy="5158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03"/>
          <p:cNvSpPr/>
          <p:nvPr/>
        </p:nvSpPr>
        <p:spPr>
          <a:xfrm rot="11174400">
            <a:off x="1067400" y="3906000"/>
            <a:ext cx="111960" cy="11196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04"/>
          <p:cNvSpPr/>
          <p:nvPr/>
        </p:nvSpPr>
        <p:spPr>
          <a:xfrm rot="11174400">
            <a:off x="189360" y="4082400"/>
            <a:ext cx="155880" cy="155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105"/>
          <p:cNvSpPr/>
          <p:nvPr/>
        </p:nvSpPr>
        <p:spPr>
          <a:xfrm rot="11174400">
            <a:off x="520920" y="3432960"/>
            <a:ext cx="88920" cy="8892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Line 106"/>
          <p:cNvSpPr/>
          <p:nvPr/>
        </p:nvSpPr>
        <p:spPr>
          <a:xfrm flipH="1" flipV="1">
            <a:off x="1013400" y="2652120"/>
            <a:ext cx="165240" cy="237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Line 107"/>
          <p:cNvSpPr/>
          <p:nvPr/>
        </p:nvSpPr>
        <p:spPr>
          <a:xfrm flipV="1">
            <a:off x="1180440" y="2523960"/>
            <a:ext cx="120600" cy="3823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Line 108"/>
          <p:cNvSpPr/>
          <p:nvPr/>
        </p:nvSpPr>
        <p:spPr>
          <a:xfrm flipH="1">
            <a:off x="993240" y="2539800"/>
            <a:ext cx="291960" cy="78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109"/>
          <p:cNvSpPr/>
          <p:nvPr/>
        </p:nvSpPr>
        <p:spPr>
          <a:xfrm rot="7716000">
            <a:off x="1285560" y="2513160"/>
            <a:ext cx="48240" cy="482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110"/>
          <p:cNvSpPr/>
          <p:nvPr/>
        </p:nvSpPr>
        <p:spPr>
          <a:xfrm rot="7716000">
            <a:off x="1149120" y="2863440"/>
            <a:ext cx="67680" cy="676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111"/>
          <p:cNvSpPr/>
          <p:nvPr/>
        </p:nvSpPr>
        <p:spPr>
          <a:xfrm rot="7716000">
            <a:off x="982800" y="2610000"/>
            <a:ext cx="38520" cy="3852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112"/>
          <p:cNvSpPr/>
          <p:nvPr/>
        </p:nvSpPr>
        <p:spPr>
          <a:xfrm>
            <a:off x="5880600" y="4966200"/>
            <a:ext cx="297216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部门    ：软件研发部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主讲人 ：柳巍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微软雅黑"/>
              </a:rPr>
              <a:t>日期    ：2018年8月24日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347720" y="720720"/>
            <a:ext cx="34959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FFFFFF"/>
                </a:solidFill>
                <a:latin typeface="Arial"/>
                <a:ea typeface="微软雅黑"/>
              </a:rPr>
              <a:t>CONTENT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42" name="Line 2"/>
          <p:cNvSpPr/>
          <p:nvPr/>
        </p:nvSpPr>
        <p:spPr>
          <a:xfrm>
            <a:off x="0" y="3924000"/>
            <a:ext cx="12191760" cy="360"/>
          </a:xfrm>
          <a:prstGeom prst="line">
            <a:avLst/>
          </a:prstGeom>
          <a:ln w="19080"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3"/>
          <p:cNvSpPr/>
          <p:nvPr/>
        </p:nvSpPr>
        <p:spPr>
          <a:xfrm rot="11174400">
            <a:off x="2098800" y="3864960"/>
            <a:ext cx="160560" cy="16056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4"/>
          <p:cNvSpPr/>
          <p:nvPr/>
        </p:nvSpPr>
        <p:spPr>
          <a:xfrm rot="11174400">
            <a:off x="340200" y="3775320"/>
            <a:ext cx="223920" cy="2239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5"/>
          <p:cNvSpPr/>
          <p:nvPr/>
        </p:nvSpPr>
        <p:spPr>
          <a:xfrm rot="11174400">
            <a:off x="3347280" y="3784680"/>
            <a:ext cx="225720" cy="22572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6"/>
          <p:cNvSpPr/>
          <p:nvPr/>
        </p:nvSpPr>
        <p:spPr>
          <a:xfrm rot="11174400">
            <a:off x="7000920" y="3864960"/>
            <a:ext cx="160560" cy="16056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7"/>
          <p:cNvSpPr/>
          <p:nvPr/>
        </p:nvSpPr>
        <p:spPr>
          <a:xfrm rot="11174400">
            <a:off x="5318640" y="3775320"/>
            <a:ext cx="223920" cy="2239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8"/>
          <p:cNvSpPr/>
          <p:nvPr/>
        </p:nvSpPr>
        <p:spPr>
          <a:xfrm rot="11174400">
            <a:off x="8325720" y="3784680"/>
            <a:ext cx="225720" cy="22572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9"/>
          <p:cNvSpPr/>
          <p:nvPr/>
        </p:nvSpPr>
        <p:spPr>
          <a:xfrm rot="11174400">
            <a:off x="9790920" y="3864960"/>
            <a:ext cx="160560" cy="16056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10"/>
          <p:cNvSpPr/>
          <p:nvPr/>
        </p:nvSpPr>
        <p:spPr>
          <a:xfrm rot="11174400">
            <a:off x="11115360" y="3784680"/>
            <a:ext cx="225720" cy="22572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Line 11"/>
          <p:cNvSpPr/>
          <p:nvPr/>
        </p:nvSpPr>
        <p:spPr>
          <a:xfrm flipV="1">
            <a:off x="539640" y="3547080"/>
            <a:ext cx="686880" cy="27000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Line 12"/>
          <p:cNvSpPr/>
          <p:nvPr/>
        </p:nvSpPr>
        <p:spPr>
          <a:xfrm>
            <a:off x="1226520" y="3547080"/>
            <a:ext cx="901800" cy="33516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Line 13"/>
          <p:cNvSpPr/>
          <p:nvPr/>
        </p:nvSpPr>
        <p:spPr>
          <a:xfrm>
            <a:off x="2229120" y="4007520"/>
            <a:ext cx="340200" cy="6638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Line 14"/>
          <p:cNvSpPr/>
          <p:nvPr/>
        </p:nvSpPr>
        <p:spPr>
          <a:xfrm flipV="1">
            <a:off x="2560320" y="3968280"/>
            <a:ext cx="811440" cy="78516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15"/>
          <p:cNvSpPr/>
          <p:nvPr/>
        </p:nvSpPr>
        <p:spPr>
          <a:xfrm rot="11174400">
            <a:off x="2548080" y="4659120"/>
            <a:ext cx="116280" cy="1162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Line 16"/>
          <p:cNvSpPr/>
          <p:nvPr/>
        </p:nvSpPr>
        <p:spPr>
          <a:xfrm flipV="1">
            <a:off x="3474720" y="3458880"/>
            <a:ext cx="1140480" cy="36576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Line 17"/>
          <p:cNvSpPr/>
          <p:nvPr/>
        </p:nvSpPr>
        <p:spPr>
          <a:xfrm flipH="1" flipV="1">
            <a:off x="4632840" y="3463200"/>
            <a:ext cx="727560" cy="33660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18"/>
          <p:cNvSpPr/>
          <p:nvPr/>
        </p:nvSpPr>
        <p:spPr>
          <a:xfrm rot="11174400">
            <a:off x="4543920" y="3415320"/>
            <a:ext cx="101880" cy="10188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Line 19"/>
          <p:cNvSpPr/>
          <p:nvPr/>
        </p:nvSpPr>
        <p:spPr>
          <a:xfrm>
            <a:off x="5403600" y="3910320"/>
            <a:ext cx="254160" cy="49968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Line 20"/>
          <p:cNvSpPr/>
          <p:nvPr/>
        </p:nvSpPr>
        <p:spPr>
          <a:xfrm flipH="1">
            <a:off x="5661360" y="3995280"/>
            <a:ext cx="1356840" cy="39636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1"/>
          <p:cNvSpPr/>
          <p:nvPr/>
        </p:nvSpPr>
        <p:spPr>
          <a:xfrm rot="11174400">
            <a:off x="5578920" y="4325040"/>
            <a:ext cx="153000" cy="15300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Line 22"/>
          <p:cNvSpPr/>
          <p:nvPr/>
        </p:nvSpPr>
        <p:spPr>
          <a:xfrm flipH="1">
            <a:off x="7104600" y="3338280"/>
            <a:ext cx="1896480" cy="51048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Line 23"/>
          <p:cNvSpPr/>
          <p:nvPr/>
        </p:nvSpPr>
        <p:spPr>
          <a:xfrm flipH="1" flipV="1">
            <a:off x="9029520" y="3295440"/>
            <a:ext cx="790920" cy="58680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24"/>
          <p:cNvSpPr/>
          <p:nvPr/>
        </p:nvSpPr>
        <p:spPr>
          <a:xfrm rot="11174400">
            <a:off x="8990640" y="3204000"/>
            <a:ext cx="223920" cy="2239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Line 25"/>
          <p:cNvSpPr/>
          <p:nvPr/>
        </p:nvSpPr>
        <p:spPr>
          <a:xfrm flipH="1" flipV="1">
            <a:off x="8509320" y="3985560"/>
            <a:ext cx="1277280" cy="56736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Line 26"/>
          <p:cNvSpPr/>
          <p:nvPr/>
        </p:nvSpPr>
        <p:spPr>
          <a:xfrm flipH="1">
            <a:off x="9743760" y="3968280"/>
            <a:ext cx="1396440" cy="5702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27"/>
          <p:cNvSpPr/>
          <p:nvPr/>
        </p:nvSpPr>
        <p:spPr>
          <a:xfrm>
            <a:off x="328680" y="2995560"/>
            <a:ext cx="17611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24 LED"/>
                <a:ea typeface="微软雅黑"/>
              </a:rPr>
              <a:t>NO.1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68" name="CustomShape 28"/>
          <p:cNvSpPr/>
          <p:nvPr/>
        </p:nvSpPr>
        <p:spPr>
          <a:xfrm>
            <a:off x="3188520" y="4156200"/>
            <a:ext cx="17611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24 LED"/>
                <a:ea typeface="微软雅黑"/>
              </a:rPr>
              <a:t>NO.2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69" name="CustomShape 29"/>
          <p:cNvSpPr/>
          <p:nvPr/>
        </p:nvSpPr>
        <p:spPr>
          <a:xfrm>
            <a:off x="5307120" y="3059280"/>
            <a:ext cx="17611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24 LED"/>
                <a:ea typeface="微软雅黑"/>
              </a:rPr>
              <a:t>NO.3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70" name="CustomShape 30"/>
          <p:cNvSpPr/>
          <p:nvPr/>
        </p:nvSpPr>
        <p:spPr>
          <a:xfrm>
            <a:off x="8313840" y="4168080"/>
            <a:ext cx="17611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24 LED"/>
                <a:ea typeface="微软雅黑"/>
              </a:rPr>
              <a:t>NO.4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71" name="CustomShape 31"/>
          <p:cNvSpPr/>
          <p:nvPr/>
        </p:nvSpPr>
        <p:spPr>
          <a:xfrm>
            <a:off x="1445040" y="3103560"/>
            <a:ext cx="1095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8CBAD"/>
                </a:solidFill>
                <a:latin typeface="Arial"/>
                <a:ea typeface="微软雅黑"/>
              </a:rPr>
              <a:t>冲突处理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2" name="CustomShape 32"/>
          <p:cNvSpPr/>
          <p:nvPr/>
        </p:nvSpPr>
        <p:spPr>
          <a:xfrm>
            <a:off x="6382440" y="3153240"/>
            <a:ext cx="866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C000"/>
                </a:solidFill>
                <a:latin typeface="Arial"/>
                <a:ea typeface="微软雅黑"/>
              </a:rPr>
              <a:t>里程碑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3" name="CustomShape 33"/>
          <p:cNvSpPr/>
          <p:nvPr/>
        </p:nvSpPr>
        <p:spPr>
          <a:xfrm>
            <a:off x="9551880" y="4302720"/>
            <a:ext cx="1552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  <a:ea typeface="微软雅黑"/>
              </a:rPr>
              <a:t>几个进阶命令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4" name="CustomShape 34"/>
          <p:cNvSpPr/>
          <p:nvPr/>
        </p:nvSpPr>
        <p:spPr>
          <a:xfrm>
            <a:off x="4439520" y="4316760"/>
            <a:ext cx="2009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5B9BD5"/>
                </a:solidFill>
                <a:latin typeface="Arial"/>
                <a:ea typeface="微软雅黑"/>
              </a:rPr>
              <a:t>如何有效避免冲突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Line 1"/>
          <p:cNvSpPr/>
          <p:nvPr/>
        </p:nvSpPr>
        <p:spPr>
          <a:xfrm>
            <a:off x="1106640" y="2515320"/>
            <a:ext cx="1654560" cy="41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Line 2"/>
          <p:cNvSpPr/>
          <p:nvPr/>
        </p:nvSpPr>
        <p:spPr>
          <a:xfrm flipH="1">
            <a:off x="6738840" y="2694960"/>
            <a:ext cx="947160" cy="3189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Line 3"/>
          <p:cNvSpPr/>
          <p:nvPr/>
        </p:nvSpPr>
        <p:spPr>
          <a:xfrm flipH="1">
            <a:off x="7776360" y="2645640"/>
            <a:ext cx="27360" cy="755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Line 4"/>
          <p:cNvSpPr/>
          <p:nvPr/>
        </p:nvSpPr>
        <p:spPr>
          <a:xfrm flipH="1">
            <a:off x="7759440" y="2535840"/>
            <a:ext cx="62496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Line 5"/>
          <p:cNvSpPr/>
          <p:nvPr/>
        </p:nvSpPr>
        <p:spPr>
          <a:xfrm>
            <a:off x="9258120" y="2126160"/>
            <a:ext cx="536040" cy="1166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Line 6"/>
          <p:cNvSpPr/>
          <p:nvPr/>
        </p:nvSpPr>
        <p:spPr>
          <a:xfrm flipV="1">
            <a:off x="8338320" y="2036160"/>
            <a:ext cx="830160" cy="5320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Line 7"/>
          <p:cNvSpPr/>
          <p:nvPr/>
        </p:nvSpPr>
        <p:spPr>
          <a:xfrm>
            <a:off x="8369640" y="2705400"/>
            <a:ext cx="223200" cy="114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CustomShape 8"/>
          <p:cNvSpPr/>
          <p:nvPr/>
        </p:nvSpPr>
        <p:spPr>
          <a:xfrm flipH="1">
            <a:off x="9167760" y="194688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9"/>
          <p:cNvSpPr/>
          <p:nvPr/>
        </p:nvSpPr>
        <p:spPr>
          <a:xfrm flipH="1">
            <a:off x="8244720" y="245556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10"/>
          <p:cNvSpPr/>
          <p:nvPr/>
        </p:nvSpPr>
        <p:spPr>
          <a:xfrm flipH="1">
            <a:off x="9773640" y="327204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Line 11"/>
          <p:cNvSpPr/>
          <p:nvPr/>
        </p:nvSpPr>
        <p:spPr>
          <a:xfrm>
            <a:off x="8458200" y="2668680"/>
            <a:ext cx="1335960" cy="725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Line 12"/>
          <p:cNvSpPr/>
          <p:nvPr/>
        </p:nvSpPr>
        <p:spPr>
          <a:xfrm flipV="1">
            <a:off x="6594120" y="3526200"/>
            <a:ext cx="1057320" cy="5500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Line 13"/>
          <p:cNvSpPr/>
          <p:nvPr/>
        </p:nvSpPr>
        <p:spPr>
          <a:xfrm flipH="1" flipV="1">
            <a:off x="7839000" y="1505520"/>
            <a:ext cx="530640" cy="949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Line 14"/>
          <p:cNvSpPr/>
          <p:nvPr/>
        </p:nvSpPr>
        <p:spPr>
          <a:xfrm flipH="1" flipV="1">
            <a:off x="6513120" y="2346480"/>
            <a:ext cx="1172880" cy="3484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Line 15"/>
          <p:cNvSpPr/>
          <p:nvPr/>
        </p:nvSpPr>
        <p:spPr>
          <a:xfrm flipV="1">
            <a:off x="6767280" y="1382040"/>
            <a:ext cx="948240" cy="125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Line 16"/>
          <p:cNvSpPr/>
          <p:nvPr/>
        </p:nvSpPr>
        <p:spPr>
          <a:xfrm flipV="1">
            <a:off x="7749360" y="1531080"/>
            <a:ext cx="28080" cy="10108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17"/>
          <p:cNvSpPr/>
          <p:nvPr/>
        </p:nvSpPr>
        <p:spPr>
          <a:xfrm flipH="1">
            <a:off x="7690320" y="1356840"/>
            <a:ext cx="174240" cy="1742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CustomShape 18"/>
          <p:cNvSpPr/>
          <p:nvPr/>
        </p:nvSpPr>
        <p:spPr>
          <a:xfrm flipH="1">
            <a:off x="7659360" y="254196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Line 19"/>
          <p:cNvSpPr/>
          <p:nvPr/>
        </p:nvSpPr>
        <p:spPr>
          <a:xfrm flipH="1">
            <a:off x="6502320" y="1614960"/>
            <a:ext cx="158040" cy="744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Line 20"/>
          <p:cNvSpPr/>
          <p:nvPr/>
        </p:nvSpPr>
        <p:spPr>
          <a:xfrm>
            <a:off x="6458760" y="2373840"/>
            <a:ext cx="188640" cy="711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Line 21"/>
          <p:cNvSpPr/>
          <p:nvPr/>
        </p:nvSpPr>
        <p:spPr>
          <a:xfrm>
            <a:off x="6719760" y="3070440"/>
            <a:ext cx="968040" cy="3675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Line 22"/>
          <p:cNvSpPr/>
          <p:nvPr/>
        </p:nvSpPr>
        <p:spPr>
          <a:xfrm flipH="1">
            <a:off x="6516720" y="3142800"/>
            <a:ext cx="159840" cy="987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Line 23"/>
          <p:cNvSpPr/>
          <p:nvPr/>
        </p:nvSpPr>
        <p:spPr>
          <a:xfrm>
            <a:off x="6735960" y="1583640"/>
            <a:ext cx="950040" cy="984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Line 24"/>
          <p:cNvSpPr/>
          <p:nvPr/>
        </p:nvSpPr>
        <p:spPr>
          <a:xfrm>
            <a:off x="9916200" y="3342960"/>
            <a:ext cx="1493640" cy="119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Line 25"/>
          <p:cNvSpPr/>
          <p:nvPr/>
        </p:nvSpPr>
        <p:spPr>
          <a:xfrm flipV="1">
            <a:off x="9366120" y="3393720"/>
            <a:ext cx="428040" cy="1365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Line 26"/>
          <p:cNvSpPr/>
          <p:nvPr/>
        </p:nvSpPr>
        <p:spPr>
          <a:xfrm flipH="1" flipV="1">
            <a:off x="9844560" y="3414600"/>
            <a:ext cx="752760" cy="788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Line 27"/>
          <p:cNvSpPr/>
          <p:nvPr/>
        </p:nvSpPr>
        <p:spPr>
          <a:xfrm flipV="1">
            <a:off x="8679960" y="3414600"/>
            <a:ext cx="1164600" cy="525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Line 28"/>
          <p:cNvSpPr/>
          <p:nvPr/>
        </p:nvSpPr>
        <p:spPr>
          <a:xfrm flipH="1" flipV="1">
            <a:off x="7864560" y="3614760"/>
            <a:ext cx="640800" cy="325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Line 29"/>
          <p:cNvSpPr/>
          <p:nvPr/>
        </p:nvSpPr>
        <p:spPr>
          <a:xfrm>
            <a:off x="8654400" y="4002120"/>
            <a:ext cx="603720" cy="810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Line 30"/>
          <p:cNvSpPr/>
          <p:nvPr/>
        </p:nvSpPr>
        <p:spPr>
          <a:xfrm flipH="1" flipV="1">
            <a:off x="6553080" y="4127040"/>
            <a:ext cx="645120" cy="618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Line 31"/>
          <p:cNvSpPr/>
          <p:nvPr/>
        </p:nvSpPr>
        <p:spPr>
          <a:xfrm flipH="1">
            <a:off x="7143480" y="4002120"/>
            <a:ext cx="1387440" cy="658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Line 32"/>
          <p:cNvSpPr/>
          <p:nvPr/>
        </p:nvSpPr>
        <p:spPr>
          <a:xfrm flipH="1">
            <a:off x="7162560" y="3651120"/>
            <a:ext cx="613800" cy="990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CustomShape 33"/>
          <p:cNvSpPr/>
          <p:nvPr/>
        </p:nvSpPr>
        <p:spPr>
          <a:xfrm flipH="1">
            <a:off x="11409840" y="333720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CustomShape 34"/>
          <p:cNvSpPr/>
          <p:nvPr/>
        </p:nvSpPr>
        <p:spPr>
          <a:xfrm flipH="1">
            <a:off x="9212400" y="473364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CustomShape 35"/>
          <p:cNvSpPr/>
          <p:nvPr/>
        </p:nvSpPr>
        <p:spPr>
          <a:xfrm flipH="1">
            <a:off x="6370560" y="227520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CustomShape 36"/>
          <p:cNvSpPr/>
          <p:nvPr/>
        </p:nvSpPr>
        <p:spPr>
          <a:xfrm flipH="1">
            <a:off x="7065720" y="4613760"/>
            <a:ext cx="154440" cy="1544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CustomShape 37"/>
          <p:cNvSpPr/>
          <p:nvPr/>
        </p:nvSpPr>
        <p:spPr>
          <a:xfrm flipH="1">
            <a:off x="6472440" y="402768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CustomShape 38"/>
          <p:cNvSpPr/>
          <p:nvPr/>
        </p:nvSpPr>
        <p:spPr>
          <a:xfrm flipH="1">
            <a:off x="8505720" y="3853080"/>
            <a:ext cx="174240" cy="1742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CustomShape 39"/>
          <p:cNvSpPr/>
          <p:nvPr/>
        </p:nvSpPr>
        <p:spPr>
          <a:xfrm flipH="1">
            <a:off x="7651440" y="3401280"/>
            <a:ext cx="249840" cy="249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Line 40"/>
          <p:cNvSpPr/>
          <p:nvPr/>
        </p:nvSpPr>
        <p:spPr>
          <a:xfrm flipH="1">
            <a:off x="6435720" y="4691160"/>
            <a:ext cx="630720" cy="179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Line 41"/>
          <p:cNvSpPr/>
          <p:nvPr/>
        </p:nvSpPr>
        <p:spPr>
          <a:xfrm flipH="1">
            <a:off x="6326280" y="4149360"/>
            <a:ext cx="166680" cy="61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Line 42"/>
          <p:cNvSpPr/>
          <p:nvPr/>
        </p:nvSpPr>
        <p:spPr>
          <a:xfrm flipH="1" flipV="1">
            <a:off x="5517360" y="3095640"/>
            <a:ext cx="1016640" cy="30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Line 43"/>
          <p:cNvSpPr/>
          <p:nvPr/>
        </p:nvSpPr>
        <p:spPr>
          <a:xfrm flipH="1">
            <a:off x="6495840" y="4691160"/>
            <a:ext cx="570600" cy="710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Line 44"/>
          <p:cNvSpPr/>
          <p:nvPr/>
        </p:nvSpPr>
        <p:spPr>
          <a:xfrm flipH="1" flipV="1">
            <a:off x="6326280" y="4980240"/>
            <a:ext cx="169560" cy="4215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Line 45"/>
          <p:cNvSpPr/>
          <p:nvPr/>
        </p:nvSpPr>
        <p:spPr>
          <a:xfrm flipV="1">
            <a:off x="9392400" y="4266000"/>
            <a:ext cx="1230840" cy="557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Line 46"/>
          <p:cNvSpPr/>
          <p:nvPr/>
        </p:nvSpPr>
        <p:spPr>
          <a:xfrm flipV="1">
            <a:off x="10776600" y="3587040"/>
            <a:ext cx="758160" cy="615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CustomShape 47"/>
          <p:cNvSpPr/>
          <p:nvPr/>
        </p:nvSpPr>
        <p:spPr>
          <a:xfrm flipH="1">
            <a:off x="10596600" y="411300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Line 48"/>
          <p:cNvSpPr/>
          <p:nvPr/>
        </p:nvSpPr>
        <p:spPr>
          <a:xfrm flipH="1">
            <a:off x="2974680" y="2542680"/>
            <a:ext cx="1102320" cy="471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CustomShape 49"/>
          <p:cNvSpPr/>
          <p:nvPr/>
        </p:nvSpPr>
        <p:spPr>
          <a:xfrm>
            <a:off x="2724840" y="288936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CustomShape 50"/>
          <p:cNvSpPr/>
          <p:nvPr/>
        </p:nvSpPr>
        <p:spPr>
          <a:xfrm>
            <a:off x="1432080" y="319284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Line 51"/>
          <p:cNvSpPr/>
          <p:nvPr/>
        </p:nvSpPr>
        <p:spPr>
          <a:xfrm flipH="1">
            <a:off x="1553760" y="3014280"/>
            <a:ext cx="1170720" cy="300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Line 52"/>
          <p:cNvSpPr/>
          <p:nvPr/>
        </p:nvSpPr>
        <p:spPr>
          <a:xfrm flipH="1" flipV="1">
            <a:off x="4568400" y="3482280"/>
            <a:ext cx="949320" cy="59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Line 53"/>
          <p:cNvSpPr/>
          <p:nvPr/>
        </p:nvSpPr>
        <p:spPr>
          <a:xfrm flipV="1">
            <a:off x="2849400" y="2089800"/>
            <a:ext cx="622080" cy="7995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CustomShape 54"/>
          <p:cNvSpPr/>
          <p:nvPr/>
        </p:nvSpPr>
        <p:spPr>
          <a:xfrm>
            <a:off x="3400200" y="194724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CustomShape 55"/>
          <p:cNvSpPr/>
          <p:nvPr/>
        </p:nvSpPr>
        <p:spPr>
          <a:xfrm>
            <a:off x="3987360" y="236340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Line 56"/>
          <p:cNvSpPr/>
          <p:nvPr/>
        </p:nvSpPr>
        <p:spPr>
          <a:xfrm flipH="1">
            <a:off x="3521880" y="1986120"/>
            <a:ext cx="1496160" cy="82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Line 57"/>
          <p:cNvSpPr/>
          <p:nvPr/>
        </p:nvSpPr>
        <p:spPr>
          <a:xfrm flipV="1">
            <a:off x="5029200" y="1583640"/>
            <a:ext cx="1555200" cy="398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Line 58"/>
          <p:cNvSpPr/>
          <p:nvPr/>
        </p:nvSpPr>
        <p:spPr>
          <a:xfrm>
            <a:off x="5043600" y="1981800"/>
            <a:ext cx="714960" cy="45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Line 59"/>
          <p:cNvSpPr/>
          <p:nvPr/>
        </p:nvSpPr>
        <p:spPr>
          <a:xfrm flipH="1">
            <a:off x="5464800" y="2127960"/>
            <a:ext cx="293760" cy="9568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Line 60"/>
          <p:cNvSpPr/>
          <p:nvPr/>
        </p:nvSpPr>
        <p:spPr>
          <a:xfrm flipH="1" flipV="1">
            <a:off x="4140360" y="2516400"/>
            <a:ext cx="1251720" cy="554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Line 61"/>
          <p:cNvSpPr/>
          <p:nvPr/>
        </p:nvSpPr>
        <p:spPr>
          <a:xfrm>
            <a:off x="5435640" y="3142800"/>
            <a:ext cx="159840" cy="987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Line 62"/>
          <p:cNvSpPr/>
          <p:nvPr/>
        </p:nvSpPr>
        <p:spPr>
          <a:xfrm>
            <a:off x="5116320" y="2054520"/>
            <a:ext cx="275760" cy="10303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Line 63"/>
          <p:cNvSpPr/>
          <p:nvPr/>
        </p:nvSpPr>
        <p:spPr>
          <a:xfrm flipH="1">
            <a:off x="4140360" y="2040840"/>
            <a:ext cx="900360" cy="348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Line 64"/>
          <p:cNvSpPr/>
          <p:nvPr/>
        </p:nvSpPr>
        <p:spPr>
          <a:xfrm flipH="1" flipV="1">
            <a:off x="1545270" y="3335400"/>
            <a:ext cx="1216440" cy="14878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Line 65"/>
          <p:cNvSpPr/>
          <p:nvPr/>
        </p:nvSpPr>
        <p:spPr>
          <a:xfrm flipH="1" flipV="1">
            <a:off x="1503360" y="3335400"/>
            <a:ext cx="1721520" cy="2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Line 66"/>
          <p:cNvSpPr/>
          <p:nvPr/>
        </p:nvSpPr>
        <p:spPr>
          <a:xfrm flipV="1">
            <a:off x="4047495" y="3492440"/>
            <a:ext cx="970200" cy="114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Line 67"/>
          <p:cNvSpPr/>
          <p:nvPr/>
        </p:nvSpPr>
        <p:spPr>
          <a:xfrm flipH="1">
            <a:off x="2854080" y="3720240"/>
            <a:ext cx="370800" cy="1092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Line 68"/>
          <p:cNvSpPr/>
          <p:nvPr/>
        </p:nvSpPr>
        <p:spPr>
          <a:xfrm flipV="1">
            <a:off x="4913640" y="4127040"/>
            <a:ext cx="645480" cy="618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Line 69"/>
          <p:cNvSpPr/>
          <p:nvPr/>
        </p:nvSpPr>
        <p:spPr>
          <a:xfrm>
            <a:off x="3348360" y="3720240"/>
            <a:ext cx="1620000" cy="9403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Line 70"/>
          <p:cNvSpPr/>
          <p:nvPr/>
        </p:nvSpPr>
        <p:spPr>
          <a:xfrm>
            <a:off x="4443480" y="3607200"/>
            <a:ext cx="505800" cy="103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CustomShape 71"/>
          <p:cNvSpPr/>
          <p:nvPr/>
        </p:nvSpPr>
        <p:spPr>
          <a:xfrm>
            <a:off x="2720160" y="473364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CustomShape 72"/>
          <p:cNvSpPr/>
          <p:nvPr/>
        </p:nvSpPr>
        <p:spPr>
          <a:xfrm>
            <a:off x="5738040" y="200628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CustomShape 73"/>
          <p:cNvSpPr/>
          <p:nvPr/>
        </p:nvSpPr>
        <p:spPr>
          <a:xfrm>
            <a:off x="5018400" y="1908720"/>
            <a:ext cx="154440" cy="1544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CustomShape 74"/>
          <p:cNvSpPr/>
          <p:nvPr/>
        </p:nvSpPr>
        <p:spPr>
          <a:xfrm>
            <a:off x="4891320" y="4613760"/>
            <a:ext cx="154440" cy="1544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CustomShape 75"/>
          <p:cNvSpPr/>
          <p:nvPr/>
        </p:nvSpPr>
        <p:spPr>
          <a:xfrm>
            <a:off x="5497200" y="402768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CustomShape 76"/>
          <p:cNvSpPr/>
          <p:nvPr/>
        </p:nvSpPr>
        <p:spPr>
          <a:xfrm>
            <a:off x="3199680" y="3571560"/>
            <a:ext cx="174240" cy="1742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CustomShape 77"/>
          <p:cNvSpPr/>
          <p:nvPr/>
        </p:nvSpPr>
        <p:spPr>
          <a:xfrm>
            <a:off x="5328360" y="3001320"/>
            <a:ext cx="189000" cy="189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CustomShape 78"/>
          <p:cNvSpPr/>
          <p:nvPr/>
        </p:nvSpPr>
        <p:spPr>
          <a:xfrm>
            <a:off x="4318560" y="3357360"/>
            <a:ext cx="249840" cy="249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Line 79"/>
          <p:cNvSpPr/>
          <p:nvPr/>
        </p:nvSpPr>
        <p:spPr>
          <a:xfrm flipV="1">
            <a:off x="4377960" y="4768560"/>
            <a:ext cx="590400" cy="633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Line 80"/>
          <p:cNvSpPr/>
          <p:nvPr/>
        </p:nvSpPr>
        <p:spPr>
          <a:xfrm>
            <a:off x="2849400" y="3139200"/>
            <a:ext cx="375480" cy="4579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Line 81"/>
          <p:cNvSpPr/>
          <p:nvPr/>
        </p:nvSpPr>
        <p:spPr>
          <a:xfrm flipV="1">
            <a:off x="2899080" y="4691160"/>
            <a:ext cx="1991880" cy="132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Line 82"/>
          <p:cNvSpPr/>
          <p:nvPr/>
        </p:nvSpPr>
        <p:spPr>
          <a:xfrm>
            <a:off x="5045760" y="4691160"/>
            <a:ext cx="1203120" cy="257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Line 83"/>
          <p:cNvSpPr/>
          <p:nvPr/>
        </p:nvSpPr>
        <p:spPr>
          <a:xfrm>
            <a:off x="5618880" y="4149360"/>
            <a:ext cx="597960" cy="721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CustomShape 84"/>
          <p:cNvSpPr/>
          <p:nvPr/>
        </p:nvSpPr>
        <p:spPr>
          <a:xfrm>
            <a:off x="6445440" y="5322600"/>
            <a:ext cx="154440" cy="1544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CustomShape 85"/>
          <p:cNvSpPr/>
          <p:nvPr/>
        </p:nvSpPr>
        <p:spPr>
          <a:xfrm flipH="1">
            <a:off x="4290480" y="5310000"/>
            <a:ext cx="218520" cy="2185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CustomShape 86"/>
          <p:cNvSpPr/>
          <p:nvPr/>
        </p:nvSpPr>
        <p:spPr>
          <a:xfrm flipH="1">
            <a:off x="6552360" y="1400760"/>
            <a:ext cx="214200" cy="21420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Line 87"/>
          <p:cNvSpPr/>
          <p:nvPr/>
        </p:nvSpPr>
        <p:spPr>
          <a:xfrm>
            <a:off x="5859720" y="2127960"/>
            <a:ext cx="510840" cy="218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CustomShape 88"/>
          <p:cNvSpPr/>
          <p:nvPr/>
        </p:nvSpPr>
        <p:spPr>
          <a:xfrm flipH="1">
            <a:off x="6216120" y="4761360"/>
            <a:ext cx="218520" cy="2185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CustomShape 89"/>
          <p:cNvSpPr/>
          <p:nvPr/>
        </p:nvSpPr>
        <p:spPr>
          <a:xfrm>
            <a:off x="6525360" y="297756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CustomShape 90"/>
          <p:cNvSpPr/>
          <p:nvPr/>
        </p:nvSpPr>
        <p:spPr>
          <a:xfrm>
            <a:off x="957960" y="2489760"/>
            <a:ext cx="174240" cy="1742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7" name="CustomShape 91"/>
          <p:cNvSpPr/>
          <p:nvPr/>
        </p:nvSpPr>
        <p:spPr>
          <a:xfrm>
            <a:off x="733930" y="347328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8" name="Line 92"/>
          <p:cNvSpPr/>
          <p:nvPr/>
        </p:nvSpPr>
        <p:spPr>
          <a:xfrm flipV="1">
            <a:off x="392760" y="2638440"/>
            <a:ext cx="590760" cy="834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Line 93"/>
          <p:cNvSpPr/>
          <p:nvPr/>
        </p:nvSpPr>
        <p:spPr>
          <a:xfrm>
            <a:off x="481320" y="3686760"/>
            <a:ext cx="2238480" cy="1136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71" name="Group 95"/>
          <p:cNvGrpSpPr/>
          <p:nvPr/>
        </p:nvGrpSpPr>
        <p:grpSpPr>
          <a:xfrm>
            <a:off x="956520" y="1683720"/>
            <a:ext cx="1497960" cy="1497960"/>
            <a:chOff x="956520" y="1683720"/>
            <a:chExt cx="1497960" cy="1497960"/>
          </a:xfrm>
        </p:grpSpPr>
        <p:sp>
          <p:nvSpPr>
            <p:cNvPr id="572" name="CustomShape 96"/>
            <p:cNvSpPr/>
            <p:nvPr/>
          </p:nvSpPr>
          <p:spPr>
            <a:xfrm>
              <a:off x="956520" y="1683720"/>
              <a:ext cx="1497960" cy="149796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3" name="CustomShape 97"/>
            <p:cNvSpPr/>
            <p:nvPr/>
          </p:nvSpPr>
          <p:spPr>
            <a:xfrm>
              <a:off x="1340640" y="2101320"/>
              <a:ext cx="657000" cy="588600"/>
            </a:xfrm>
            <a:custGeom>
              <a:avLst/>
              <a:gdLst/>
              <a:ahLst/>
              <a:cxnLst/>
              <a:rect l="l" t="t" r="r" b="b"/>
              <a:pathLst>
                <a:path w="61" h="54">
                  <a:moveTo>
                    <a:pt x="20" y="12"/>
                  </a:moveTo>
                  <a:cubicBezTo>
                    <a:pt x="21" y="7"/>
                    <a:pt x="25" y="3"/>
                    <a:pt x="30" y="3"/>
                  </a:cubicBezTo>
                  <a:cubicBezTo>
                    <a:pt x="35" y="3"/>
                    <a:pt x="40" y="7"/>
                    <a:pt x="41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3" y="5"/>
                    <a:pt x="37" y="0"/>
                    <a:pt x="30" y="0"/>
                  </a:cubicBezTo>
                  <a:cubicBezTo>
                    <a:pt x="24" y="0"/>
                    <a:pt x="17" y="5"/>
                    <a:pt x="16" y="12"/>
                  </a:cubicBezTo>
                  <a:cubicBezTo>
                    <a:pt x="16" y="12"/>
                    <a:pt x="18" y="12"/>
                    <a:pt x="18" y="12"/>
                  </a:cubicBezTo>
                  <a:lnTo>
                    <a:pt x="20" y="12"/>
                  </a:lnTo>
                  <a:close/>
                  <a:moveTo>
                    <a:pt x="0" y="15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1" y="15"/>
                    <a:pt x="61" y="15"/>
                    <a:pt x="61" y="15"/>
                  </a:cubicBezTo>
                  <a:lnTo>
                    <a:pt x="0" y="15"/>
                  </a:lnTo>
                  <a:close/>
                  <a:moveTo>
                    <a:pt x="38" y="38"/>
                  </a:moveTo>
                  <a:cubicBezTo>
                    <a:pt x="22" y="38"/>
                    <a:pt x="22" y="38"/>
                    <a:pt x="22" y="38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40" y="33"/>
                    <a:pt x="40" y="33"/>
                    <a:pt x="40" y="33"/>
                  </a:cubicBez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574" name="Group 98"/>
          <p:cNvGrpSpPr/>
          <p:nvPr/>
        </p:nvGrpSpPr>
        <p:grpSpPr>
          <a:xfrm>
            <a:off x="3953160" y="1683720"/>
            <a:ext cx="1497960" cy="1497960"/>
            <a:chOff x="3953160" y="1683720"/>
            <a:chExt cx="1497960" cy="1497960"/>
          </a:xfrm>
        </p:grpSpPr>
        <p:sp>
          <p:nvSpPr>
            <p:cNvPr id="575" name="CustomShape 99"/>
            <p:cNvSpPr/>
            <p:nvPr/>
          </p:nvSpPr>
          <p:spPr>
            <a:xfrm>
              <a:off x="3953160" y="1683720"/>
              <a:ext cx="1497960" cy="149796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6" name="CustomShape 100"/>
            <p:cNvSpPr/>
            <p:nvPr/>
          </p:nvSpPr>
          <p:spPr>
            <a:xfrm>
              <a:off x="4505040" y="2103480"/>
              <a:ext cx="428760" cy="652680"/>
            </a:xfrm>
            <a:custGeom>
              <a:avLst/>
              <a:gdLst/>
              <a:ahLst/>
              <a:cxnLst/>
              <a:rect l="l" t="t" r="r" b="b"/>
              <a:pathLst>
                <a:path w="40" h="60">
                  <a:moveTo>
                    <a:pt x="20" y="60"/>
                  </a:moveTo>
                  <a:cubicBezTo>
                    <a:pt x="23" y="60"/>
                    <a:pt x="26" y="59"/>
                    <a:pt x="27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5" y="59"/>
                    <a:pt x="17" y="60"/>
                    <a:pt x="20" y="60"/>
                  </a:cubicBezTo>
                  <a:close/>
                  <a:moveTo>
                    <a:pt x="30" y="52"/>
                  </a:moveTo>
                  <a:cubicBezTo>
                    <a:pt x="11" y="52"/>
                    <a:pt x="11" y="52"/>
                    <a:pt x="11" y="52"/>
                  </a:cubicBezTo>
                  <a:cubicBezTo>
                    <a:pt x="10" y="52"/>
                    <a:pt x="9" y="52"/>
                    <a:pt x="9" y="53"/>
                  </a:cubicBezTo>
                  <a:cubicBezTo>
                    <a:pt x="9" y="54"/>
                    <a:pt x="10" y="55"/>
                    <a:pt x="11" y="55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1" y="55"/>
                    <a:pt x="31" y="54"/>
                    <a:pt x="31" y="53"/>
                  </a:cubicBezTo>
                  <a:cubicBezTo>
                    <a:pt x="31" y="52"/>
                    <a:pt x="31" y="52"/>
                    <a:pt x="30" y="52"/>
                  </a:cubicBezTo>
                  <a:close/>
                  <a:moveTo>
                    <a:pt x="30" y="46"/>
                  </a:moveTo>
                  <a:cubicBezTo>
                    <a:pt x="11" y="46"/>
                    <a:pt x="11" y="46"/>
                    <a:pt x="11" y="46"/>
                  </a:cubicBezTo>
                  <a:cubicBezTo>
                    <a:pt x="10" y="46"/>
                    <a:pt x="9" y="47"/>
                    <a:pt x="9" y="48"/>
                  </a:cubicBezTo>
                  <a:cubicBezTo>
                    <a:pt x="9" y="49"/>
                    <a:pt x="10" y="50"/>
                    <a:pt x="11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1" y="50"/>
                    <a:pt x="31" y="49"/>
                    <a:pt x="31" y="48"/>
                  </a:cubicBezTo>
                  <a:cubicBezTo>
                    <a:pt x="31" y="47"/>
                    <a:pt x="31" y="46"/>
                    <a:pt x="30" y="46"/>
                  </a:cubicBezTo>
                  <a:close/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28"/>
                    <a:pt x="6" y="33"/>
                    <a:pt x="9" y="39"/>
                  </a:cubicBezTo>
                  <a:cubicBezTo>
                    <a:pt x="10" y="41"/>
                    <a:pt x="10" y="44"/>
                    <a:pt x="1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1" y="41"/>
                    <a:pt x="32" y="39"/>
                  </a:cubicBezTo>
                  <a:cubicBezTo>
                    <a:pt x="35" y="33"/>
                    <a:pt x="40" y="28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32" y="24"/>
                  </a:moveTo>
                  <a:cubicBezTo>
                    <a:pt x="29" y="28"/>
                    <a:pt x="27" y="34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4" y="35"/>
                    <a:pt x="25" y="30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5" y="26"/>
                    <a:pt x="24" y="25"/>
                  </a:cubicBezTo>
                  <a:cubicBezTo>
                    <a:pt x="23" y="26"/>
                    <a:pt x="22" y="26"/>
                    <a:pt x="21" y="26"/>
                  </a:cubicBezTo>
                  <a:cubicBezTo>
                    <a:pt x="19" y="26"/>
                    <a:pt x="18" y="26"/>
                    <a:pt x="17" y="25"/>
                  </a:cubicBezTo>
                  <a:cubicBezTo>
                    <a:pt x="15" y="26"/>
                    <a:pt x="14" y="26"/>
                    <a:pt x="13" y="26"/>
                  </a:cubicBezTo>
                  <a:cubicBezTo>
                    <a:pt x="16" y="32"/>
                    <a:pt x="17" y="39"/>
                    <a:pt x="17" y="40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8"/>
                    <a:pt x="13" y="30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2"/>
                    <a:pt x="9" y="22"/>
                  </a:cubicBezTo>
                  <a:cubicBezTo>
                    <a:pt x="9" y="21"/>
                    <a:pt x="10" y="21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3"/>
                    <a:pt x="12" y="23"/>
                    <a:pt x="13" y="23"/>
                  </a:cubicBezTo>
                  <a:cubicBezTo>
                    <a:pt x="14" y="23"/>
                    <a:pt x="15" y="23"/>
                    <a:pt x="16" y="22"/>
                  </a:cubicBezTo>
                  <a:cubicBezTo>
                    <a:pt x="16" y="22"/>
                    <a:pt x="17" y="22"/>
                    <a:pt x="17" y="22"/>
                  </a:cubicBezTo>
                  <a:cubicBezTo>
                    <a:pt x="17" y="22"/>
                    <a:pt x="18" y="22"/>
                    <a:pt x="18" y="22"/>
                  </a:cubicBezTo>
                  <a:cubicBezTo>
                    <a:pt x="19" y="23"/>
                    <a:pt x="20" y="24"/>
                    <a:pt x="21" y="24"/>
                  </a:cubicBezTo>
                  <a:cubicBezTo>
                    <a:pt x="22" y="24"/>
                    <a:pt x="23" y="23"/>
                    <a:pt x="23" y="22"/>
                  </a:cubicBezTo>
                  <a:cubicBezTo>
                    <a:pt x="23" y="22"/>
                    <a:pt x="24" y="22"/>
                    <a:pt x="2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23"/>
                    <a:pt x="26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4"/>
                    <a:pt x="29" y="23"/>
                    <a:pt x="30" y="22"/>
                  </a:cubicBezTo>
                  <a:cubicBezTo>
                    <a:pt x="31" y="22"/>
                    <a:pt x="32" y="21"/>
                    <a:pt x="32" y="22"/>
                  </a:cubicBezTo>
                  <a:cubicBezTo>
                    <a:pt x="33" y="22"/>
                    <a:pt x="33" y="23"/>
                    <a:pt x="32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577" name="Group 101"/>
          <p:cNvGrpSpPr/>
          <p:nvPr/>
        </p:nvGrpSpPr>
        <p:grpSpPr>
          <a:xfrm>
            <a:off x="9582840" y="1683720"/>
            <a:ext cx="1497960" cy="1497960"/>
            <a:chOff x="9582840" y="1683720"/>
            <a:chExt cx="1497960" cy="1497960"/>
          </a:xfrm>
        </p:grpSpPr>
        <p:sp>
          <p:nvSpPr>
            <p:cNvPr id="578" name="CustomShape 102"/>
            <p:cNvSpPr/>
            <p:nvPr/>
          </p:nvSpPr>
          <p:spPr>
            <a:xfrm>
              <a:off x="9582840" y="1683720"/>
              <a:ext cx="1497960" cy="149796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9" name="CustomShape 103"/>
            <p:cNvSpPr/>
            <p:nvPr/>
          </p:nvSpPr>
          <p:spPr>
            <a:xfrm>
              <a:off x="10014120" y="2090880"/>
              <a:ext cx="680040" cy="689040"/>
            </a:xfrm>
            <a:custGeom>
              <a:avLst/>
              <a:gdLst/>
              <a:ahLst/>
              <a:cxnLst/>
              <a:rect l="l" t="t" r="r" b="b"/>
              <a:pathLst>
                <a:path w="63" h="63">
                  <a:moveTo>
                    <a:pt x="32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1"/>
                  </a:cubicBezTo>
                  <a:cubicBezTo>
                    <a:pt x="63" y="14"/>
                    <a:pt x="49" y="0"/>
                    <a:pt x="32" y="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5"/>
                    <a:pt x="40" y="45"/>
                  </a:cubicBezTo>
                  <a:cubicBezTo>
                    <a:pt x="39" y="46"/>
                    <a:pt x="38" y="46"/>
                    <a:pt x="38" y="47"/>
                  </a:cubicBezTo>
                  <a:cubicBezTo>
                    <a:pt x="37" y="47"/>
                    <a:pt x="38" y="47"/>
                    <a:pt x="38" y="47"/>
                  </a:cubicBezTo>
                  <a:cubicBezTo>
                    <a:pt x="37" y="48"/>
                    <a:pt x="37" y="48"/>
                    <a:pt x="37" y="49"/>
                  </a:cubicBezTo>
                  <a:cubicBezTo>
                    <a:pt x="36" y="50"/>
                    <a:pt x="36" y="49"/>
                    <a:pt x="35" y="50"/>
                  </a:cubicBezTo>
                  <a:cubicBezTo>
                    <a:pt x="35" y="50"/>
                    <a:pt x="35" y="51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3"/>
                    <a:pt x="33" y="53"/>
                    <a:pt x="32" y="53"/>
                  </a:cubicBezTo>
                  <a:cubicBezTo>
                    <a:pt x="32" y="54"/>
                    <a:pt x="33" y="54"/>
                    <a:pt x="32" y="54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1" y="55"/>
                    <a:pt x="32" y="56"/>
                    <a:pt x="32" y="56"/>
                  </a:cubicBezTo>
                  <a:cubicBezTo>
                    <a:pt x="33" y="56"/>
                    <a:pt x="33" y="57"/>
                    <a:pt x="33" y="57"/>
                  </a:cubicBezTo>
                  <a:cubicBezTo>
                    <a:pt x="28" y="57"/>
                    <a:pt x="30" y="53"/>
                    <a:pt x="30" y="52"/>
                  </a:cubicBezTo>
                  <a:cubicBezTo>
                    <a:pt x="30" y="51"/>
                    <a:pt x="31" y="48"/>
                    <a:pt x="31" y="47"/>
                  </a:cubicBezTo>
                  <a:cubicBezTo>
                    <a:pt x="31" y="46"/>
                    <a:pt x="32" y="45"/>
                    <a:pt x="31" y="44"/>
                  </a:cubicBezTo>
                  <a:cubicBezTo>
                    <a:pt x="29" y="43"/>
                    <a:pt x="30" y="43"/>
                    <a:pt x="29" y="42"/>
                  </a:cubicBezTo>
                  <a:cubicBezTo>
                    <a:pt x="28" y="40"/>
                    <a:pt x="29" y="39"/>
                    <a:pt x="29" y="39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8" y="37"/>
                    <a:pt x="28" y="37"/>
                  </a:cubicBezTo>
                  <a:cubicBezTo>
                    <a:pt x="27" y="37"/>
                    <a:pt x="27" y="37"/>
                    <a:pt x="27" y="36"/>
                  </a:cubicBezTo>
                  <a:cubicBezTo>
                    <a:pt x="26" y="35"/>
                    <a:pt x="26" y="36"/>
                    <a:pt x="25" y="35"/>
                  </a:cubicBezTo>
                  <a:cubicBezTo>
                    <a:pt x="24" y="34"/>
                    <a:pt x="24" y="35"/>
                    <a:pt x="24" y="35"/>
                  </a:cubicBezTo>
                  <a:cubicBezTo>
                    <a:pt x="23" y="34"/>
                    <a:pt x="21" y="34"/>
                    <a:pt x="21" y="34"/>
                  </a:cubicBezTo>
                  <a:cubicBezTo>
                    <a:pt x="21" y="33"/>
                    <a:pt x="21" y="32"/>
                    <a:pt x="21" y="32"/>
                  </a:cubicBezTo>
                  <a:cubicBezTo>
                    <a:pt x="21" y="32"/>
                    <a:pt x="19" y="30"/>
                    <a:pt x="18" y="30"/>
                  </a:cubicBezTo>
                  <a:cubicBezTo>
                    <a:pt x="17" y="29"/>
                    <a:pt x="16" y="27"/>
                    <a:pt x="16" y="26"/>
                  </a:cubicBezTo>
                  <a:cubicBezTo>
                    <a:pt x="16" y="25"/>
                    <a:pt x="16" y="25"/>
                    <a:pt x="15" y="24"/>
                  </a:cubicBezTo>
                  <a:cubicBezTo>
                    <a:pt x="15" y="23"/>
                    <a:pt x="14" y="22"/>
                    <a:pt x="12" y="20"/>
                  </a:cubicBezTo>
                  <a:cubicBezTo>
                    <a:pt x="10" y="18"/>
                    <a:pt x="7" y="20"/>
                    <a:pt x="5" y="20"/>
                  </a:cubicBezTo>
                  <a:cubicBezTo>
                    <a:pt x="6" y="18"/>
                    <a:pt x="8" y="15"/>
                    <a:pt x="8" y="15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5" y="16"/>
                    <a:pt x="15" y="15"/>
                    <a:pt x="16" y="14"/>
                  </a:cubicBezTo>
                  <a:cubicBezTo>
                    <a:pt x="17" y="13"/>
                    <a:pt x="17" y="12"/>
                    <a:pt x="18" y="12"/>
                  </a:cubicBezTo>
                  <a:cubicBezTo>
                    <a:pt x="19" y="11"/>
                    <a:pt x="20" y="11"/>
                    <a:pt x="22" y="11"/>
                  </a:cubicBezTo>
                  <a:cubicBezTo>
                    <a:pt x="24" y="10"/>
                    <a:pt x="23" y="10"/>
                    <a:pt x="24" y="9"/>
                  </a:cubicBezTo>
                  <a:cubicBezTo>
                    <a:pt x="26" y="8"/>
                    <a:pt x="29" y="7"/>
                    <a:pt x="32" y="7"/>
                  </a:cubicBezTo>
                  <a:cubicBezTo>
                    <a:pt x="35" y="8"/>
                    <a:pt x="32" y="9"/>
                    <a:pt x="31" y="9"/>
                  </a:cubicBezTo>
                  <a:cubicBezTo>
                    <a:pt x="30" y="10"/>
                    <a:pt x="30" y="11"/>
                    <a:pt x="29" y="11"/>
                  </a:cubicBezTo>
                  <a:cubicBezTo>
                    <a:pt x="29" y="12"/>
                    <a:pt x="29" y="12"/>
                    <a:pt x="29" y="13"/>
                  </a:cubicBezTo>
                  <a:cubicBezTo>
                    <a:pt x="29" y="14"/>
                    <a:pt x="31" y="14"/>
                    <a:pt x="32" y="15"/>
                  </a:cubicBezTo>
                  <a:cubicBezTo>
                    <a:pt x="32" y="15"/>
                    <a:pt x="32" y="15"/>
                    <a:pt x="33" y="16"/>
                  </a:cubicBezTo>
                  <a:cubicBezTo>
                    <a:pt x="33" y="17"/>
                    <a:pt x="33" y="17"/>
                    <a:pt x="32" y="17"/>
                  </a:cubicBezTo>
                  <a:cubicBezTo>
                    <a:pt x="32" y="17"/>
                    <a:pt x="32" y="17"/>
                    <a:pt x="33" y="18"/>
                  </a:cubicBezTo>
                  <a:cubicBezTo>
                    <a:pt x="33" y="18"/>
                    <a:pt x="33" y="19"/>
                    <a:pt x="32" y="19"/>
                  </a:cubicBezTo>
                  <a:cubicBezTo>
                    <a:pt x="32" y="19"/>
                    <a:pt x="32" y="18"/>
                    <a:pt x="31" y="18"/>
                  </a:cubicBezTo>
                  <a:cubicBezTo>
                    <a:pt x="30" y="18"/>
                    <a:pt x="30" y="17"/>
                    <a:pt x="31" y="16"/>
                  </a:cubicBezTo>
                  <a:cubicBezTo>
                    <a:pt x="31" y="16"/>
                    <a:pt x="29" y="16"/>
                    <a:pt x="29" y="16"/>
                  </a:cubicBezTo>
                  <a:cubicBezTo>
                    <a:pt x="28" y="16"/>
                    <a:pt x="28" y="17"/>
                    <a:pt x="28" y="17"/>
                  </a:cubicBezTo>
                  <a:cubicBezTo>
                    <a:pt x="28" y="18"/>
                    <a:pt x="28" y="19"/>
                    <a:pt x="27" y="19"/>
                  </a:cubicBezTo>
                  <a:cubicBezTo>
                    <a:pt x="27" y="19"/>
                    <a:pt x="27" y="18"/>
                    <a:pt x="26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4" y="20"/>
                    <a:pt x="25" y="21"/>
                    <a:pt x="25" y="21"/>
                  </a:cubicBezTo>
                  <a:cubicBezTo>
                    <a:pt x="26" y="21"/>
                    <a:pt x="26" y="22"/>
                    <a:pt x="27" y="22"/>
                  </a:cubicBezTo>
                  <a:cubicBezTo>
                    <a:pt x="28" y="22"/>
                    <a:pt x="28" y="22"/>
                    <a:pt x="28" y="23"/>
                  </a:cubicBezTo>
                  <a:cubicBezTo>
                    <a:pt x="29" y="24"/>
                    <a:pt x="29" y="22"/>
                    <a:pt x="29" y="22"/>
                  </a:cubicBezTo>
                  <a:cubicBezTo>
                    <a:pt x="29" y="22"/>
                    <a:pt x="30" y="21"/>
                    <a:pt x="29" y="21"/>
                  </a:cubicBezTo>
                  <a:cubicBezTo>
                    <a:pt x="29" y="20"/>
                    <a:pt x="29" y="19"/>
                    <a:pt x="30" y="19"/>
                  </a:cubicBezTo>
                  <a:cubicBezTo>
                    <a:pt x="30" y="18"/>
                    <a:pt x="31" y="19"/>
                    <a:pt x="31" y="19"/>
                  </a:cubicBezTo>
                  <a:cubicBezTo>
                    <a:pt x="32" y="20"/>
                    <a:pt x="31" y="21"/>
                    <a:pt x="32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1"/>
                    <a:pt x="34" y="21"/>
                    <a:pt x="34" y="21"/>
                  </a:cubicBezTo>
                  <a:cubicBezTo>
                    <a:pt x="35" y="22"/>
                    <a:pt x="35" y="22"/>
                    <a:pt x="35" y="23"/>
                  </a:cubicBezTo>
                  <a:cubicBezTo>
                    <a:pt x="35" y="23"/>
                    <a:pt x="36" y="24"/>
                    <a:pt x="36" y="24"/>
                  </a:cubicBezTo>
                  <a:cubicBezTo>
                    <a:pt x="36" y="25"/>
                    <a:pt x="35" y="25"/>
                    <a:pt x="35" y="25"/>
                  </a:cubicBezTo>
                  <a:cubicBezTo>
                    <a:pt x="34" y="25"/>
                    <a:pt x="35" y="24"/>
                    <a:pt x="34" y="23"/>
                  </a:cubicBezTo>
                  <a:cubicBezTo>
                    <a:pt x="34" y="23"/>
                    <a:pt x="34" y="24"/>
                    <a:pt x="33" y="24"/>
                  </a:cubicBezTo>
                  <a:cubicBezTo>
                    <a:pt x="32" y="25"/>
                    <a:pt x="34" y="25"/>
                    <a:pt x="33" y="26"/>
                  </a:cubicBezTo>
                  <a:cubicBezTo>
                    <a:pt x="33" y="26"/>
                    <a:pt x="33" y="26"/>
                    <a:pt x="32" y="26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0" y="27"/>
                    <a:pt x="30" y="28"/>
                    <a:pt x="30" y="28"/>
                  </a:cubicBezTo>
                  <a:cubicBezTo>
                    <a:pt x="30" y="29"/>
                    <a:pt x="29" y="29"/>
                    <a:pt x="29" y="29"/>
                  </a:cubicBezTo>
                  <a:cubicBezTo>
                    <a:pt x="28" y="30"/>
                    <a:pt x="28" y="31"/>
                    <a:pt x="29" y="31"/>
                  </a:cubicBezTo>
                  <a:cubicBezTo>
                    <a:pt x="29" y="32"/>
                    <a:pt x="28" y="32"/>
                    <a:pt x="28" y="31"/>
                  </a:cubicBezTo>
                  <a:cubicBezTo>
                    <a:pt x="28" y="31"/>
                    <a:pt x="28" y="31"/>
                    <a:pt x="27" y="30"/>
                  </a:cubicBezTo>
                  <a:cubicBezTo>
                    <a:pt x="26" y="30"/>
                    <a:pt x="26" y="30"/>
                    <a:pt x="24" y="31"/>
                  </a:cubicBezTo>
                  <a:cubicBezTo>
                    <a:pt x="23" y="31"/>
                    <a:pt x="23" y="32"/>
                    <a:pt x="24" y="33"/>
                  </a:cubicBezTo>
                  <a:cubicBezTo>
                    <a:pt x="24" y="34"/>
                    <a:pt x="25" y="34"/>
                    <a:pt x="25" y="34"/>
                  </a:cubicBezTo>
                  <a:cubicBezTo>
                    <a:pt x="26" y="33"/>
                    <a:pt x="26" y="33"/>
                    <a:pt x="27" y="33"/>
                  </a:cubicBezTo>
                  <a:cubicBezTo>
                    <a:pt x="27" y="33"/>
                    <a:pt x="26" y="34"/>
                    <a:pt x="26" y="34"/>
                  </a:cubicBezTo>
                  <a:cubicBezTo>
                    <a:pt x="26" y="35"/>
                    <a:pt x="27" y="35"/>
                    <a:pt x="27" y="35"/>
                  </a:cubicBezTo>
                  <a:cubicBezTo>
                    <a:pt x="28" y="35"/>
                    <a:pt x="28" y="35"/>
                    <a:pt x="28" y="36"/>
                  </a:cubicBezTo>
                  <a:cubicBezTo>
                    <a:pt x="27" y="36"/>
                    <a:pt x="28" y="36"/>
                    <a:pt x="28" y="37"/>
                  </a:cubicBezTo>
                  <a:cubicBezTo>
                    <a:pt x="28" y="37"/>
                    <a:pt x="29" y="36"/>
                    <a:pt x="29" y="37"/>
                  </a:cubicBezTo>
                  <a:cubicBezTo>
                    <a:pt x="30" y="37"/>
                    <a:pt x="30" y="36"/>
                    <a:pt x="30" y="36"/>
                  </a:cubicBezTo>
                  <a:cubicBezTo>
                    <a:pt x="31" y="36"/>
                    <a:pt x="31" y="36"/>
                    <a:pt x="32" y="36"/>
                  </a:cubicBezTo>
                  <a:cubicBezTo>
                    <a:pt x="33" y="36"/>
                    <a:pt x="32" y="36"/>
                    <a:pt x="33" y="36"/>
                  </a:cubicBezTo>
                  <a:cubicBezTo>
                    <a:pt x="34" y="36"/>
                    <a:pt x="34" y="36"/>
                    <a:pt x="34" y="37"/>
                  </a:cubicBezTo>
                  <a:cubicBezTo>
                    <a:pt x="35" y="37"/>
                    <a:pt x="35" y="38"/>
                    <a:pt x="36" y="38"/>
                  </a:cubicBezTo>
                  <a:cubicBezTo>
                    <a:pt x="37" y="38"/>
                    <a:pt x="37" y="38"/>
                    <a:pt x="37" y="39"/>
                  </a:cubicBezTo>
                  <a:cubicBezTo>
                    <a:pt x="37" y="39"/>
                    <a:pt x="38" y="39"/>
                    <a:pt x="38" y="40"/>
                  </a:cubicBezTo>
                  <a:cubicBezTo>
                    <a:pt x="39" y="40"/>
                    <a:pt x="39" y="40"/>
                    <a:pt x="40" y="40"/>
                  </a:cubicBezTo>
                  <a:cubicBezTo>
                    <a:pt x="40" y="40"/>
                    <a:pt x="41" y="40"/>
                    <a:pt x="41" y="41"/>
                  </a:cubicBezTo>
                  <a:cubicBezTo>
                    <a:pt x="42" y="42"/>
                    <a:pt x="40" y="43"/>
                    <a:pt x="40" y="43"/>
                  </a:cubicBezTo>
                  <a:close/>
                  <a:moveTo>
                    <a:pt x="32" y="34"/>
                  </a:moveTo>
                  <a:cubicBezTo>
                    <a:pt x="32" y="34"/>
                    <a:pt x="32" y="34"/>
                    <a:pt x="32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0" y="34"/>
                    <a:pt x="30" y="34"/>
                  </a:cubicBezTo>
                  <a:cubicBezTo>
                    <a:pt x="30" y="34"/>
                    <a:pt x="29" y="33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8" y="32"/>
                    <a:pt x="28" y="32"/>
                    <a:pt x="29" y="33"/>
                  </a:cubicBezTo>
                  <a:cubicBezTo>
                    <a:pt x="29" y="33"/>
                    <a:pt x="29" y="33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3"/>
                    <a:pt x="31" y="33"/>
                    <a:pt x="31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3" y="34"/>
                    <a:pt x="33" y="34"/>
                    <a:pt x="32" y="34"/>
                  </a:cubicBezTo>
                  <a:close/>
                  <a:moveTo>
                    <a:pt x="42" y="16"/>
                  </a:moveTo>
                  <a:cubicBezTo>
                    <a:pt x="41" y="17"/>
                    <a:pt x="41" y="17"/>
                    <a:pt x="40" y="17"/>
                  </a:cubicBezTo>
                  <a:cubicBezTo>
                    <a:pt x="40" y="18"/>
                    <a:pt x="39" y="18"/>
                    <a:pt x="39" y="19"/>
                  </a:cubicBezTo>
                  <a:cubicBezTo>
                    <a:pt x="38" y="21"/>
                    <a:pt x="37" y="18"/>
                    <a:pt x="37" y="18"/>
                  </a:cubicBezTo>
                  <a:cubicBezTo>
                    <a:pt x="36" y="17"/>
                    <a:pt x="37" y="16"/>
                    <a:pt x="36" y="15"/>
                  </a:cubicBezTo>
                  <a:cubicBezTo>
                    <a:pt x="36" y="15"/>
                    <a:pt x="35" y="15"/>
                    <a:pt x="36" y="13"/>
                  </a:cubicBezTo>
                  <a:cubicBezTo>
                    <a:pt x="36" y="12"/>
                    <a:pt x="35" y="12"/>
                    <a:pt x="33" y="12"/>
                  </a:cubicBezTo>
                  <a:cubicBezTo>
                    <a:pt x="32" y="12"/>
                    <a:pt x="32" y="11"/>
                    <a:pt x="31" y="11"/>
                  </a:cubicBezTo>
                  <a:cubicBezTo>
                    <a:pt x="30" y="10"/>
                    <a:pt x="31" y="10"/>
                    <a:pt x="33" y="10"/>
                  </a:cubicBezTo>
                  <a:cubicBezTo>
                    <a:pt x="34" y="9"/>
                    <a:pt x="33" y="9"/>
                    <a:pt x="34" y="9"/>
                  </a:cubicBezTo>
                  <a:cubicBezTo>
                    <a:pt x="34" y="9"/>
                    <a:pt x="35" y="8"/>
                    <a:pt x="36" y="8"/>
                  </a:cubicBezTo>
                  <a:cubicBezTo>
                    <a:pt x="37" y="7"/>
                    <a:pt x="38" y="8"/>
                    <a:pt x="39" y="7"/>
                  </a:cubicBezTo>
                  <a:cubicBezTo>
                    <a:pt x="40" y="7"/>
                    <a:pt x="41" y="7"/>
                    <a:pt x="42" y="7"/>
                  </a:cubicBezTo>
                  <a:cubicBezTo>
                    <a:pt x="43" y="7"/>
                    <a:pt x="43" y="7"/>
                    <a:pt x="45" y="7"/>
                  </a:cubicBezTo>
                  <a:cubicBezTo>
                    <a:pt x="46" y="8"/>
                    <a:pt x="45" y="8"/>
                    <a:pt x="47" y="8"/>
                  </a:cubicBezTo>
                  <a:cubicBezTo>
                    <a:pt x="49" y="8"/>
                    <a:pt x="47" y="9"/>
                    <a:pt x="46" y="10"/>
                  </a:cubicBezTo>
                  <a:cubicBezTo>
                    <a:pt x="45" y="10"/>
                    <a:pt x="46" y="10"/>
                    <a:pt x="46" y="11"/>
                  </a:cubicBezTo>
                  <a:cubicBezTo>
                    <a:pt x="46" y="12"/>
                    <a:pt x="46" y="12"/>
                    <a:pt x="46" y="13"/>
                  </a:cubicBezTo>
                  <a:cubicBezTo>
                    <a:pt x="45" y="13"/>
                    <a:pt x="45" y="13"/>
                    <a:pt x="45" y="14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6"/>
                    <a:pt x="43" y="16"/>
                    <a:pt x="42" y="16"/>
                  </a:cubicBezTo>
                  <a:close/>
                  <a:moveTo>
                    <a:pt x="45" y="17"/>
                  </a:moveTo>
                  <a:cubicBezTo>
                    <a:pt x="45" y="16"/>
                    <a:pt x="45" y="17"/>
                    <a:pt x="47" y="17"/>
                  </a:cubicBezTo>
                  <a:cubicBezTo>
                    <a:pt x="48" y="17"/>
                    <a:pt x="47" y="18"/>
                    <a:pt x="46" y="18"/>
                  </a:cubicBezTo>
                  <a:cubicBezTo>
                    <a:pt x="46" y="18"/>
                    <a:pt x="45" y="18"/>
                    <a:pt x="45" y="17"/>
                  </a:cubicBezTo>
                  <a:close/>
                  <a:moveTo>
                    <a:pt x="55" y="45"/>
                  </a:moveTo>
                  <a:cubicBezTo>
                    <a:pt x="55" y="44"/>
                    <a:pt x="55" y="43"/>
                    <a:pt x="55" y="42"/>
                  </a:cubicBezTo>
                  <a:cubicBezTo>
                    <a:pt x="56" y="41"/>
                    <a:pt x="55" y="41"/>
                    <a:pt x="54" y="40"/>
                  </a:cubicBezTo>
                  <a:cubicBezTo>
                    <a:pt x="54" y="39"/>
                    <a:pt x="54" y="39"/>
                    <a:pt x="54" y="38"/>
                  </a:cubicBezTo>
                  <a:cubicBezTo>
                    <a:pt x="54" y="37"/>
                    <a:pt x="53" y="37"/>
                    <a:pt x="52" y="38"/>
                  </a:cubicBezTo>
                  <a:cubicBezTo>
                    <a:pt x="51" y="38"/>
                    <a:pt x="49" y="38"/>
                    <a:pt x="48" y="37"/>
                  </a:cubicBezTo>
                  <a:cubicBezTo>
                    <a:pt x="47" y="36"/>
                    <a:pt x="47" y="37"/>
                    <a:pt x="47" y="34"/>
                  </a:cubicBezTo>
                  <a:cubicBezTo>
                    <a:pt x="46" y="32"/>
                    <a:pt x="48" y="31"/>
                    <a:pt x="49" y="30"/>
                  </a:cubicBezTo>
                  <a:cubicBezTo>
                    <a:pt x="49" y="29"/>
                    <a:pt x="50" y="29"/>
                    <a:pt x="49" y="28"/>
                  </a:cubicBezTo>
                  <a:cubicBezTo>
                    <a:pt x="49" y="28"/>
                    <a:pt x="49" y="28"/>
                    <a:pt x="49" y="27"/>
                  </a:cubicBezTo>
                  <a:cubicBezTo>
                    <a:pt x="49" y="26"/>
                    <a:pt x="49" y="26"/>
                    <a:pt x="50" y="26"/>
                  </a:cubicBezTo>
                  <a:cubicBezTo>
                    <a:pt x="51" y="26"/>
                    <a:pt x="51" y="25"/>
                    <a:pt x="51" y="25"/>
                  </a:cubicBezTo>
                  <a:cubicBezTo>
                    <a:pt x="50" y="24"/>
                    <a:pt x="51" y="24"/>
                    <a:pt x="51" y="24"/>
                  </a:cubicBezTo>
                  <a:cubicBezTo>
                    <a:pt x="51" y="23"/>
                    <a:pt x="51" y="24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1" y="22"/>
                    <a:pt x="50" y="22"/>
                    <a:pt x="50" y="22"/>
                  </a:cubicBezTo>
                  <a:cubicBezTo>
                    <a:pt x="50" y="22"/>
                    <a:pt x="50" y="23"/>
                    <a:pt x="49" y="23"/>
                  </a:cubicBezTo>
                  <a:cubicBezTo>
                    <a:pt x="48" y="23"/>
                    <a:pt x="49" y="23"/>
                    <a:pt x="49" y="22"/>
                  </a:cubicBezTo>
                  <a:cubicBezTo>
                    <a:pt x="49" y="22"/>
                    <a:pt x="49" y="22"/>
                    <a:pt x="49" y="21"/>
                  </a:cubicBezTo>
                  <a:cubicBezTo>
                    <a:pt x="49" y="21"/>
                    <a:pt x="49" y="21"/>
                    <a:pt x="50" y="20"/>
                  </a:cubicBezTo>
                  <a:cubicBezTo>
                    <a:pt x="51" y="20"/>
                    <a:pt x="51" y="21"/>
                    <a:pt x="51" y="21"/>
                  </a:cubicBezTo>
                  <a:cubicBezTo>
                    <a:pt x="51" y="22"/>
                    <a:pt x="51" y="22"/>
                    <a:pt x="52" y="23"/>
                  </a:cubicBezTo>
                  <a:cubicBezTo>
                    <a:pt x="52" y="24"/>
                    <a:pt x="52" y="24"/>
                    <a:pt x="52" y="23"/>
                  </a:cubicBezTo>
                  <a:cubicBezTo>
                    <a:pt x="53" y="23"/>
                    <a:pt x="53" y="23"/>
                    <a:pt x="53" y="22"/>
                  </a:cubicBezTo>
                  <a:cubicBezTo>
                    <a:pt x="54" y="22"/>
                    <a:pt x="54" y="22"/>
                    <a:pt x="54" y="21"/>
                  </a:cubicBezTo>
                  <a:cubicBezTo>
                    <a:pt x="55" y="20"/>
                    <a:pt x="53" y="21"/>
                    <a:pt x="53" y="20"/>
                  </a:cubicBezTo>
                  <a:cubicBezTo>
                    <a:pt x="53" y="20"/>
                    <a:pt x="53" y="19"/>
                    <a:pt x="53" y="19"/>
                  </a:cubicBezTo>
                  <a:cubicBezTo>
                    <a:pt x="53" y="18"/>
                    <a:pt x="54" y="18"/>
                    <a:pt x="55" y="18"/>
                  </a:cubicBezTo>
                  <a:cubicBezTo>
                    <a:pt x="55" y="17"/>
                    <a:pt x="55" y="16"/>
                    <a:pt x="55" y="17"/>
                  </a:cubicBezTo>
                  <a:cubicBezTo>
                    <a:pt x="56" y="17"/>
                    <a:pt x="57" y="18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0"/>
                    <a:pt x="57" y="19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1"/>
                    <a:pt x="56" y="21"/>
                    <a:pt x="55" y="21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8" y="21"/>
                    <a:pt x="57" y="21"/>
                    <a:pt x="58" y="21"/>
                  </a:cubicBezTo>
                  <a:cubicBezTo>
                    <a:pt x="59" y="24"/>
                    <a:pt x="60" y="28"/>
                    <a:pt x="60" y="28"/>
                  </a:cubicBezTo>
                  <a:cubicBezTo>
                    <a:pt x="60" y="28"/>
                    <a:pt x="59" y="28"/>
                    <a:pt x="59" y="28"/>
                  </a:cubicBezTo>
                  <a:cubicBezTo>
                    <a:pt x="59" y="28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8" y="29"/>
                    <a:pt x="58" y="28"/>
                    <a:pt x="58" y="28"/>
                  </a:cubicBezTo>
                  <a:cubicBezTo>
                    <a:pt x="57" y="28"/>
                    <a:pt x="57" y="28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26"/>
                    <a:pt x="56" y="26"/>
                    <a:pt x="56" y="26"/>
                  </a:cubicBezTo>
                  <a:cubicBezTo>
                    <a:pt x="56" y="26"/>
                    <a:pt x="56" y="26"/>
                    <a:pt x="55" y="25"/>
                  </a:cubicBezTo>
                  <a:cubicBezTo>
                    <a:pt x="55" y="25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7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5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7"/>
                    <a:pt x="56" y="27"/>
                  </a:cubicBezTo>
                  <a:cubicBezTo>
                    <a:pt x="56" y="27"/>
                    <a:pt x="56" y="27"/>
                    <a:pt x="55" y="27"/>
                  </a:cubicBezTo>
                  <a:cubicBezTo>
                    <a:pt x="55" y="27"/>
                    <a:pt x="55" y="26"/>
                    <a:pt x="55" y="26"/>
                  </a:cubicBezTo>
                  <a:cubicBezTo>
                    <a:pt x="54" y="26"/>
                    <a:pt x="54" y="26"/>
                    <a:pt x="53" y="26"/>
                  </a:cubicBezTo>
                  <a:cubicBezTo>
                    <a:pt x="52" y="26"/>
                    <a:pt x="53" y="26"/>
                    <a:pt x="52" y="27"/>
                  </a:cubicBezTo>
                  <a:cubicBezTo>
                    <a:pt x="52" y="27"/>
                    <a:pt x="52" y="27"/>
                    <a:pt x="51" y="27"/>
                  </a:cubicBezTo>
                  <a:cubicBezTo>
                    <a:pt x="51" y="27"/>
                    <a:pt x="51" y="28"/>
                    <a:pt x="51" y="28"/>
                  </a:cubicBezTo>
                  <a:cubicBezTo>
                    <a:pt x="50" y="28"/>
                    <a:pt x="51" y="29"/>
                    <a:pt x="52" y="28"/>
                  </a:cubicBezTo>
                  <a:cubicBezTo>
                    <a:pt x="53" y="28"/>
                    <a:pt x="54" y="28"/>
                    <a:pt x="54" y="28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5" y="30"/>
                    <a:pt x="56" y="30"/>
                    <a:pt x="57" y="30"/>
                  </a:cubicBezTo>
                  <a:cubicBezTo>
                    <a:pt x="57" y="30"/>
                    <a:pt x="57" y="29"/>
                    <a:pt x="58" y="30"/>
                  </a:cubicBezTo>
                  <a:cubicBezTo>
                    <a:pt x="58" y="30"/>
                    <a:pt x="59" y="30"/>
                    <a:pt x="60" y="30"/>
                  </a:cubicBezTo>
                  <a:cubicBezTo>
                    <a:pt x="60" y="37"/>
                    <a:pt x="58" y="43"/>
                    <a:pt x="57" y="45"/>
                  </a:cubicBezTo>
                  <a:cubicBezTo>
                    <a:pt x="56" y="46"/>
                    <a:pt x="56" y="46"/>
                    <a:pt x="55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580" name="Group 104"/>
          <p:cNvGrpSpPr/>
          <p:nvPr/>
        </p:nvGrpSpPr>
        <p:grpSpPr>
          <a:xfrm>
            <a:off x="6762600" y="1683720"/>
            <a:ext cx="1497960" cy="1497960"/>
            <a:chOff x="6762600" y="1683720"/>
            <a:chExt cx="1497960" cy="1497960"/>
          </a:xfrm>
        </p:grpSpPr>
        <p:sp>
          <p:nvSpPr>
            <p:cNvPr id="581" name="CustomShape 105"/>
            <p:cNvSpPr/>
            <p:nvPr/>
          </p:nvSpPr>
          <p:spPr>
            <a:xfrm>
              <a:off x="6762600" y="1683720"/>
              <a:ext cx="1497960" cy="149796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2" name="CustomShape 106"/>
            <p:cNvSpPr/>
            <p:nvPr/>
          </p:nvSpPr>
          <p:spPr>
            <a:xfrm>
              <a:off x="7173360" y="2108880"/>
              <a:ext cx="657000" cy="666360"/>
            </a:xfrm>
            <a:custGeom>
              <a:avLst/>
              <a:gdLst/>
              <a:ahLst/>
              <a:cxnLst/>
              <a:rect l="l" t="t" r="r" b="b"/>
              <a:pathLst>
                <a:path w="61" h="61">
                  <a:moveTo>
                    <a:pt x="55" y="25"/>
                  </a:moveTo>
                  <a:cubicBezTo>
                    <a:pt x="61" y="22"/>
                    <a:pt x="61" y="22"/>
                    <a:pt x="61" y="22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3"/>
                    <a:pt x="47" y="11"/>
                    <a:pt x="45" y="9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3" y="5"/>
                    <a:pt x="29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4" y="11"/>
                    <a:pt x="12" y="13"/>
                    <a:pt x="10" y="16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8"/>
                    <a:pt x="5" y="32"/>
                    <a:pt x="6" y="3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2" y="47"/>
                    <a:pt x="14" y="49"/>
                    <a:pt x="17" y="51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9" y="55"/>
                    <a:pt x="32" y="55"/>
                    <a:pt x="36" y="55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7" y="49"/>
                    <a:pt x="50" y="47"/>
                    <a:pt x="52" y="44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6" y="32"/>
                    <a:pt x="56" y="28"/>
                    <a:pt x="55" y="25"/>
                  </a:cubicBezTo>
                  <a:close/>
                  <a:moveTo>
                    <a:pt x="31" y="42"/>
                  </a:moveTo>
                  <a:cubicBezTo>
                    <a:pt x="24" y="42"/>
                    <a:pt x="19" y="37"/>
                    <a:pt x="19" y="30"/>
                  </a:cubicBezTo>
                  <a:cubicBezTo>
                    <a:pt x="19" y="25"/>
                    <a:pt x="23" y="20"/>
                    <a:pt x="28" y="19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9" y="20"/>
                    <a:pt x="42" y="25"/>
                    <a:pt x="42" y="30"/>
                  </a:cubicBezTo>
                  <a:cubicBezTo>
                    <a:pt x="42" y="37"/>
                    <a:pt x="37" y="42"/>
                    <a:pt x="31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83" name="CustomShape 107"/>
          <p:cNvSpPr/>
          <p:nvPr/>
        </p:nvSpPr>
        <p:spPr>
          <a:xfrm>
            <a:off x="1038860" y="3347720"/>
            <a:ext cx="1123950" cy="3632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" altLang="en-US" sz="1800" b="0" strike="noStrike" spc="-1">
                <a:latin typeface="Arial"/>
              </a:rPr>
              <a:t>develop</a:t>
            </a:r>
            <a:endParaRPr lang="" altLang="en-US" sz="1800" b="0" strike="noStrike" spc="-1">
              <a:latin typeface="Arial"/>
            </a:endParaRPr>
          </a:p>
        </p:txBody>
      </p:sp>
      <p:sp>
        <p:nvSpPr>
          <p:cNvPr id="584" name="CustomShape 108"/>
          <p:cNvSpPr/>
          <p:nvPr/>
        </p:nvSpPr>
        <p:spPr>
          <a:xfrm>
            <a:off x="4097655" y="3393440"/>
            <a:ext cx="1207770" cy="3644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" altLang="en-US" sz="1800" b="0" strike="noStrike" spc="-1">
                <a:latin typeface="Arial"/>
              </a:rPr>
              <a:t>release</a:t>
            </a:r>
            <a:endParaRPr lang="" altLang="en-US" sz="1800" b="0" strike="noStrike" spc="-1">
              <a:latin typeface="Arial"/>
            </a:endParaRPr>
          </a:p>
        </p:txBody>
      </p:sp>
      <p:sp>
        <p:nvSpPr>
          <p:cNvPr id="585" name="CustomShape 109"/>
          <p:cNvSpPr/>
          <p:nvPr/>
        </p:nvSpPr>
        <p:spPr>
          <a:xfrm>
            <a:off x="7065645" y="3357245"/>
            <a:ext cx="1108710" cy="3790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" altLang="en-US" sz="1800" b="0" strike="noStrike" spc="-1">
                <a:latin typeface="Arial"/>
              </a:rPr>
              <a:t>feature</a:t>
            </a:r>
            <a:endParaRPr lang="" altLang="en-US" sz="1800" b="0" strike="noStrike" spc="-1">
              <a:latin typeface="Arial"/>
            </a:endParaRPr>
          </a:p>
        </p:txBody>
      </p:sp>
      <p:sp>
        <p:nvSpPr>
          <p:cNvPr id="586" name="CustomShape 110"/>
          <p:cNvSpPr/>
          <p:nvPr/>
        </p:nvSpPr>
        <p:spPr>
          <a:xfrm>
            <a:off x="9226800" y="3378240"/>
            <a:ext cx="2391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587" name="CustomShape 111"/>
          <p:cNvSpPr/>
          <p:nvPr/>
        </p:nvSpPr>
        <p:spPr>
          <a:xfrm>
            <a:off x="1132560" y="4451760"/>
            <a:ext cx="9369720" cy="1643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23780" y="3342640"/>
            <a:ext cx="836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/>
              <a:t>hotfix</a:t>
            </a:r>
            <a:endParaRPr lang="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49020" y="720090"/>
            <a:ext cx="10851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开发</a:t>
            </a:r>
            <a:r>
              <a:rPr lang="" altLang="zh-CN">
                <a:ln/>
                <a:solidFill>
                  <a:schemeClr val="accent4"/>
                </a:solidFill>
              </a:rPr>
              <a:t>	        </a:t>
            </a:r>
            <a:r>
              <a:rPr lang="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	   </a:t>
            </a:r>
            <a:r>
              <a:rPr lang="" altLang="zh-CN">
                <a:ln/>
                <a:solidFill>
                  <a:schemeClr val="accent4"/>
                </a:solidFill>
                <a:effectLst/>
              </a:rPr>
              <a:t>debug </a:t>
            </a:r>
            <a:r>
              <a:rPr lang="" altLang="zh-CN">
                <a:ln/>
                <a:solidFill>
                  <a:schemeClr val="accent4"/>
                </a:solidFill>
              </a:rPr>
              <a:t> 	 </a:t>
            </a:r>
            <a:r>
              <a:rPr lang="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发版 </a:t>
            </a:r>
            <a:r>
              <a:rPr lang="" altLang="zh-CN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r>
              <a:rPr lang="" altLang="zh-CN">
                <a:ln/>
                <a:solidFill>
                  <a:schemeClr val="accent4"/>
                </a:solidFill>
              </a:rPr>
              <a:t>            紧急debug              再发版               </a:t>
            </a:r>
            <a:r>
              <a:rPr lang="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开发</a:t>
            </a:r>
            <a:endParaRPr lang="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燕尾形箭头 4"/>
          <p:cNvSpPr/>
          <p:nvPr/>
        </p:nvSpPr>
        <p:spPr>
          <a:xfrm>
            <a:off x="1649730" y="662305"/>
            <a:ext cx="979170" cy="4857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燕尾形箭头 5"/>
          <p:cNvSpPr/>
          <p:nvPr/>
        </p:nvSpPr>
        <p:spPr>
          <a:xfrm>
            <a:off x="3118485" y="661670"/>
            <a:ext cx="979170" cy="4857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/>
              <a:t> </a:t>
            </a:r>
            <a:endParaRPr lang="" altLang="zh-CN"/>
          </a:p>
        </p:txBody>
      </p:sp>
      <p:sp>
        <p:nvSpPr>
          <p:cNvPr id="7" name="燕尾形箭头 6"/>
          <p:cNvSpPr/>
          <p:nvPr/>
        </p:nvSpPr>
        <p:spPr>
          <a:xfrm>
            <a:off x="4779645" y="662305"/>
            <a:ext cx="979170" cy="4857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燕尾形箭头 8"/>
          <p:cNvSpPr/>
          <p:nvPr/>
        </p:nvSpPr>
        <p:spPr>
          <a:xfrm>
            <a:off x="6249035" y="662305"/>
            <a:ext cx="979170" cy="4857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燕尾形箭头 9"/>
          <p:cNvSpPr/>
          <p:nvPr/>
        </p:nvSpPr>
        <p:spPr>
          <a:xfrm>
            <a:off x="8467090" y="661670"/>
            <a:ext cx="979170" cy="4857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燕尾形箭头 10"/>
          <p:cNvSpPr/>
          <p:nvPr/>
        </p:nvSpPr>
        <p:spPr>
          <a:xfrm>
            <a:off x="10173335" y="662305"/>
            <a:ext cx="979170" cy="4857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20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20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20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20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1000"/>
                                        <p:tgtEl>
                                          <p:spTgt spid="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20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20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1000"/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2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4" dur="20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20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1000"/>
                                        <p:tgtEl>
                                          <p:spTgt spid="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Line 1"/>
          <p:cNvSpPr/>
          <p:nvPr/>
        </p:nvSpPr>
        <p:spPr>
          <a:xfrm>
            <a:off x="575640" y="519120"/>
            <a:ext cx="11243520" cy="5971680"/>
          </a:xfrm>
          <a:prstGeom prst="line">
            <a:avLst/>
          </a:prstGeom>
          <a:ln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2" name="CustomShape 2"/>
          <p:cNvSpPr/>
          <p:nvPr/>
        </p:nvSpPr>
        <p:spPr>
          <a:xfrm rot="11174400">
            <a:off x="891000" y="1524240"/>
            <a:ext cx="160560" cy="16056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3" name="CustomShape 3"/>
          <p:cNvSpPr/>
          <p:nvPr/>
        </p:nvSpPr>
        <p:spPr>
          <a:xfrm rot="11174400">
            <a:off x="306360" y="1014480"/>
            <a:ext cx="223920" cy="2239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4" name="CustomShape 4"/>
          <p:cNvSpPr/>
          <p:nvPr/>
        </p:nvSpPr>
        <p:spPr>
          <a:xfrm rot="11174400">
            <a:off x="339480" y="2953440"/>
            <a:ext cx="225720" cy="22572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5" name="CustomShape 5"/>
          <p:cNvSpPr/>
          <p:nvPr/>
        </p:nvSpPr>
        <p:spPr>
          <a:xfrm rot="11174400">
            <a:off x="1040040" y="5009760"/>
            <a:ext cx="160560" cy="16056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6" name="CustomShape 6"/>
          <p:cNvSpPr/>
          <p:nvPr/>
        </p:nvSpPr>
        <p:spPr>
          <a:xfrm rot="11174400">
            <a:off x="739440" y="3636360"/>
            <a:ext cx="223920" cy="2239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7" name="CustomShape 7"/>
          <p:cNvSpPr/>
          <p:nvPr/>
        </p:nvSpPr>
        <p:spPr>
          <a:xfrm rot="11174400">
            <a:off x="1787400" y="3956760"/>
            <a:ext cx="225720" cy="22572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8" name="CustomShape 8"/>
          <p:cNvSpPr/>
          <p:nvPr/>
        </p:nvSpPr>
        <p:spPr>
          <a:xfrm rot="11174400">
            <a:off x="2453040" y="3177360"/>
            <a:ext cx="160560" cy="16056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9" name="CustomShape 9"/>
          <p:cNvSpPr/>
          <p:nvPr/>
        </p:nvSpPr>
        <p:spPr>
          <a:xfrm rot="11174400">
            <a:off x="1507320" y="2346840"/>
            <a:ext cx="225720" cy="22572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0" name="Line 10"/>
          <p:cNvSpPr/>
          <p:nvPr/>
        </p:nvSpPr>
        <p:spPr>
          <a:xfrm>
            <a:off x="749520" y="2341080"/>
            <a:ext cx="799560" cy="302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1" name="Line 11"/>
          <p:cNvSpPr/>
          <p:nvPr/>
        </p:nvSpPr>
        <p:spPr>
          <a:xfrm>
            <a:off x="488520" y="1213200"/>
            <a:ext cx="432360" cy="32796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2" name="Line 12"/>
          <p:cNvSpPr/>
          <p:nvPr/>
        </p:nvSpPr>
        <p:spPr>
          <a:xfrm flipH="1">
            <a:off x="655200" y="1666800"/>
            <a:ext cx="366480" cy="6224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3" name="Line 13"/>
          <p:cNvSpPr/>
          <p:nvPr/>
        </p:nvSpPr>
        <p:spPr>
          <a:xfrm flipH="1">
            <a:off x="464400" y="2371320"/>
            <a:ext cx="181800" cy="58248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4" name="CustomShape 14"/>
          <p:cNvSpPr/>
          <p:nvPr/>
        </p:nvSpPr>
        <p:spPr>
          <a:xfrm rot="11174400">
            <a:off x="633600" y="2277000"/>
            <a:ext cx="116280" cy="1162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5" name="Line 15"/>
          <p:cNvSpPr/>
          <p:nvPr/>
        </p:nvSpPr>
        <p:spPr>
          <a:xfrm flipV="1">
            <a:off x="564480" y="3008160"/>
            <a:ext cx="632880" cy="7056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6" name="Line 16"/>
          <p:cNvSpPr/>
          <p:nvPr/>
        </p:nvSpPr>
        <p:spPr>
          <a:xfrm flipV="1">
            <a:off x="863280" y="3055320"/>
            <a:ext cx="384840" cy="5810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7" name="CustomShape 17"/>
          <p:cNvSpPr/>
          <p:nvPr/>
        </p:nvSpPr>
        <p:spPr>
          <a:xfrm rot="11174400">
            <a:off x="1187280" y="2948400"/>
            <a:ext cx="101880" cy="10188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8" name="Line 18"/>
          <p:cNvSpPr/>
          <p:nvPr/>
        </p:nvSpPr>
        <p:spPr>
          <a:xfrm>
            <a:off x="357480" y="3096000"/>
            <a:ext cx="143280" cy="116568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9" name="Line 19"/>
          <p:cNvSpPr/>
          <p:nvPr/>
        </p:nvSpPr>
        <p:spPr>
          <a:xfrm flipH="1">
            <a:off x="464400" y="3818160"/>
            <a:ext cx="299520" cy="54000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CustomShape 20"/>
          <p:cNvSpPr/>
          <p:nvPr/>
        </p:nvSpPr>
        <p:spPr>
          <a:xfrm rot="11174400">
            <a:off x="416160" y="4262040"/>
            <a:ext cx="153000" cy="15300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1" name="Line 21"/>
          <p:cNvSpPr/>
          <p:nvPr/>
        </p:nvSpPr>
        <p:spPr>
          <a:xfrm>
            <a:off x="921240" y="3835440"/>
            <a:ext cx="148680" cy="119160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Line 22"/>
          <p:cNvSpPr/>
          <p:nvPr/>
        </p:nvSpPr>
        <p:spPr>
          <a:xfrm flipH="1" flipV="1">
            <a:off x="1270080" y="3038760"/>
            <a:ext cx="642240" cy="91836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3" name="CustomShape 23"/>
          <p:cNvSpPr/>
          <p:nvPr/>
        </p:nvSpPr>
        <p:spPr>
          <a:xfrm rot="11174400">
            <a:off x="659160" y="5902200"/>
            <a:ext cx="223920" cy="2239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Line 24"/>
          <p:cNvSpPr/>
          <p:nvPr/>
        </p:nvSpPr>
        <p:spPr>
          <a:xfrm flipH="1" flipV="1">
            <a:off x="540360" y="4397760"/>
            <a:ext cx="517320" cy="74232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5" name="Line 25"/>
          <p:cNvSpPr/>
          <p:nvPr/>
        </p:nvSpPr>
        <p:spPr>
          <a:xfrm flipV="1">
            <a:off x="858600" y="5169600"/>
            <a:ext cx="252720" cy="77400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6" name="Line 26"/>
          <p:cNvSpPr/>
          <p:nvPr/>
        </p:nvSpPr>
        <p:spPr>
          <a:xfrm>
            <a:off x="962640" y="3760200"/>
            <a:ext cx="825120" cy="29700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7" name="Line 27"/>
          <p:cNvSpPr/>
          <p:nvPr/>
        </p:nvSpPr>
        <p:spPr>
          <a:xfrm flipV="1">
            <a:off x="1278000" y="2572200"/>
            <a:ext cx="329760" cy="39492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8" name="CustomShape 28"/>
          <p:cNvSpPr/>
          <p:nvPr/>
        </p:nvSpPr>
        <p:spPr>
          <a:xfrm rot="11174400">
            <a:off x="3621240" y="2073240"/>
            <a:ext cx="395280" cy="39528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9" name="CustomShape 29"/>
          <p:cNvSpPr/>
          <p:nvPr/>
        </p:nvSpPr>
        <p:spPr>
          <a:xfrm rot="11174400">
            <a:off x="6000120" y="3300840"/>
            <a:ext cx="395280" cy="39528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0" name="CustomShape 30"/>
          <p:cNvSpPr/>
          <p:nvPr/>
        </p:nvSpPr>
        <p:spPr>
          <a:xfrm rot="11174400">
            <a:off x="8373960" y="4571640"/>
            <a:ext cx="395280" cy="39528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1" name="CustomShape 31"/>
          <p:cNvSpPr/>
          <p:nvPr/>
        </p:nvSpPr>
        <p:spPr>
          <a:xfrm rot="11174400">
            <a:off x="1974960" y="5069160"/>
            <a:ext cx="165960" cy="1659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2" name="Line 32"/>
          <p:cNvSpPr/>
          <p:nvPr/>
        </p:nvSpPr>
        <p:spPr>
          <a:xfrm flipH="1">
            <a:off x="1200240" y="4182120"/>
            <a:ext cx="687600" cy="91620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3" name="CustomShape 33"/>
          <p:cNvSpPr/>
          <p:nvPr/>
        </p:nvSpPr>
        <p:spPr>
          <a:xfrm rot="11174400">
            <a:off x="2716200" y="5660640"/>
            <a:ext cx="225720" cy="22572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4" name="Line 34"/>
          <p:cNvSpPr/>
          <p:nvPr/>
        </p:nvSpPr>
        <p:spPr>
          <a:xfrm>
            <a:off x="1200240" y="5098320"/>
            <a:ext cx="774720" cy="446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5" name="Line 35"/>
          <p:cNvSpPr/>
          <p:nvPr/>
        </p:nvSpPr>
        <p:spPr>
          <a:xfrm>
            <a:off x="2109960" y="5216760"/>
            <a:ext cx="731160" cy="4442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6" name="CustomShape 36"/>
          <p:cNvSpPr/>
          <p:nvPr/>
        </p:nvSpPr>
        <p:spPr>
          <a:xfrm rot="11174400">
            <a:off x="3271320" y="6334560"/>
            <a:ext cx="313200" cy="31320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7" name="Line 37"/>
          <p:cNvSpPr/>
          <p:nvPr/>
        </p:nvSpPr>
        <p:spPr>
          <a:xfrm flipH="1">
            <a:off x="882720" y="5234760"/>
            <a:ext cx="1166040" cy="79092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CustomShape 38"/>
          <p:cNvSpPr/>
          <p:nvPr/>
        </p:nvSpPr>
        <p:spPr>
          <a:xfrm rot="11174400">
            <a:off x="4308840" y="6026760"/>
            <a:ext cx="223920" cy="2239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9" name="CustomShape 39"/>
          <p:cNvSpPr/>
          <p:nvPr/>
        </p:nvSpPr>
        <p:spPr>
          <a:xfrm rot="11174400">
            <a:off x="3111480" y="5123880"/>
            <a:ext cx="136440" cy="136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0" name="Line 40"/>
          <p:cNvSpPr/>
          <p:nvPr/>
        </p:nvSpPr>
        <p:spPr>
          <a:xfrm>
            <a:off x="-87840" y="253080"/>
            <a:ext cx="435960" cy="78552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1" name="Line 41"/>
          <p:cNvSpPr/>
          <p:nvPr/>
        </p:nvSpPr>
        <p:spPr>
          <a:xfrm flipV="1">
            <a:off x="10835280" y="191880"/>
            <a:ext cx="791280" cy="19656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2" name="Line 42"/>
          <p:cNvSpPr/>
          <p:nvPr/>
        </p:nvSpPr>
        <p:spPr>
          <a:xfrm flipH="1" flipV="1">
            <a:off x="11820600" y="226440"/>
            <a:ext cx="948600" cy="4748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3" name="Line 43"/>
          <p:cNvSpPr/>
          <p:nvPr/>
        </p:nvSpPr>
        <p:spPr>
          <a:xfrm flipH="1" flipV="1">
            <a:off x="11081880" y="1625400"/>
            <a:ext cx="1397160" cy="1832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4" name="Line 44"/>
          <p:cNvSpPr/>
          <p:nvPr/>
        </p:nvSpPr>
        <p:spPr>
          <a:xfrm flipH="1" flipV="1">
            <a:off x="11637720" y="227880"/>
            <a:ext cx="903240" cy="162756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5" name="Line 45"/>
          <p:cNvSpPr/>
          <p:nvPr/>
        </p:nvSpPr>
        <p:spPr>
          <a:xfrm flipH="1">
            <a:off x="11062800" y="265320"/>
            <a:ext cx="653040" cy="122328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6" name="CustomShape 46"/>
          <p:cNvSpPr/>
          <p:nvPr/>
        </p:nvSpPr>
        <p:spPr>
          <a:xfrm rot="4923000">
            <a:off x="11595600" y="128880"/>
            <a:ext cx="226080" cy="22608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7" name="CustomShape 47"/>
          <p:cNvSpPr/>
          <p:nvPr/>
        </p:nvSpPr>
        <p:spPr>
          <a:xfrm rot="4923000">
            <a:off x="12674160" y="671040"/>
            <a:ext cx="179640" cy="17964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8" name="Line 48"/>
          <p:cNvSpPr/>
          <p:nvPr/>
        </p:nvSpPr>
        <p:spPr>
          <a:xfrm flipH="1">
            <a:off x="12537720" y="832680"/>
            <a:ext cx="172080" cy="92196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9" name="CustomShape 49"/>
          <p:cNvSpPr/>
          <p:nvPr/>
        </p:nvSpPr>
        <p:spPr>
          <a:xfrm rot="4923000">
            <a:off x="10906920" y="1468800"/>
            <a:ext cx="194760" cy="194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0" name="Line 50"/>
          <p:cNvSpPr/>
          <p:nvPr/>
        </p:nvSpPr>
        <p:spPr>
          <a:xfrm flipH="1" flipV="1">
            <a:off x="10823040" y="479160"/>
            <a:ext cx="167400" cy="105300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1" name="Line 51"/>
          <p:cNvSpPr/>
          <p:nvPr/>
        </p:nvSpPr>
        <p:spPr>
          <a:xfrm flipV="1">
            <a:off x="9753840" y="395280"/>
            <a:ext cx="1033560" cy="52416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2" name="Line 52"/>
          <p:cNvSpPr/>
          <p:nvPr/>
        </p:nvSpPr>
        <p:spPr>
          <a:xfrm>
            <a:off x="9776880" y="1085040"/>
            <a:ext cx="1195920" cy="51372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3" name="CustomShape 53"/>
          <p:cNvSpPr/>
          <p:nvPr/>
        </p:nvSpPr>
        <p:spPr>
          <a:xfrm rot="4923000">
            <a:off x="9564840" y="895680"/>
            <a:ext cx="236160" cy="236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CustomShape 54"/>
          <p:cNvSpPr/>
          <p:nvPr/>
        </p:nvSpPr>
        <p:spPr>
          <a:xfrm rot="4923000">
            <a:off x="12356640" y="1731600"/>
            <a:ext cx="226080" cy="22608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CustomShape 55"/>
          <p:cNvSpPr/>
          <p:nvPr/>
        </p:nvSpPr>
        <p:spPr>
          <a:xfrm rot="4923000">
            <a:off x="10610280" y="232200"/>
            <a:ext cx="315000" cy="315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CustomShape 56"/>
          <p:cNvSpPr/>
          <p:nvPr/>
        </p:nvSpPr>
        <p:spPr>
          <a:xfrm rot="11174400">
            <a:off x="11386440" y="1885680"/>
            <a:ext cx="313200" cy="31320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7" name="CustomShape 57"/>
          <p:cNvSpPr/>
          <p:nvPr/>
        </p:nvSpPr>
        <p:spPr>
          <a:xfrm rot="11174400">
            <a:off x="8838360" y="381960"/>
            <a:ext cx="223920" cy="2239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8" name="CustomShape 58"/>
          <p:cNvSpPr/>
          <p:nvPr/>
        </p:nvSpPr>
        <p:spPr>
          <a:xfrm rot="11174400">
            <a:off x="9953640" y="1568520"/>
            <a:ext cx="136440" cy="136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9" name="CustomShape 59"/>
          <p:cNvSpPr/>
          <p:nvPr/>
        </p:nvSpPr>
        <p:spPr>
          <a:xfrm>
            <a:off x="4006440" y="1569960"/>
            <a:ext cx="2391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" altLang="en-US" sz="1800" b="0" strike="noStrike" spc="-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</a:rPr>
              <a:t>git pull --rebase</a:t>
            </a:r>
            <a:endParaRPr lang="" altLang="en-US" sz="1800" b="0" strike="noStrike" spc="-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770" name="CustomShape 60"/>
          <p:cNvSpPr/>
          <p:nvPr/>
        </p:nvSpPr>
        <p:spPr>
          <a:xfrm>
            <a:off x="6445885" y="2830830"/>
            <a:ext cx="3651250" cy="4502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" altLang="en-US" sz="1800" b="0" strike="noStrike" spc="-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/>
              </a:rPr>
              <a:t>git merge and git rebase</a:t>
            </a:r>
            <a:endParaRPr lang="" altLang="en-US" sz="1800" b="0" strike="noStrike" spc="-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/>
            </a:endParaRPr>
          </a:p>
        </p:txBody>
      </p:sp>
      <p:sp>
        <p:nvSpPr>
          <p:cNvPr id="771" name="CustomShape 61"/>
          <p:cNvSpPr/>
          <p:nvPr/>
        </p:nvSpPr>
        <p:spPr>
          <a:xfrm>
            <a:off x="8682990" y="4110990"/>
            <a:ext cx="3361690" cy="311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pc="-1">
                <a:latin typeface="Arial"/>
                <a:sym typeface="+mn-ea"/>
              </a:rPr>
              <a:t>git log --graph --oneline</a:t>
            </a:r>
            <a:endParaRPr lang="en-US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" altLang="en-US" sz="1800" b="0" strike="noStrike" spc="-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/>
            </a:endParaRPr>
          </a:p>
        </p:txBody>
      </p:sp>
    </p:spTree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7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7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7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CustomShape 1"/>
          <p:cNvSpPr/>
          <p:nvPr/>
        </p:nvSpPr>
        <p:spPr>
          <a:xfrm rot="10800000">
            <a:off x="2579040" y="360"/>
            <a:ext cx="7102080" cy="2531880"/>
          </a:xfrm>
          <a:prstGeom prst="triangle">
            <a:avLst>
              <a:gd name="adj" fmla="val 50000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0" name="Line 2"/>
          <p:cNvSpPr/>
          <p:nvPr/>
        </p:nvSpPr>
        <p:spPr>
          <a:xfrm>
            <a:off x="6127200" y="2531880"/>
            <a:ext cx="360" cy="4326120"/>
          </a:xfrm>
          <a:prstGeom prst="line">
            <a:avLst/>
          </a:prstGeom>
          <a:ln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1" name="CustomShape 3"/>
          <p:cNvSpPr/>
          <p:nvPr/>
        </p:nvSpPr>
        <p:spPr>
          <a:xfrm rot="16574400">
            <a:off x="6025680" y="4631040"/>
            <a:ext cx="160560" cy="160560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2" name="CustomShape 4"/>
          <p:cNvSpPr/>
          <p:nvPr/>
        </p:nvSpPr>
        <p:spPr>
          <a:xfrm rot="16574400">
            <a:off x="6051960" y="2872440"/>
            <a:ext cx="223920" cy="2239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3" name="CustomShape 5"/>
          <p:cNvSpPr/>
          <p:nvPr/>
        </p:nvSpPr>
        <p:spPr>
          <a:xfrm rot="16574400">
            <a:off x="6040800" y="5879520"/>
            <a:ext cx="225720" cy="22572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4" name="Line 6"/>
          <p:cNvSpPr/>
          <p:nvPr/>
        </p:nvSpPr>
        <p:spPr>
          <a:xfrm>
            <a:off x="6152040" y="3096000"/>
            <a:ext cx="336960" cy="67428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5" name="Line 7"/>
          <p:cNvSpPr/>
          <p:nvPr/>
        </p:nvSpPr>
        <p:spPr>
          <a:xfrm flipH="1">
            <a:off x="6168960" y="3758400"/>
            <a:ext cx="335160" cy="90216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6" name="Line 8"/>
          <p:cNvSpPr/>
          <p:nvPr/>
        </p:nvSpPr>
        <p:spPr>
          <a:xfrm flipH="1">
            <a:off x="5379840" y="4761360"/>
            <a:ext cx="663840" cy="34020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7" name="Line 9"/>
          <p:cNvSpPr/>
          <p:nvPr/>
        </p:nvSpPr>
        <p:spPr>
          <a:xfrm>
            <a:off x="5297760" y="5092560"/>
            <a:ext cx="785160" cy="8114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8" name="CustomShape 10"/>
          <p:cNvSpPr/>
          <p:nvPr/>
        </p:nvSpPr>
        <p:spPr>
          <a:xfrm rot="16574400">
            <a:off x="5276160" y="5080320"/>
            <a:ext cx="116280" cy="1162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9" name="Line 11"/>
          <p:cNvSpPr/>
          <p:nvPr/>
        </p:nvSpPr>
        <p:spPr>
          <a:xfrm>
            <a:off x="6226920" y="6006960"/>
            <a:ext cx="277200" cy="8510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0" name="Line 12"/>
          <p:cNvSpPr/>
          <p:nvPr/>
        </p:nvSpPr>
        <p:spPr>
          <a:xfrm flipH="1" flipV="1">
            <a:off x="7957080" y="1035000"/>
            <a:ext cx="61200" cy="1339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1" name="Line 13"/>
          <p:cNvSpPr/>
          <p:nvPr/>
        </p:nvSpPr>
        <p:spPr>
          <a:xfrm flipV="1">
            <a:off x="7181280" y="958320"/>
            <a:ext cx="674280" cy="176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2" name="Line 14"/>
          <p:cNvSpPr/>
          <p:nvPr/>
        </p:nvSpPr>
        <p:spPr>
          <a:xfrm flipH="1" flipV="1">
            <a:off x="6534000" y="835200"/>
            <a:ext cx="492120" cy="259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3" name="Line 15"/>
          <p:cNvSpPr/>
          <p:nvPr/>
        </p:nvSpPr>
        <p:spPr>
          <a:xfrm flipV="1">
            <a:off x="6095880" y="835200"/>
            <a:ext cx="438120" cy="333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4" name="Line 16"/>
          <p:cNvSpPr/>
          <p:nvPr/>
        </p:nvSpPr>
        <p:spPr>
          <a:xfrm flipV="1">
            <a:off x="6095880" y="1158840"/>
            <a:ext cx="913680" cy="39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5" name="Line 17"/>
          <p:cNvSpPr/>
          <p:nvPr/>
        </p:nvSpPr>
        <p:spPr>
          <a:xfrm>
            <a:off x="6078600" y="1324080"/>
            <a:ext cx="380160" cy="1020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6" name="CustomShape 18"/>
          <p:cNvSpPr/>
          <p:nvPr/>
        </p:nvSpPr>
        <p:spPr>
          <a:xfrm flipH="1">
            <a:off x="6370560" y="227520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7" name="Line 19"/>
          <p:cNvSpPr/>
          <p:nvPr/>
        </p:nvSpPr>
        <p:spPr>
          <a:xfrm flipV="1">
            <a:off x="4946040" y="445680"/>
            <a:ext cx="223560" cy="6375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8" name="Line 20"/>
          <p:cNvSpPr/>
          <p:nvPr/>
        </p:nvSpPr>
        <p:spPr>
          <a:xfrm flipV="1">
            <a:off x="4868640" y="1079280"/>
            <a:ext cx="80640" cy="4939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9" name="Line 21"/>
          <p:cNvSpPr/>
          <p:nvPr/>
        </p:nvSpPr>
        <p:spPr>
          <a:xfrm flipV="1">
            <a:off x="4354200" y="1136520"/>
            <a:ext cx="557280" cy="129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0" name="CustomShape 22"/>
          <p:cNvSpPr/>
          <p:nvPr/>
        </p:nvSpPr>
        <p:spPr>
          <a:xfrm>
            <a:off x="4869000" y="1083240"/>
            <a:ext cx="154440" cy="1544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1" name="CustomShape 23"/>
          <p:cNvSpPr/>
          <p:nvPr/>
        </p:nvSpPr>
        <p:spPr>
          <a:xfrm>
            <a:off x="5143680" y="29304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2" name="Line 24"/>
          <p:cNvSpPr/>
          <p:nvPr/>
        </p:nvSpPr>
        <p:spPr>
          <a:xfrm flipH="1" flipV="1">
            <a:off x="5296680" y="445680"/>
            <a:ext cx="719640" cy="723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3" name="Line 25"/>
          <p:cNvSpPr/>
          <p:nvPr/>
        </p:nvSpPr>
        <p:spPr>
          <a:xfrm flipH="1" flipV="1">
            <a:off x="5023440" y="1160640"/>
            <a:ext cx="992880" cy="37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4" name="Line 26"/>
          <p:cNvSpPr/>
          <p:nvPr/>
        </p:nvSpPr>
        <p:spPr>
          <a:xfrm flipV="1">
            <a:off x="5270040" y="1270440"/>
            <a:ext cx="746280" cy="66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5" name="CustomShape 27"/>
          <p:cNvSpPr/>
          <p:nvPr/>
        </p:nvSpPr>
        <p:spPr>
          <a:xfrm flipH="1">
            <a:off x="5953680" y="107424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6" name="CustomShape 28"/>
          <p:cNvSpPr/>
          <p:nvPr/>
        </p:nvSpPr>
        <p:spPr>
          <a:xfrm>
            <a:off x="6449040" y="725400"/>
            <a:ext cx="208080" cy="208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7" name="Line 29"/>
          <p:cNvSpPr/>
          <p:nvPr/>
        </p:nvSpPr>
        <p:spPr>
          <a:xfrm flipH="1" flipV="1">
            <a:off x="7107480" y="1232640"/>
            <a:ext cx="135720" cy="4917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8" name="Line 30"/>
          <p:cNvSpPr/>
          <p:nvPr/>
        </p:nvSpPr>
        <p:spPr>
          <a:xfrm flipH="1">
            <a:off x="6176520" y="2417760"/>
            <a:ext cx="265320" cy="4550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9" name="CustomShape 31"/>
          <p:cNvSpPr/>
          <p:nvPr/>
        </p:nvSpPr>
        <p:spPr>
          <a:xfrm>
            <a:off x="4397375" y="2839085"/>
            <a:ext cx="1320165" cy="2686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" altLang="en-US" sz="1800" b="0" strike="noStrike" spc="-1">
                <a:latin typeface="Arial"/>
              </a:rPr>
              <a:t>git stash</a:t>
            </a:r>
            <a:endParaRPr lang="" altLang="en-US" sz="1800" b="0" strike="noStrike" spc="-1">
              <a:latin typeface="Arial"/>
            </a:endParaRPr>
          </a:p>
        </p:txBody>
      </p:sp>
      <p:sp>
        <p:nvSpPr>
          <p:cNvPr id="1380" name="CustomShape 32"/>
          <p:cNvSpPr/>
          <p:nvPr/>
        </p:nvSpPr>
        <p:spPr>
          <a:xfrm>
            <a:off x="6317280" y="4518360"/>
            <a:ext cx="2391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git blame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81" name="CustomShape 33"/>
          <p:cNvSpPr/>
          <p:nvPr/>
        </p:nvSpPr>
        <p:spPr>
          <a:xfrm>
            <a:off x="4533265" y="5767705"/>
            <a:ext cx="1399540" cy="34925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git reset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82" name="CustomShape 34"/>
          <p:cNvSpPr/>
          <p:nvPr/>
        </p:nvSpPr>
        <p:spPr>
          <a:xfrm rot="4923000">
            <a:off x="7008840" y="1059840"/>
            <a:ext cx="173160" cy="1731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3" name="CustomShape 35"/>
          <p:cNvSpPr/>
          <p:nvPr/>
        </p:nvSpPr>
        <p:spPr>
          <a:xfrm flipH="1">
            <a:off x="7845120" y="89244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 advTm="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Line 1"/>
          <p:cNvSpPr/>
          <p:nvPr/>
        </p:nvSpPr>
        <p:spPr>
          <a:xfrm flipH="1" flipV="1">
            <a:off x="8542800" y="3109680"/>
            <a:ext cx="38520" cy="68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8" name="Line 2"/>
          <p:cNvSpPr/>
          <p:nvPr/>
        </p:nvSpPr>
        <p:spPr>
          <a:xfrm flipH="1" flipV="1">
            <a:off x="11116080" y="299160"/>
            <a:ext cx="637560" cy="542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9" name="Line 3"/>
          <p:cNvSpPr/>
          <p:nvPr/>
        </p:nvSpPr>
        <p:spPr>
          <a:xfrm>
            <a:off x="10601640" y="2701440"/>
            <a:ext cx="310320" cy="702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0" name="Line 4"/>
          <p:cNvSpPr/>
          <p:nvPr/>
        </p:nvSpPr>
        <p:spPr>
          <a:xfrm flipH="1">
            <a:off x="9571680" y="2652120"/>
            <a:ext cx="912240" cy="1059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1" name="Line 5"/>
          <p:cNvSpPr/>
          <p:nvPr/>
        </p:nvSpPr>
        <p:spPr>
          <a:xfrm>
            <a:off x="9903240" y="2542320"/>
            <a:ext cx="62496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2" name="Line 6"/>
          <p:cNvSpPr/>
          <p:nvPr/>
        </p:nvSpPr>
        <p:spPr>
          <a:xfrm flipH="1">
            <a:off x="8591400" y="2268720"/>
            <a:ext cx="477000" cy="692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3" name="Line 7"/>
          <p:cNvSpPr/>
          <p:nvPr/>
        </p:nvSpPr>
        <p:spPr>
          <a:xfrm flipH="1">
            <a:off x="9613440" y="2617920"/>
            <a:ext cx="292320" cy="10558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4" name="Line 8"/>
          <p:cNvSpPr/>
          <p:nvPr/>
        </p:nvSpPr>
        <p:spPr>
          <a:xfrm flipH="1">
            <a:off x="8572320" y="2574720"/>
            <a:ext cx="1377000" cy="530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5" name="Line 9"/>
          <p:cNvSpPr/>
          <p:nvPr/>
        </p:nvSpPr>
        <p:spPr>
          <a:xfrm>
            <a:off x="8610480" y="3047760"/>
            <a:ext cx="938880" cy="7279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6" name="CustomShape 10"/>
          <p:cNvSpPr/>
          <p:nvPr/>
        </p:nvSpPr>
        <p:spPr>
          <a:xfrm>
            <a:off x="8501760" y="296136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7" name="CustomShape 11"/>
          <p:cNvSpPr/>
          <p:nvPr/>
        </p:nvSpPr>
        <p:spPr>
          <a:xfrm>
            <a:off x="9793080" y="246204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8" name="CustomShape 12"/>
          <p:cNvSpPr/>
          <p:nvPr/>
        </p:nvSpPr>
        <p:spPr>
          <a:xfrm>
            <a:off x="9491760" y="365328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9" name="Line 13"/>
          <p:cNvSpPr/>
          <p:nvPr/>
        </p:nvSpPr>
        <p:spPr>
          <a:xfrm>
            <a:off x="9083160" y="2298240"/>
            <a:ext cx="746280" cy="200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0" name="CustomShape 14"/>
          <p:cNvSpPr/>
          <p:nvPr/>
        </p:nvSpPr>
        <p:spPr>
          <a:xfrm>
            <a:off x="8996760" y="2232720"/>
            <a:ext cx="154440" cy="1544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1" name="Line 15"/>
          <p:cNvSpPr/>
          <p:nvPr/>
        </p:nvSpPr>
        <p:spPr>
          <a:xfrm flipH="1">
            <a:off x="9613440" y="3418920"/>
            <a:ext cx="1283760" cy="356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2" name="Line 16"/>
          <p:cNvSpPr/>
          <p:nvPr/>
        </p:nvSpPr>
        <p:spPr>
          <a:xfrm flipH="1" flipV="1">
            <a:off x="10926000" y="3421080"/>
            <a:ext cx="767520" cy="661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3" name="Line 17"/>
          <p:cNvSpPr/>
          <p:nvPr/>
        </p:nvSpPr>
        <p:spPr>
          <a:xfrm flipV="1">
            <a:off x="11000160" y="2032560"/>
            <a:ext cx="236160" cy="1356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4" name="Line 18"/>
          <p:cNvSpPr/>
          <p:nvPr/>
        </p:nvSpPr>
        <p:spPr>
          <a:xfrm flipV="1">
            <a:off x="9128520" y="1523880"/>
            <a:ext cx="929880" cy="731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5" name="Line 19"/>
          <p:cNvSpPr/>
          <p:nvPr/>
        </p:nvSpPr>
        <p:spPr>
          <a:xfrm flipV="1">
            <a:off x="9918000" y="1504800"/>
            <a:ext cx="140400" cy="9568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6" name="Line 20"/>
          <p:cNvSpPr/>
          <p:nvPr/>
        </p:nvSpPr>
        <p:spPr>
          <a:xfrm flipV="1">
            <a:off x="10028880" y="971280"/>
            <a:ext cx="295920" cy="608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7" name="Line 21"/>
          <p:cNvSpPr/>
          <p:nvPr/>
        </p:nvSpPr>
        <p:spPr>
          <a:xfrm flipH="1" flipV="1">
            <a:off x="10058400" y="1542960"/>
            <a:ext cx="484560" cy="1065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8" name="Line 22"/>
          <p:cNvSpPr/>
          <p:nvPr/>
        </p:nvSpPr>
        <p:spPr>
          <a:xfrm flipV="1">
            <a:off x="10295280" y="380520"/>
            <a:ext cx="747360" cy="6087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9" name="Line 23"/>
          <p:cNvSpPr/>
          <p:nvPr/>
        </p:nvSpPr>
        <p:spPr>
          <a:xfrm flipV="1">
            <a:off x="11169360" y="0"/>
            <a:ext cx="507960" cy="253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0" name="Line 24"/>
          <p:cNvSpPr/>
          <p:nvPr/>
        </p:nvSpPr>
        <p:spPr>
          <a:xfrm flipH="1" flipV="1">
            <a:off x="11086920" y="342720"/>
            <a:ext cx="34920" cy="747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1" name="Line 25"/>
          <p:cNvSpPr/>
          <p:nvPr/>
        </p:nvSpPr>
        <p:spPr>
          <a:xfrm flipH="1" flipV="1">
            <a:off x="10362960" y="952200"/>
            <a:ext cx="800280" cy="190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2" name="Line 26"/>
          <p:cNvSpPr/>
          <p:nvPr/>
        </p:nvSpPr>
        <p:spPr>
          <a:xfrm flipV="1">
            <a:off x="10601640" y="1085760"/>
            <a:ext cx="523440" cy="1488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3" name="Line 27"/>
          <p:cNvSpPr/>
          <p:nvPr/>
        </p:nvSpPr>
        <p:spPr>
          <a:xfrm flipV="1">
            <a:off x="10134360" y="1143000"/>
            <a:ext cx="952560" cy="3999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4" name="CustomShape 28"/>
          <p:cNvSpPr/>
          <p:nvPr/>
        </p:nvSpPr>
        <p:spPr>
          <a:xfrm>
            <a:off x="10006200" y="148140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5" name="CustomShape 29"/>
          <p:cNvSpPr/>
          <p:nvPr/>
        </p:nvSpPr>
        <p:spPr>
          <a:xfrm>
            <a:off x="11044440" y="1089720"/>
            <a:ext cx="154440" cy="1544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6" name="CustomShape 30"/>
          <p:cNvSpPr/>
          <p:nvPr/>
        </p:nvSpPr>
        <p:spPr>
          <a:xfrm>
            <a:off x="10269360" y="870480"/>
            <a:ext cx="174240" cy="1742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7" name="CustomShape 31"/>
          <p:cNvSpPr/>
          <p:nvPr/>
        </p:nvSpPr>
        <p:spPr>
          <a:xfrm>
            <a:off x="11016360" y="22788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8" name="CustomShape 32"/>
          <p:cNvSpPr/>
          <p:nvPr/>
        </p:nvSpPr>
        <p:spPr>
          <a:xfrm>
            <a:off x="10448640" y="254844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9" name="Line 33"/>
          <p:cNvSpPr/>
          <p:nvPr/>
        </p:nvSpPr>
        <p:spPr>
          <a:xfrm flipH="1" flipV="1">
            <a:off x="11741760" y="0"/>
            <a:ext cx="14760" cy="841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0" name="Line 34"/>
          <p:cNvSpPr/>
          <p:nvPr/>
        </p:nvSpPr>
        <p:spPr>
          <a:xfrm flipV="1">
            <a:off x="11199240" y="841680"/>
            <a:ext cx="554400" cy="325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1" name="Line 35"/>
          <p:cNvSpPr/>
          <p:nvPr/>
        </p:nvSpPr>
        <p:spPr>
          <a:xfrm flipH="1" flipV="1">
            <a:off x="11753640" y="841680"/>
            <a:ext cx="438120" cy="333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2" name="Line 36"/>
          <p:cNvSpPr/>
          <p:nvPr/>
        </p:nvSpPr>
        <p:spPr>
          <a:xfrm flipH="1" flipV="1">
            <a:off x="11199240" y="1167120"/>
            <a:ext cx="992520" cy="37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3" name="Line 37"/>
          <p:cNvSpPr/>
          <p:nvPr/>
        </p:nvSpPr>
        <p:spPr>
          <a:xfrm flipH="1" flipV="1">
            <a:off x="11121840" y="1244520"/>
            <a:ext cx="141120" cy="80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4" name="Line 38"/>
          <p:cNvSpPr/>
          <p:nvPr/>
        </p:nvSpPr>
        <p:spPr>
          <a:xfrm flipV="1">
            <a:off x="11205000" y="1276920"/>
            <a:ext cx="986760" cy="711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5" name="Line 39"/>
          <p:cNvSpPr/>
          <p:nvPr/>
        </p:nvSpPr>
        <p:spPr>
          <a:xfrm>
            <a:off x="11219400" y="1988280"/>
            <a:ext cx="565920" cy="377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6" name="Line 40"/>
          <p:cNvSpPr/>
          <p:nvPr/>
        </p:nvSpPr>
        <p:spPr>
          <a:xfrm flipH="1">
            <a:off x="11828880" y="1901160"/>
            <a:ext cx="362880" cy="45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7" name="Line 41"/>
          <p:cNvSpPr/>
          <p:nvPr/>
        </p:nvSpPr>
        <p:spPr>
          <a:xfrm>
            <a:off x="11814480" y="2365560"/>
            <a:ext cx="377280" cy="856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8" name="Line 42"/>
          <p:cNvSpPr/>
          <p:nvPr/>
        </p:nvSpPr>
        <p:spPr>
          <a:xfrm flipH="1">
            <a:off x="11640240" y="2380320"/>
            <a:ext cx="188640" cy="711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9" name="Line 43"/>
          <p:cNvSpPr/>
          <p:nvPr/>
        </p:nvSpPr>
        <p:spPr>
          <a:xfrm flipH="1">
            <a:off x="10972800" y="3076920"/>
            <a:ext cx="595080" cy="391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0" name="Line 44"/>
          <p:cNvSpPr/>
          <p:nvPr/>
        </p:nvSpPr>
        <p:spPr>
          <a:xfrm>
            <a:off x="11611080" y="3149280"/>
            <a:ext cx="159840" cy="987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1" name="Line 45"/>
          <p:cNvSpPr/>
          <p:nvPr/>
        </p:nvSpPr>
        <p:spPr>
          <a:xfrm>
            <a:off x="11291760" y="2061000"/>
            <a:ext cx="276120" cy="10303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2" name="Line 46"/>
          <p:cNvSpPr/>
          <p:nvPr/>
        </p:nvSpPr>
        <p:spPr>
          <a:xfrm flipH="1">
            <a:off x="10601640" y="2047320"/>
            <a:ext cx="614520" cy="527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3" name="Line 47"/>
          <p:cNvSpPr/>
          <p:nvPr/>
        </p:nvSpPr>
        <p:spPr>
          <a:xfrm flipH="1">
            <a:off x="8667720" y="3774960"/>
            <a:ext cx="844560" cy="15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4" name="Line 48"/>
          <p:cNvSpPr/>
          <p:nvPr/>
        </p:nvSpPr>
        <p:spPr>
          <a:xfrm flipH="1" flipV="1">
            <a:off x="8610480" y="3790800"/>
            <a:ext cx="311040" cy="975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5" name="Line 49"/>
          <p:cNvSpPr/>
          <p:nvPr/>
        </p:nvSpPr>
        <p:spPr>
          <a:xfrm flipV="1">
            <a:off x="8991360" y="3795840"/>
            <a:ext cx="571680" cy="1080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6" name="Line 50"/>
          <p:cNvSpPr/>
          <p:nvPr/>
        </p:nvSpPr>
        <p:spPr>
          <a:xfrm flipH="1" flipV="1">
            <a:off x="9563040" y="3795840"/>
            <a:ext cx="609480" cy="623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7" name="Line 51"/>
          <p:cNvSpPr/>
          <p:nvPr/>
        </p:nvSpPr>
        <p:spPr>
          <a:xfrm flipV="1">
            <a:off x="10191600" y="3451320"/>
            <a:ext cx="743040" cy="968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8" name="Line 52"/>
          <p:cNvSpPr/>
          <p:nvPr/>
        </p:nvSpPr>
        <p:spPr>
          <a:xfrm flipH="1">
            <a:off x="9029520" y="4419360"/>
            <a:ext cx="1143000" cy="3999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9" name="Line 53"/>
          <p:cNvSpPr/>
          <p:nvPr/>
        </p:nvSpPr>
        <p:spPr>
          <a:xfrm flipV="1">
            <a:off x="11089440" y="4133520"/>
            <a:ext cx="645120" cy="618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0" name="Line 54"/>
          <p:cNvSpPr/>
          <p:nvPr/>
        </p:nvSpPr>
        <p:spPr>
          <a:xfrm>
            <a:off x="10248840" y="4419360"/>
            <a:ext cx="895320" cy="24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1" name="Line 55"/>
          <p:cNvSpPr/>
          <p:nvPr/>
        </p:nvSpPr>
        <p:spPr>
          <a:xfrm>
            <a:off x="10972800" y="3600360"/>
            <a:ext cx="152280" cy="1047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2" name="CustomShape 56"/>
          <p:cNvSpPr/>
          <p:nvPr/>
        </p:nvSpPr>
        <p:spPr>
          <a:xfrm>
            <a:off x="8544960" y="375372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3" name="CustomShape 57"/>
          <p:cNvSpPr/>
          <p:nvPr/>
        </p:nvSpPr>
        <p:spPr>
          <a:xfrm>
            <a:off x="8895600" y="474012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4" name="CustomShape 58"/>
          <p:cNvSpPr/>
          <p:nvPr/>
        </p:nvSpPr>
        <p:spPr>
          <a:xfrm>
            <a:off x="11774520" y="228168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5" name="CustomShape 59"/>
          <p:cNvSpPr/>
          <p:nvPr/>
        </p:nvSpPr>
        <p:spPr>
          <a:xfrm>
            <a:off x="11193840" y="1915200"/>
            <a:ext cx="154440" cy="1544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6" name="CustomShape 60"/>
          <p:cNvSpPr/>
          <p:nvPr/>
        </p:nvSpPr>
        <p:spPr>
          <a:xfrm>
            <a:off x="11066760" y="4620240"/>
            <a:ext cx="154440" cy="1544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7" name="CustomShape 61"/>
          <p:cNvSpPr/>
          <p:nvPr/>
        </p:nvSpPr>
        <p:spPr>
          <a:xfrm>
            <a:off x="11673000" y="403416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8" name="CustomShape 62"/>
          <p:cNvSpPr/>
          <p:nvPr/>
        </p:nvSpPr>
        <p:spPr>
          <a:xfrm>
            <a:off x="10121760" y="4351320"/>
            <a:ext cx="174240" cy="1742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9" name="CustomShape 63"/>
          <p:cNvSpPr/>
          <p:nvPr/>
        </p:nvSpPr>
        <p:spPr>
          <a:xfrm>
            <a:off x="11503800" y="300780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0" name="CustomShape 64"/>
          <p:cNvSpPr/>
          <p:nvPr/>
        </p:nvSpPr>
        <p:spPr>
          <a:xfrm>
            <a:off x="10860480" y="3340800"/>
            <a:ext cx="249840" cy="249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1" name="Line 65"/>
          <p:cNvSpPr/>
          <p:nvPr/>
        </p:nvSpPr>
        <p:spPr>
          <a:xfrm flipV="1">
            <a:off x="10553400" y="4775040"/>
            <a:ext cx="590760" cy="633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2" name="Line 66"/>
          <p:cNvSpPr/>
          <p:nvPr/>
        </p:nvSpPr>
        <p:spPr>
          <a:xfrm flipH="1" flipV="1">
            <a:off x="10208880" y="4525560"/>
            <a:ext cx="325440" cy="882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3" name="Line 67"/>
          <p:cNvSpPr/>
          <p:nvPr/>
        </p:nvSpPr>
        <p:spPr>
          <a:xfrm>
            <a:off x="9074880" y="4829760"/>
            <a:ext cx="1478520" cy="578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4" name="Line 68"/>
          <p:cNvSpPr/>
          <p:nvPr/>
        </p:nvSpPr>
        <p:spPr>
          <a:xfrm>
            <a:off x="8985240" y="4919400"/>
            <a:ext cx="806400" cy="9669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5" name="Line 69"/>
          <p:cNvSpPr/>
          <p:nvPr/>
        </p:nvSpPr>
        <p:spPr>
          <a:xfrm flipH="1">
            <a:off x="9870480" y="5408280"/>
            <a:ext cx="682920" cy="4924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6" name="Line 70"/>
          <p:cNvSpPr/>
          <p:nvPr/>
        </p:nvSpPr>
        <p:spPr>
          <a:xfrm>
            <a:off x="11198880" y="4752360"/>
            <a:ext cx="231120" cy="1248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7" name="Line 71"/>
          <p:cNvSpPr/>
          <p:nvPr/>
        </p:nvSpPr>
        <p:spPr>
          <a:xfrm>
            <a:off x="10648800" y="5408280"/>
            <a:ext cx="762120" cy="630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8" name="Line 72"/>
          <p:cNvSpPr/>
          <p:nvPr/>
        </p:nvSpPr>
        <p:spPr>
          <a:xfrm>
            <a:off x="11221200" y="4697640"/>
            <a:ext cx="970560" cy="2170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9" name="Line 73"/>
          <p:cNvSpPr/>
          <p:nvPr/>
        </p:nvSpPr>
        <p:spPr>
          <a:xfrm>
            <a:off x="11794680" y="4155840"/>
            <a:ext cx="397080" cy="816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0" name="Line 74"/>
          <p:cNvSpPr/>
          <p:nvPr/>
        </p:nvSpPr>
        <p:spPr>
          <a:xfrm>
            <a:off x="11753640" y="3132360"/>
            <a:ext cx="438120" cy="2203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1" name="Line 75"/>
          <p:cNvSpPr/>
          <p:nvPr/>
        </p:nvSpPr>
        <p:spPr>
          <a:xfrm flipV="1">
            <a:off x="11794680" y="3352680"/>
            <a:ext cx="397080" cy="702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2" name="Line 76"/>
          <p:cNvSpPr/>
          <p:nvPr/>
        </p:nvSpPr>
        <p:spPr>
          <a:xfrm>
            <a:off x="11221200" y="4697640"/>
            <a:ext cx="570600" cy="710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3" name="Line 77"/>
          <p:cNvSpPr/>
          <p:nvPr/>
        </p:nvSpPr>
        <p:spPr>
          <a:xfrm flipV="1">
            <a:off x="11448720" y="5408280"/>
            <a:ext cx="343080" cy="573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4" name="Line 78"/>
          <p:cNvSpPr/>
          <p:nvPr/>
        </p:nvSpPr>
        <p:spPr>
          <a:xfrm flipV="1">
            <a:off x="11791800" y="4895640"/>
            <a:ext cx="399960" cy="512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5" name="Line 79"/>
          <p:cNvSpPr/>
          <p:nvPr/>
        </p:nvSpPr>
        <p:spPr>
          <a:xfrm>
            <a:off x="10591560" y="5408280"/>
            <a:ext cx="114480" cy="1049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6" name="Line 80"/>
          <p:cNvSpPr/>
          <p:nvPr/>
        </p:nvSpPr>
        <p:spPr>
          <a:xfrm flipH="1">
            <a:off x="9486720" y="5905440"/>
            <a:ext cx="324000" cy="9525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7" name="Line 81"/>
          <p:cNvSpPr/>
          <p:nvPr/>
        </p:nvSpPr>
        <p:spPr>
          <a:xfrm>
            <a:off x="8921520" y="4893120"/>
            <a:ext cx="546120" cy="19648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8" name="Line 82"/>
          <p:cNvSpPr/>
          <p:nvPr/>
        </p:nvSpPr>
        <p:spPr>
          <a:xfrm flipH="1">
            <a:off x="9524880" y="6457680"/>
            <a:ext cx="1123920" cy="4003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9" name="Line 83"/>
          <p:cNvSpPr/>
          <p:nvPr/>
        </p:nvSpPr>
        <p:spPr>
          <a:xfrm flipH="1" flipV="1">
            <a:off x="9810720" y="5924520"/>
            <a:ext cx="838080" cy="5140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0" name="Line 84"/>
          <p:cNvSpPr/>
          <p:nvPr/>
        </p:nvSpPr>
        <p:spPr>
          <a:xfrm flipH="1">
            <a:off x="10686960" y="6076800"/>
            <a:ext cx="723960" cy="352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1" name="Line 85"/>
          <p:cNvSpPr/>
          <p:nvPr/>
        </p:nvSpPr>
        <p:spPr>
          <a:xfrm>
            <a:off x="11791800" y="5408280"/>
            <a:ext cx="133200" cy="1049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2" name="Line 86"/>
          <p:cNvSpPr/>
          <p:nvPr/>
        </p:nvSpPr>
        <p:spPr>
          <a:xfrm>
            <a:off x="11467800" y="6114960"/>
            <a:ext cx="400320" cy="3999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3" name="Line 87"/>
          <p:cNvSpPr/>
          <p:nvPr/>
        </p:nvSpPr>
        <p:spPr>
          <a:xfrm>
            <a:off x="10706040" y="6438600"/>
            <a:ext cx="1199880" cy="1144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4" name="Line 88"/>
          <p:cNvSpPr/>
          <p:nvPr/>
        </p:nvSpPr>
        <p:spPr>
          <a:xfrm>
            <a:off x="10667880" y="6534000"/>
            <a:ext cx="361800" cy="32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5" name="Line 89"/>
          <p:cNvSpPr/>
          <p:nvPr/>
        </p:nvSpPr>
        <p:spPr>
          <a:xfrm flipV="1">
            <a:off x="11144160" y="6572160"/>
            <a:ext cx="743040" cy="285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6" name="Line 90"/>
          <p:cNvSpPr/>
          <p:nvPr/>
        </p:nvSpPr>
        <p:spPr>
          <a:xfrm>
            <a:off x="11905920" y="6495840"/>
            <a:ext cx="285840" cy="362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7" name="Line 91"/>
          <p:cNvSpPr/>
          <p:nvPr/>
        </p:nvSpPr>
        <p:spPr>
          <a:xfrm flipV="1">
            <a:off x="11905920" y="5886360"/>
            <a:ext cx="285840" cy="6094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8" name="CustomShape 92"/>
          <p:cNvSpPr/>
          <p:nvPr/>
        </p:nvSpPr>
        <p:spPr>
          <a:xfrm>
            <a:off x="10581480" y="637884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9" name="CustomShape 93"/>
          <p:cNvSpPr/>
          <p:nvPr/>
        </p:nvSpPr>
        <p:spPr>
          <a:xfrm>
            <a:off x="10422360" y="5283720"/>
            <a:ext cx="249840" cy="249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0" name="CustomShape 94"/>
          <p:cNvSpPr/>
          <p:nvPr/>
        </p:nvSpPr>
        <p:spPr>
          <a:xfrm>
            <a:off x="9748800" y="588024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1" name="CustomShape 95"/>
          <p:cNvSpPr/>
          <p:nvPr/>
        </p:nvSpPr>
        <p:spPr>
          <a:xfrm>
            <a:off x="11844360" y="644220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2" name="CustomShape 96"/>
          <p:cNvSpPr/>
          <p:nvPr/>
        </p:nvSpPr>
        <p:spPr>
          <a:xfrm>
            <a:off x="11294280" y="590328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3" name="Line 97"/>
          <p:cNvSpPr/>
          <p:nvPr/>
        </p:nvSpPr>
        <p:spPr>
          <a:xfrm flipV="1">
            <a:off x="3610440" y="3103200"/>
            <a:ext cx="38160" cy="680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4" name="Line 98"/>
          <p:cNvSpPr/>
          <p:nvPr/>
        </p:nvSpPr>
        <p:spPr>
          <a:xfrm flipV="1">
            <a:off x="437760" y="292680"/>
            <a:ext cx="637920" cy="542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5" name="Line 99"/>
          <p:cNvSpPr/>
          <p:nvPr/>
        </p:nvSpPr>
        <p:spPr>
          <a:xfrm flipH="1">
            <a:off x="1279800" y="2694960"/>
            <a:ext cx="310320" cy="702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6" name="Line 100"/>
          <p:cNvSpPr/>
          <p:nvPr/>
        </p:nvSpPr>
        <p:spPr>
          <a:xfrm>
            <a:off x="1707480" y="2645640"/>
            <a:ext cx="912600" cy="1059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7" name="Line 101"/>
          <p:cNvSpPr/>
          <p:nvPr/>
        </p:nvSpPr>
        <p:spPr>
          <a:xfrm flipH="1">
            <a:off x="1663200" y="2535840"/>
            <a:ext cx="625320" cy="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8" name="Line 102"/>
          <p:cNvSpPr/>
          <p:nvPr/>
        </p:nvSpPr>
        <p:spPr>
          <a:xfrm>
            <a:off x="3123360" y="2262240"/>
            <a:ext cx="477000" cy="692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9" name="Line 103"/>
          <p:cNvSpPr/>
          <p:nvPr/>
        </p:nvSpPr>
        <p:spPr>
          <a:xfrm>
            <a:off x="2286000" y="2611440"/>
            <a:ext cx="292320" cy="10558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0" name="Line 104"/>
          <p:cNvSpPr/>
          <p:nvPr/>
        </p:nvSpPr>
        <p:spPr>
          <a:xfrm>
            <a:off x="2242440" y="2568240"/>
            <a:ext cx="1377000" cy="530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1" name="Line 105"/>
          <p:cNvSpPr/>
          <p:nvPr/>
        </p:nvSpPr>
        <p:spPr>
          <a:xfrm flipH="1">
            <a:off x="2642400" y="3041280"/>
            <a:ext cx="938880" cy="7279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2" name="CustomShape 106"/>
          <p:cNvSpPr/>
          <p:nvPr/>
        </p:nvSpPr>
        <p:spPr>
          <a:xfrm flipH="1">
            <a:off x="3510000" y="295488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3" name="CustomShape 107"/>
          <p:cNvSpPr/>
          <p:nvPr/>
        </p:nvSpPr>
        <p:spPr>
          <a:xfrm flipH="1">
            <a:off x="2148840" y="245556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4" name="CustomShape 108"/>
          <p:cNvSpPr/>
          <p:nvPr/>
        </p:nvSpPr>
        <p:spPr>
          <a:xfrm flipH="1">
            <a:off x="2557440" y="364680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5" name="Line 109"/>
          <p:cNvSpPr/>
          <p:nvPr/>
        </p:nvSpPr>
        <p:spPr>
          <a:xfrm flipH="1">
            <a:off x="2361960" y="2291760"/>
            <a:ext cx="746640" cy="200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6" name="CustomShape 110"/>
          <p:cNvSpPr/>
          <p:nvPr/>
        </p:nvSpPr>
        <p:spPr>
          <a:xfrm flipH="1">
            <a:off x="3039840" y="2226240"/>
            <a:ext cx="154440" cy="1544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7" name="Line 111"/>
          <p:cNvSpPr/>
          <p:nvPr/>
        </p:nvSpPr>
        <p:spPr>
          <a:xfrm>
            <a:off x="1294560" y="3412440"/>
            <a:ext cx="1283760" cy="356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8" name="Line 112"/>
          <p:cNvSpPr/>
          <p:nvPr/>
        </p:nvSpPr>
        <p:spPr>
          <a:xfrm flipV="1">
            <a:off x="498240" y="3414600"/>
            <a:ext cx="767520" cy="661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9" name="Line 113"/>
          <p:cNvSpPr/>
          <p:nvPr/>
        </p:nvSpPr>
        <p:spPr>
          <a:xfrm flipH="1" flipV="1">
            <a:off x="955440" y="2026080"/>
            <a:ext cx="235800" cy="1356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0" name="Line 114"/>
          <p:cNvSpPr/>
          <p:nvPr/>
        </p:nvSpPr>
        <p:spPr>
          <a:xfrm flipH="1" flipV="1">
            <a:off x="2133360" y="1517400"/>
            <a:ext cx="929520" cy="731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1" name="Line 115"/>
          <p:cNvSpPr/>
          <p:nvPr/>
        </p:nvSpPr>
        <p:spPr>
          <a:xfrm flipH="1" flipV="1">
            <a:off x="2133360" y="1498320"/>
            <a:ext cx="140400" cy="9568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2" name="Line 116"/>
          <p:cNvSpPr/>
          <p:nvPr/>
        </p:nvSpPr>
        <p:spPr>
          <a:xfrm flipH="1" flipV="1">
            <a:off x="1866600" y="964800"/>
            <a:ext cx="296280" cy="608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3" name="Line 117"/>
          <p:cNvSpPr/>
          <p:nvPr/>
        </p:nvSpPr>
        <p:spPr>
          <a:xfrm flipV="1">
            <a:off x="1648440" y="1536480"/>
            <a:ext cx="484920" cy="1065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4" name="Line 118"/>
          <p:cNvSpPr/>
          <p:nvPr/>
        </p:nvSpPr>
        <p:spPr>
          <a:xfrm flipH="1" flipV="1">
            <a:off x="1149120" y="374040"/>
            <a:ext cx="747000" cy="6087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5" name="Line 119"/>
          <p:cNvSpPr/>
          <p:nvPr/>
        </p:nvSpPr>
        <p:spPr>
          <a:xfrm flipH="1" flipV="1">
            <a:off x="514080" y="-6120"/>
            <a:ext cx="508320" cy="253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6" name="Line 120"/>
          <p:cNvSpPr/>
          <p:nvPr/>
        </p:nvSpPr>
        <p:spPr>
          <a:xfrm flipV="1">
            <a:off x="1069920" y="336240"/>
            <a:ext cx="34920" cy="747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7" name="Line 121"/>
          <p:cNvSpPr/>
          <p:nvPr/>
        </p:nvSpPr>
        <p:spPr>
          <a:xfrm flipV="1">
            <a:off x="1028520" y="945720"/>
            <a:ext cx="799920" cy="190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8" name="Line 122"/>
          <p:cNvSpPr/>
          <p:nvPr/>
        </p:nvSpPr>
        <p:spPr>
          <a:xfrm flipH="1" flipV="1">
            <a:off x="1066680" y="1079280"/>
            <a:ext cx="523440" cy="14889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9" name="Line 123"/>
          <p:cNvSpPr/>
          <p:nvPr/>
        </p:nvSpPr>
        <p:spPr>
          <a:xfrm flipH="1" flipV="1">
            <a:off x="1104840" y="1136520"/>
            <a:ext cx="952200" cy="3999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0" name="CustomShape 124"/>
          <p:cNvSpPr/>
          <p:nvPr/>
        </p:nvSpPr>
        <p:spPr>
          <a:xfrm flipH="1">
            <a:off x="2043000" y="147492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1" name="CustomShape 125"/>
          <p:cNvSpPr/>
          <p:nvPr/>
        </p:nvSpPr>
        <p:spPr>
          <a:xfrm flipH="1">
            <a:off x="991800" y="1083240"/>
            <a:ext cx="154440" cy="1544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2" name="CustomShape 126"/>
          <p:cNvSpPr/>
          <p:nvPr/>
        </p:nvSpPr>
        <p:spPr>
          <a:xfrm flipH="1">
            <a:off x="1748160" y="864000"/>
            <a:ext cx="174240" cy="1742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3" name="CustomShape 127"/>
          <p:cNvSpPr/>
          <p:nvPr/>
        </p:nvSpPr>
        <p:spPr>
          <a:xfrm flipH="1">
            <a:off x="995400" y="22140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4" name="CustomShape 128"/>
          <p:cNvSpPr/>
          <p:nvPr/>
        </p:nvSpPr>
        <p:spPr>
          <a:xfrm flipH="1">
            <a:off x="1563120" y="254196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5" name="Line 129"/>
          <p:cNvSpPr/>
          <p:nvPr/>
        </p:nvSpPr>
        <p:spPr>
          <a:xfrm flipV="1">
            <a:off x="435240" y="-6120"/>
            <a:ext cx="14400" cy="8413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6" name="Line 130"/>
          <p:cNvSpPr/>
          <p:nvPr/>
        </p:nvSpPr>
        <p:spPr>
          <a:xfrm flipH="1" flipV="1">
            <a:off x="437760" y="835200"/>
            <a:ext cx="554760" cy="325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7" name="Line 131"/>
          <p:cNvSpPr/>
          <p:nvPr/>
        </p:nvSpPr>
        <p:spPr>
          <a:xfrm flipV="1">
            <a:off x="0" y="835200"/>
            <a:ext cx="437760" cy="333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8" name="Line 132"/>
          <p:cNvSpPr/>
          <p:nvPr/>
        </p:nvSpPr>
        <p:spPr>
          <a:xfrm flipV="1">
            <a:off x="0" y="1160640"/>
            <a:ext cx="992520" cy="37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9" name="Line 133"/>
          <p:cNvSpPr/>
          <p:nvPr/>
        </p:nvSpPr>
        <p:spPr>
          <a:xfrm flipV="1">
            <a:off x="928800" y="1238040"/>
            <a:ext cx="141120" cy="80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0" name="Line 134"/>
          <p:cNvSpPr/>
          <p:nvPr/>
        </p:nvSpPr>
        <p:spPr>
          <a:xfrm flipH="1" flipV="1">
            <a:off x="0" y="1270440"/>
            <a:ext cx="986760" cy="711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1" name="Line 135"/>
          <p:cNvSpPr/>
          <p:nvPr/>
        </p:nvSpPr>
        <p:spPr>
          <a:xfrm flipH="1">
            <a:off x="406080" y="1981800"/>
            <a:ext cx="566280" cy="377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2" name="Line 136"/>
          <p:cNvSpPr/>
          <p:nvPr/>
        </p:nvSpPr>
        <p:spPr>
          <a:xfrm>
            <a:off x="0" y="1894680"/>
            <a:ext cx="362520" cy="45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3" name="Line 137"/>
          <p:cNvSpPr/>
          <p:nvPr/>
        </p:nvSpPr>
        <p:spPr>
          <a:xfrm flipH="1">
            <a:off x="0" y="2359080"/>
            <a:ext cx="377280" cy="856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4" name="Line 138"/>
          <p:cNvSpPr/>
          <p:nvPr/>
        </p:nvSpPr>
        <p:spPr>
          <a:xfrm>
            <a:off x="362520" y="2373840"/>
            <a:ext cx="189000" cy="711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5" name="Line 139"/>
          <p:cNvSpPr/>
          <p:nvPr/>
        </p:nvSpPr>
        <p:spPr>
          <a:xfrm>
            <a:off x="623880" y="3070440"/>
            <a:ext cx="595080" cy="391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6" name="Line 140"/>
          <p:cNvSpPr/>
          <p:nvPr/>
        </p:nvSpPr>
        <p:spPr>
          <a:xfrm flipH="1">
            <a:off x="420840" y="3142800"/>
            <a:ext cx="159480" cy="987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7" name="Line 141"/>
          <p:cNvSpPr/>
          <p:nvPr/>
        </p:nvSpPr>
        <p:spPr>
          <a:xfrm flipH="1">
            <a:off x="623880" y="2054520"/>
            <a:ext cx="275760" cy="10303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8" name="Line 142"/>
          <p:cNvSpPr/>
          <p:nvPr/>
        </p:nvSpPr>
        <p:spPr>
          <a:xfrm>
            <a:off x="975240" y="2040840"/>
            <a:ext cx="614880" cy="527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9" name="Line 143"/>
          <p:cNvSpPr/>
          <p:nvPr/>
        </p:nvSpPr>
        <p:spPr>
          <a:xfrm>
            <a:off x="2679120" y="3768480"/>
            <a:ext cx="844920" cy="15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0" name="Line 144"/>
          <p:cNvSpPr/>
          <p:nvPr/>
        </p:nvSpPr>
        <p:spPr>
          <a:xfrm flipV="1">
            <a:off x="3269880" y="3784320"/>
            <a:ext cx="311400" cy="975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1" name="Line 145"/>
          <p:cNvSpPr/>
          <p:nvPr/>
        </p:nvSpPr>
        <p:spPr>
          <a:xfrm flipH="1" flipV="1">
            <a:off x="2628720" y="3789360"/>
            <a:ext cx="571320" cy="1080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2" name="Line 146"/>
          <p:cNvSpPr/>
          <p:nvPr/>
        </p:nvSpPr>
        <p:spPr>
          <a:xfrm flipV="1">
            <a:off x="2019240" y="3789360"/>
            <a:ext cx="609480" cy="623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3" name="Line 147"/>
          <p:cNvSpPr/>
          <p:nvPr/>
        </p:nvSpPr>
        <p:spPr>
          <a:xfrm flipH="1" flipV="1">
            <a:off x="1257120" y="3444840"/>
            <a:ext cx="743040" cy="968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4" name="Line 148"/>
          <p:cNvSpPr/>
          <p:nvPr/>
        </p:nvSpPr>
        <p:spPr>
          <a:xfrm>
            <a:off x="2019240" y="4412880"/>
            <a:ext cx="1143000" cy="3999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5" name="Line 149"/>
          <p:cNvSpPr/>
          <p:nvPr/>
        </p:nvSpPr>
        <p:spPr>
          <a:xfrm flipH="1" flipV="1">
            <a:off x="456840" y="4127040"/>
            <a:ext cx="645480" cy="618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6" name="Line 150"/>
          <p:cNvSpPr/>
          <p:nvPr/>
        </p:nvSpPr>
        <p:spPr>
          <a:xfrm flipH="1">
            <a:off x="1047600" y="4412880"/>
            <a:ext cx="895320" cy="24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7" name="Line 151"/>
          <p:cNvSpPr/>
          <p:nvPr/>
        </p:nvSpPr>
        <p:spPr>
          <a:xfrm flipH="1">
            <a:off x="1066680" y="3593880"/>
            <a:ext cx="152280" cy="1047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8" name="CustomShape 152"/>
          <p:cNvSpPr/>
          <p:nvPr/>
        </p:nvSpPr>
        <p:spPr>
          <a:xfrm flipH="1">
            <a:off x="3396960" y="374724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9" name="CustomShape 153"/>
          <p:cNvSpPr/>
          <p:nvPr/>
        </p:nvSpPr>
        <p:spPr>
          <a:xfrm flipH="1">
            <a:off x="3116160" y="473364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0" name="CustomShape 154"/>
          <p:cNvSpPr/>
          <p:nvPr/>
        </p:nvSpPr>
        <p:spPr>
          <a:xfrm flipH="1">
            <a:off x="274680" y="227520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1" name="CustomShape 155"/>
          <p:cNvSpPr/>
          <p:nvPr/>
        </p:nvSpPr>
        <p:spPr>
          <a:xfrm flipH="1">
            <a:off x="842760" y="1908720"/>
            <a:ext cx="154440" cy="1544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2" name="CustomShape 156"/>
          <p:cNvSpPr/>
          <p:nvPr/>
        </p:nvSpPr>
        <p:spPr>
          <a:xfrm flipH="1">
            <a:off x="969840" y="4613760"/>
            <a:ext cx="154440" cy="1544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3" name="CustomShape 157"/>
          <p:cNvSpPr/>
          <p:nvPr/>
        </p:nvSpPr>
        <p:spPr>
          <a:xfrm flipH="1">
            <a:off x="376200" y="402768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4" name="CustomShape 158"/>
          <p:cNvSpPr/>
          <p:nvPr/>
        </p:nvSpPr>
        <p:spPr>
          <a:xfrm flipH="1">
            <a:off x="1895760" y="4344840"/>
            <a:ext cx="174240" cy="1742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5" name="CustomShape 159"/>
          <p:cNvSpPr/>
          <p:nvPr/>
        </p:nvSpPr>
        <p:spPr>
          <a:xfrm flipH="1">
            <a:off x="438120" y="300132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6" name="CustomShape 160"/>
          <p:cNvSpPr/>
          <p:nvPr/>
        </p:nvSpPr>
        <p:spPr>
          <a:xfrm flipH="1">
            <a:off x="1081440" y="3334320"/>
            <a:ext cx="249840" cy="249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7" name="Line 161"/>
          <p:cNvSpPr/>
          <p:nvPr/>
        </p:nvSpPr>
        <p:spPr>
          <a:xfrm flipH="1" flipV="1">
            <a:off x="1047600" y="4768560"/>
            <a:ext cx="590400" cy="633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8" name="Line 162"/>
          <p:cNvSpPr/>
          <p:nvPr/>
        </p:nvSpPr>
        <p:spPr>
          <a:xfrm flipV="1">
            <a:off x="1657080" y="4519080"/>
            <a:ext cx="325440" cy="882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9" name="Line 163"/>
          <p:cNvSpPr/>
          <p:nvPr/>
        </p:nvSpPr>
        <p:spPr>
          <a:xfrm flipH="1">
            <a:off x="1638000" y="4823280"/>
            <a:ext cx="1478880" cy="578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0" name="Line 164"/>
          <p:cNvSpPr/>
          <p:nvPr/>
        </p:nvSpPr>
        <p:spPr>
          <a:xfrm flipH="1">
            <a:off x="2400120" y="4912920"/>
            <a:ext cx="806400" cy="9669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1" name="Line 165"/>
          <p:cNvSpPr/>
          <p:nvPr/>
        </p:nvSpPr>
        <p:spPr>
          <a:xfrm>
            <a:off x="1638000" y="5401800"/>
            <a:ext cx="682920" cy="4924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2" name="Line 166"/>
          <p:cNvSpPr/>
          <p:nvPr/>
        </p:nvSpPr>
        <p:spPr>
          <a:xfrm flipH="1">
            <a:off x="761760" y="4745880"/>
            <a:ext cx="231120" cy="1248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3" name="Line 167"/>
          <p:cNvSpPr/>
          <p:nvPr/>
        </p:nvSpPr>
        <p:spPr>
          <a:xfrm flipH="1">
            <a:off x="780840" y="5401800"/>
            <a:ext cx="762120" cy="630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4" name="Line 168"/>
          <p:cNvSpPr/>
          <p:nvPr/>
        </p:nvSpPr>
        <p:spPr>
          <a:xfrm flipH="1">
            <a:off x="0" y="4691160"/>
            <a:ext cx="970200" cy="2170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5" name="Line 169"/>
          <p:cNvSpPr/>
          <p:nvPr/>
        </p:nvSpPr>
        <p:spPr>
          <a:xfrm flipH="1">
            <a:off x="0" y="4149360"/>
            <a:ext cx="397080" cy="816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6" name="Line 170"/>
          <p:cNvSpPr/>
          <p:nvPr/>
        </p:nvSpPr>
        <p:spPr>
          <a:xfrm flipH="1">
            <a:off x="0" y="3125880"/>
            <a:ext cx="437760" cy="2203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7" name="Line 171"/>
          <p:cNvSpPr/>
          <p:nvPr/>
        </p:nvSpPr>
        <p:spPr>
          <a:xfrm flipH="1" flipV="1">
            <a:off x="0" y="3346200"/>
            <a:ext cx="397080" cy="702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8" name="Line 172"/>
          <p:cNvSpPr/>
          <p:nvPr/>
        </p:nvSpPr>
        <p:spPr>
          <a:xfrm flipH="1">
            <a:off x="399960" y="4691160"/>
            <a:ext cx="570240" cy="710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9" name="Line 173"/>
          <p:cNvSpPr/>
          <p:nvPr/>
        </p:nvSpPr>
        <p:spPr>
          <a:xfrm flipH="1" flipV="1">
            <a:off x="399960" y="5401800"/>
            <a:ext cx="342720" cy="573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0" name="Line 174"/>
          <p:cNvSpPr/>
          <p:nvPr/>
        </p:nvSpPr>
        <p:spPr>
          <a:xfrm flipH="1" flipV="1">
            <a:off x="0" y="4889160"/>
            <a:ext cx="399960" cy="512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1" name="Line 175"/>
          <p:cNvSpPr/>
          <p:nvPr/>
        </p:nvSpPr>
        <p:spPr>
          <a:xfrm flipH="1">
            <a:off x="1485720" y="5401800"/>
            <a:ext cx="114120" cy="1049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2" name="Line 176"/>
          <p:cNvSpPr/>
          <p:nvPr/>
        </p:nvSpPr>
        <p:spPr>
          <a:xfrm>
            <a:off x="2381040" y="5898960"/>
            <a:ext cx="324000" cy="9525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3" name="Line 177"/>
          <p:cNvSpPr/>
          <p:nvPr/>
        </p:nvSpPr>
        <p:spPr>
          <a:xfrm flipH="1">
            <a:off x="2724120" y="4886640"/>
            <a:ext cx="545760" cy="19648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4" name="Line 178"/>
          <p:cNvSpPr/>
          <p:nvPr/>
        </p:nvSpPr>
        <p:spPr>
          <a:xfrm>
            <a:off x="1542960" y="6451200"/>
            <a:ext cx="1123920" cy="4003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5" name="Line 179"/>
          <p:cNvSpPr/>
          <p:nvPr/>
        </p:nvSpPr>
        <p:spPr>
          <a:xfrm flipV="1">
            <a:off x="1542960" y="5918040"/>
            <a:ext cx="838080" cy="5140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6" name="Line 180"/>
          <p:cNvSpPr/>
          <p:nvPr/>
        </p:nvSpPr>
        <p:spPr>
          <a:xfrm>
            <a:off x="780840" y="6070320"/>
            <a:ext cx="723960" cy="352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7" name="Line 181"/>
          <p:cNvSpPr/>
          <p:nvPr/>
        </p:nvSpPr>
        <p:spPr>
          <a:xfrm flipH="1">
            <a:off x="266400" y="5401800"/>
            <a:ext cx="133560" cy="1049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8" name="Line 182"/>
          <p:cNvSpPr/>
          <p:nvPr/>
        </p:nvSpPr>
        <p:spPr>
          <a:xfrm flipH="1">
            <a:off x="323640" y="6108480"/>
            <a:ext cx="399960" cy="3999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9" name="Line 183"/>
          <p:cNvSpPr/>
          <p:nvPr/>
        </p:nvSpPr>
        <p:spPr>
          <a:xfrm flipH="1">
            <a:off x="285480" y="6432120"/>
            <a:ext cx="1200240" cy="1144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0" name="Line 184"/>
          <p:cNvSpPr/>
          <p:nvPr/>
        </p:nvSpPr>
        <p:spPr>
          <a:xfrm flipH="1">
            <a:off x="1161720" y="6527520"/>
            <a:ext cx="362160" cy="32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1" name="Line 185"/>
          <p:cNvSpPr/>
          <p:nvPr/>
        </p:nvSpPr>
        <p:spPr>
          <a:xfrm flipH="1" flipV="1">
            <a:off x="304560" y="6565680"/>
            <a:ext cx="743040" cy="2858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2" name="Line 186"/>
          <p:cNvSpPr/>
          <p:nvPr/>
        </p:nvSpPr>
        <p:spPr>
          <a:xfrm flipH="1">
            <a:off x="0" y="6489360"/>
            <a:ext cx="285480" cy="362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3" name="Line 187"/>
          <p:cNvSpPr/>
          <p:nvPr/>
        </p:nvSpPr>
        <p:spPr>
          <a:xfrm flipH="1" flipV="1">
            <a:off x="0" y="5879880"/>
            <a:ext cx="285480" cy="6094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4" name="CustomShape 188"/>
          <p:cNvSpPr/>
          <p:nvPr/>
        </p:nvSpPr>
        <p:spPr>
          <a:xfrm flipH="1">
            <a:off x="1430280" y="6372360"/>
            <a:ext cx="178920" cy="178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5" name="CustomShape 189"/>
          <p:cNvSpPr/>
          <p:nvPr/>
        </p:nvSpPr>
        <p:spPr>
          <a:xfrm flipH="1">
            <a:off x="1519560" y="5277240"/>
            <a:ext cx="249840" cy="249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6" name="CustomShape 190"/>
          <p:cNvSpPr/>
          <p:nvPr/>
        </p:nvSpPr>
        <p:spPr>
          <a:xfrm flipH="1">
            <a:off x="2300400" y="587376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7" name="CustomShape 191"/>
          <p:cNvSpPr/>
          <p:nvPr/>
        </p:nvSpPr>
        <p:spPr>
          <a:xfrm flipH="1">
            <a:off x="204840" y="6435720"/>
            <a:ext cx="142560" cy="14256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8" name="CustomShape 192"/>
          <p:cNvSpPr/>
          <p:nvPr/>
        </p:nvSpPr>
        <p:spPr>
          <a:xfrm flipH="1">
            <a:off x="647640" y="5896800"/>
            <a:ext cx="249840" cy="2498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9" name="CustomShape 193"/>
          <p:cNvSpPr/>
          <p:nvPr/>
        </p:nvSpPr>
        <p:spPr>
          <a:xfrm>
            <a:off x="4196520" y="2848320"/>
            <a:ext cx="393264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000000"/>
                </a:solidFill>
                <a:latin typeface="Arial"/>
                <a:ea typeface="微软雅黑"/>
              </a:rPr>
              <a:t>THANKS</a:t>
            </a:r>
            <a:endParaRPr lang="en-US" sz="7200" b="0" strike="noStrike" spc="-1">
              <a:latin typeface="Arial"/>
            </a:endParaRPr>
          </a:p>
        </p:txBody>
      </p:sp>
    </p:spTree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WPS 演示</Application>
  <PresentationFormat/>
  <Paragraphs>57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5" baseType="lpstr">
      <vt:lpstr>Arial</vt:lpstr>
      <vt:lpstr>宋体</vt:lpstr>
      <vt:lpstr>Wingdings</vt:lpstr>
      <vt:lpstr>Arial Black</vt:lpstr>
      <vt:lpstr>微软雅黑</vt:lpstr>
      <vt:lpstr>Arial</vt:lpstr>
      <vt:lpstr>Times New Roman</vt:lpstr>
      <vt:lpstr>Symbol</vt:lpstr>
      <vt:lpstr>Calibri</vt:lpstr>
      <vt:lpstr>24 LED</vt:lpstr>
      <vt:lpstr>DejaVu Sans</vt:lpstr>
      <vt:lpstr>Droid Sans Fallback</vt:lpstr>
      <vt:lpstr>微软雅黑</vt:lpstr>
      <vt:lpstr>宋体</vt:lpstr>
      <vt:lpstr>Arial Unicode MS</vt:lpstr>
      <vt:lpstr>Gubbi</vt:lpstr>
      <vt:lpstr>Abyssinica SIL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jason</cp:lastModifiedBy>
  <cp:revision>262</cp:revision>
  <dcterms:created xsi:type="dcterms:W3CDTF">2018-08-24T09:43:15Z</dcterms:created>
  <dcterms:modified xsi:type="dcterms:W3CDTF">2018-08-24T09:43:15Z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2052-10.1.0.6634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23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