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8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Cognitive Model for Categorization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Name: Stephen </a:t>
            </a:r>
            <a:r>
              <a:rPr lang="en-US" dirty="0" err="1" smtClean="0"/>
              <a:t>Kohlmann</a:t>
            </a:r>
            <a:endParaRPr lang="en-US" dirty="0" smtClean="0"/>
          </a:p>
          <a:p>
            <a:r>
              <a:rPr lang="en-US" dirty="0" smtClean="0"/>
              <a:t>Student Number: 14204243</a:t>
            </a:r>
          </a:p>
          <a:p>
            <a:r>
              <a:rPr lang="en-US" dirty="0" smtClean="0"/>
              <a:t>Module Code: COMP40720</a:t>
            </a:r>
          </a:p>
          <a:p>
            <a:r>
              <a:rPr lang="en-US" dirty="0" smtClean="0"/>
              <a:t>Lecturer: </a:t>
            </a:r>
            <a:r>
              <a:rPr lang="en-US" dirty="0" err="1" smtClean="0"/>
              <a:t>Fintan</a:t>
            </a:r>
            <a:r>
              <a:rPr lang="en-US" dirty="0" smtClean="0"/>
              <a:t> Costello </a:t>
            </a:r>
          </a:p>
          <a:p>
            <a:r>
              <a:rPr lang="en-US" dirty="0" smtClean="0"/>
              <a:t>Date:28/3/2016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2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of Membership calculation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item is given a value of 5%</a:t>
            </a:r>
          </a:p>
          <a:p>
            <a:r>
              <a:rPr lang="en-US" dirty="0" smtClean="0"/>
              <a:t>Each dimension has 6 possible points for </a:t>
            </a:r>
            <a:r>
              <a:rPr lang="en-US" dirty="0" smtClean="0"/>
              <a:t>A,B,C</a:t>
            </a:r>
            <a:endParaRPr lang="en-US" dirty="0" smtClean="0"/>
          </a:p>
          <a:p>
            <a:r>
              <a:rPr lang="en-US" dirty="0" smtClean="0"/>
              <a:t>Dim 1 30 = 6 x 5</a:t>
            </a:r>
          </a:p>
          <a:p>
            <a:r>
              <a:rPr lang="en-US" dirty="0"/>
              <a:t>Dim </a:t>
            </a:r>
            <a:r>
              <a:rPr lang="en-US" dirty="0" smtClean="0"/>
              <a:t>2 </a:t>
            </a:r>
            <a:r>
              <a:rPr lang="en-US" dirty="0"/>
              <a:t>30 = </a:t>
            </a:r>
            <a:r>
              <a:rPr lang="en-US" dirty="0" smtClean="0"/>
              <a:t>6 x 5</a:t>
            </a:r>
            <a:endParaRPr lang="en-US" dirty="0"/>
          </a:p>
          <a:p>
            <a:r>
              <a:rPr lang="en-US" dirty="0"/>
              <a:t>Dim </a:t>
            </a:r>
            <a:r>
              <a:rPr lang="en-US" dirty="0" smtClean="0"/>
              <a:t>3 </a:t>
            </a:r>
            <a:r>
              <a:rPr lang="en-US" dirty="0"/>
              <a:t>30 = </a:t>
            </a:r>
            <a:r>
              <a:rPr lang="en-US" dirty="0" smtClean="0"/>
              <a:t>6 x 5</a:t>
            </a:r>
          </a:p>
          <a:p>
            <a:r>
              <a:rPr lang="en-US" dirty="0" smtClean="0"/>
              <a:t>Total 90 = Dim 1 + Dim 2 + Dim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7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of Membership </a:t>
            </a:r>
            <a:r>
              <a:rPr lang="en-US" dirty="0" smtClean="0"/>
              <a:t>conjunctive A &amp;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Category </a:t>
            </a:r>
            <a:r>
              <a:rPr lang="en-US" dirty="0" smtClean="0"/>
              <a:t>A&amp;B Conjunctive – Using A, </a:t>
            </a:r>
            <a:r>
              <a:rPr lang="en-US" dirty="0" smtClean="0"/>
              <a:t>A&amp;B, B </a:t>
            </a:r>
            <a:r>
              <a:rPr lang="en-US" dirty="0" smtClean="0"/>
              <a:t>items </a:t>
            </a:r>
            <a:r>
              <a:rPr lang="en-US" dirty="0" smtClean="0"/>
              <a:t>1-10. Calculation will be the same as B &amp; C conjunctive explained on slide 13.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0" y="3434658"/>
            <a:ext cx="8805101" cy="202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5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of Membership </a:t>
            </a:r>
            <a:br>
              <a:rPr lang="en-US" dirty="0" smtClean="0"/>
            </a:br>
            <a:r>
              <a:rPr lang="en-US" dirty="0" smtClean="0"/>
              <a:t>A &amp; C conjunctive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799"/>
            <a:ext cx="7770813" cy="3975609"/>
          </a:xfrm>
        </p:spPr>
        <p:txBody>
          <a:bodyPr/>
          <a:lstStyle/>
          <a:p>
            <a:r>
              <a:rPr lang="en-US" dirty="0" smtClean="0"/>
              <a:t>For Category A &amp; C there is the option to choose from A, A&amp;B and C creating 12 possibilities per dimension</a:t>
            </a:r>
          </a:p>
          <a:p>
            <a:r>
              <a:rPr lang="en-US" dirty="0" smtClean="0"/>
              <a:t>The value assigned each item is 2.5% instead of 5% </a:t>
            </a:r>
          </a:p>
          <a:p>
            <a:r>
              <a:rPr lang="en-US" dirty="0" smtClean="0"/>
              <a:t>Dim 1 30 = 12 x 2.5</a:t>
            </a:r>
          </a:p>
          <a:p>
            <a:r>
              <a:rPr lang="en-US" dirty="0"/>
              <a:t>Dim </a:t>
            </a:r>
            <a:r>
              <a:rPr lang="en-US" dirty="0" smtClean="0"/>
              <a:t>2 </a:t>
            </a:r>
            <a:r>
              <a:rPr lang="en-US" dirty="0"/>
              <a:t>30 = </a:t>
            </a:r>
            <a:r>
              <a:rPr lang="en-US" dirty="0" smtClean="0"/>
              <a:t>12 x 2.5</a:t>
            </a:r>
          </a:p>
          <a:p>
            <a:r>
              <a:rPr lang="en-US" dirty="0"/>
              <a:t>Dim </a:t>
            </a:r>
            <a:r>
              <a:rPr lang="en-US" dirty="0" smtClean="0"/>
              <a:t>3 </a:t>
            </a:r>
            <a:r>
              <a:rPr lang="en-US" dirty="0"/>
              <a:t>30 = </a:t>
            </a:r>
            <a:r>
              <a:rPr lang="en-US" dirty="0" smtClean="0"/>
              <a:t>12 x 2.5</a:t>
            </a:r>
          </a:p>
          <a:p>
            <a:r>
              <a:rPr lang="en-US" dirty="0"/>
              <a:t>Total 90 = Dim 1 + Dim 2 + Dim 3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of Membership </a:t>
            </a:r>
            <a:br>
              <a:rPr lang="en-US" dirty="0"/>
            </a:br>
            <a:r>
              <a:rPr lang="en-US" dirty="0" smtClean="0"/>
              <a:t>B </a:t>
            </a:r>
            <a:r>
              <a:rPr lang="en-US" dirty="0"/>
              <a:t>&amp; </a:t>
            </a:r>
            <a:r>
              <a:rPr lang="en-US" dirty="0" smtClean="0"/>
              <a:t>C conjunctive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 </a:t>
            </a:r>
            <a:r>
              <a:rPr lang="en-US" dirty="0" smtClean="0"/>
              <a:t>Category B &amp; </a:t>
            </a:r>
            <a:r>
              <a:rPr lang="en-US" dirty="0"/>
              <a:t>C there is the option to choose from </a:t>
            </a:r>
            <a:r>
              <a:rPr lang="en-US" dirty="0" smtClean="0"/>
              <a:t>B (4 items) </a:t>
            </a:r>
            <a:r>
              <a:rPr lang="en-US" dirty="0"/>
              <a:t>and </a:t>
            </a:r>
            <a:r>
              <a:rPr lang="en-US" dirty="0" smtClean="0"/>
              <a:t>C (6 items) </a:t>
            </a:r>
            <a:r>
              <a:rPr lang="en-US" dirty="0"/>
              <a:t>creating </a:t>
            </a:r>
            <a:r>
              <a:rPr lang="en-US" dirty="0" smtClean="0"/>
              <a:t>10 </a:t>
            </a:r>
            <a:r>
              <a:rPr lang="en-US" dirty="0"/>
              <a:t>possibilities per </a:t>
            </a:r>
            <a:r>
              <a:rPr lang="en-US" dirty="0" smtClean="0"/>
              <a:t>dimension</a:t>
            </a:r>
            <a:r>
              <a:rPr lang="en-US" dirty="0" smtClean="0"/>
              <a:t>. The below is also used for the A&amp;B calculation. </a:t>
            </a:r>
            <a:endParaRPr lang="en-US" dirty="0" smtClean="0"/>
          </a:p>
          <a:p>
            <a:r>
              <a:rPr lang="en-US" dirty="0"/>
              <a:t>Dim 1 30 = </a:t>
            </a:r>
            <a:r>
              <a:rPr lang="en-US" dirty="0" smtClean="0"/>
              <a:t>10 </a:t>
            </a:r>
            <a:r>
              <a:rPr lang="en-US" dirty="0"/>
              <a:t>x 3</a:t>
            </a:r>
          </a:p>
          <a:p>
            <a:r>
              <a:rPr lang="en-US" dirty="0"/>
              <a:t>Dim 2 30 = </a:t>
            </a:r>
            <a:r>
              <a:rPr lang="en-US" dirty="0" smtClean="0"/>
              <a:t>10 </a:t>
            </a:r>
            <a:r>
              <a:rPr lang="en-US" dirty="0"/>
              <a:t>x 3</a:t>
            </a:r>
          </a:p>
          <a:p>
            <a:r>
              <a:rPr lang="en-US" dirty="0"/>
              <a:t>Dim 3 30 = </a:t>
            </a:r>
            <a:r>
              <a:rPr lang="en-US" dirty="0" smtClean="0"/>
              <a:t>10 </a:t>
            </a:r>
            <a:r>
              <a:rPr lang="en-US" dirty="0"/>
              <a:t>x 3</a:t>
            </a:r>
          </a:p>
          <a:p>
            <a:r>
              <a:rPr lang="en-US" dirty="0"/>
              <a:t>Total 90 = Dim 1 + Dim 2 + Dim 3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of membership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 A, B, </a:t>
            </a:r>
            <a:r>
              <a:rPr lang="en-US" dirty="0" smtClean="0"/>
              <a:t>C </a:t>
            </a:r>
            <a:r>
              <a:rPr lang="en-US" dirty="0" smtClean="0"/>
              <a:t>–item value </a:t>
            </a:r>
            <a:r>
              <a:rPr lang="en-US" b="1" u="sng" dirty="0" smtClean="0"/>
              <a:t>5</a:t>
            </a:r>
          </a:p>
          <a:p>
            <a:r>
              <a:rPr lang="en-US" b="1" dirty="0" smtClean="0"/>
              <a:t>6</a:t>
            </a:r>
            <a:r>
              <a:rPr lang="en-US" dirty="0" smtClean="0"/>
              <a:t> per dimension – 3 dimensions – 18 x 5 = 90</a:t>
            </a:r>
          </a:p>
          <a:p>
            <a:r>
              <a:rPr lang="en-US" dirty="0"/>
              <a:t>Category </a:t>
            </a:r>
            <a:r>
              <a:rPr lang="en-US" dirty="0" smtClean="0"/>
              <a:t>A&amp;C </a:t>
            </a:r>
            <a:r>
              <a:rPr lang="en-US" dirty="0"/>
              <a:t>–item value </a:t>
            </a:r>
            <a:r>
              <a:rPr lang="en-US" b="1" u="sng" dirty="0" smtClean="0"/>
              <a:t>2.5</a:t>
            </a:r>
            <a:endParaRPr lang="en-US" b="1" u="sng" dirty="0"/>
          </a:p>
          <a:p>
            <a:r>
              <a:rPr lang="en-US" b="1" dirty="0" smtClean="0"/>
              <a:t>12</a:t>
            </a:r>
            <a:r>
              <a:rPr lang="en-US" dirty="0" smtClean="0"/>
              <a:t> </a:t>
            </a:r>
            <a:r>
              <a:rPr lang="en-US" dirty="0"/>
              <a:t>per dimension – 3 dimensions – </a:t>
            </a:r>
            <a:r>
              <a:rPr lang="en-US" dirty="0" smtClean="0"/>
              <a:t>36 </a:t>
            </a:r>
            <a:r>
              <a:rPr lang="en-US" dirty="0"/>
              <a:t>x </a:t>
            </a:r>
            <a:r>
              <a:rPr lang="en-US" dirty="0" smtClean="0"/>
              <a:t>2.5 </a:t>
            </a:r>
            <a:r>
              <a:rPr lang="en-US" dirty="0"/>
              <a:t>= 90</a:t>
            </a:r>
          </a:p>
          <a:p>
            <a:r>
              <a:rPr lang="en-US" dirty="0" smtClean="0"/>
              <a:t>Category A&amp;B and B&amp;C </a:t>
            </a:r>
            <a:r>
              <a:rPr lang="en-US" dirty="0"/>
              <a:t>–item value </a:t>
            </a:r>
            <a:r>
              <a:rPr lang="en-US" b="1" u="sng" dirty="0" smtClean="0"/>
              <a:t>3</a:t>
            </a:r>
            <a:endParaRPr lang="en-US" b="1" u="sng" dirty="0"/>
          </a:p>
          <a:p>
            <a:r>
              <a:rPr lang="en-US" b="1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per dimension – 3 dimensions – </a:t>
            </a:r>
            <a:r>
              <a:rPr lang="en-US" dirty="0" smtClean="0"/>
              <a:t>30 </a:t>
            </a:r>
            <a:r>
              <a:rPr lang="en-US" dirty="0"/>
              <a:t>x </a:t>
            </a:r>
            <a:r>
              <a:rPr lang="en-US" dirty="0" smtClean="0"/>
              <a:t>3 </a:t>
            </a:r>
            <a:r>
              <a:rPr lang="en-US" dirty="0"/>
              <a:t>= 90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63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+ Degree of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parameter is added to the degree of membership to get a total percentage out of 90%(Max)</a:t>
            </a:r>
          </a:p>
          <a:p>
            <a:endParaRPr lang="en-US" dirty="0"/>
          </a:p>
        </p:txBody>
      </p:sp>
      <p:pic>
        <p:nvPicPr>
          <p:cNvPr id="4" name="Picture 3" descr="Screen Shot 2016-03-25 at 19.01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3170000"/>
            <a:ext cx="69215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66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Long Term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parameter + degree of membership result is compared with the average membership of the long term model.</a:t>
            </a:r>
          </a:p>
          <a:p>
            <a:endParaRPr lang="en-US" dirty="0"/>
          </a:p>
        </p:txBody>
      </p:sp>
      <p:pic>
        <p:nvPicPr>
          <p:cNvPr id="4" name="Picture 3" descr="Screen Shot 2016-03-25 at 19.02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82" y="3503315"/>
            <a:ext cx="68326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34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br>
              <a:rPr lang="en-US" dirty="0" smtClean="0"/>
            </a:br>
            <a:r>
              <a:rPr lang="en-US" dirty="0" smtClean="0"/>
              <a:t>Scatter Plot Category A</a:t>
            </a:r>
            <a:endParaRPr lang="en-US" dirty="0"/>
          </a:p>
        </p:txBody>
      </p:sp>
      <p:pic>
        <p:nvPicPr>
          <p:cNvPr id="4" name="Content Placeholder 3" descr="Screen Shot 2016-03-27 at 18.13.4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" b="2363"/>
          <a:stretch>
            <a:fillRect/>
          </a:stretch>
        </p:blipFill>
        <p:spPr>
          <a:xfrm>
            <a:off x="685800" y="2209800"/>
            <a:ext cx="7770813" cy="3657600"/>
          </a:xfrm>
        </p:spPr>
      </p:pic>
    </p:spTree>
    <p:extLst>
      <p:ext uri="{BB962C8B-B14F-4D97-AF65-F5344CB8AC3E}">
        <p14:creationId xmlns:p14="http://schemas.microsoft.com/office/powerpoint/2010/main" val="1475121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br>
              <a:rPr lang="en-US" dirty="0"/>
            </a:br>
            <a:r>
              <a:rPr lang="en-US" dirty="0"/>
              <a:t>Scatter Plot Category </a:t>
            </a:r>
            <a:r>
              <a:rPr lang="en-US" dirty="0" smtClean="0"/>
              <a:t>B</a:t>
            </a:r>
            <a:endParaRPr lang="en-US" dirty="0"/>
          </a:p>
        </p:txBody>
      </p:sp>
      <p:pic>
        <p:nvPicPr>
          <p:cNvPr id="7" name="Content Placeholder 6" descr="Screen Shot 2016-03-27 at 18.15.3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37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0611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br>
              <a:rPr lang="en-US" dirty="0"/>
            </a:br>
            <a:r>
              <a:rPr lang="en-US" dirty="0"/>
              <a:t>Scatter Plot Category </a:t>
            </a:r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4" name="Content Placeholder 3" descr="Screen Shot 2016-03-27 at 18.15.5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4" b="32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5497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the Model Fit Single Categories?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– Yes</a:t>
            </a:r>
          </a:p>
          <a:p>
            <a:r>
              <a:rPr lang="en-US" dirty="0" smtClean="0"/>
              <a:t>B – Yes</a:t>
            </a:r>
          </a:p>
          <a:p>
            <a:r>
              <a:rPr lang="en-US" dirty="0" smtClean="0"/>
              <a:t>C- Not Really – Why?</a:t>
            </a:r>
          </a:p>
          <a:p>
            <a:r>
              <a:rPr lang="en-US" dirty="0" smtClean="0"/>
              <a:t>Not enough of a difference between YAC and XXB – Both coming in at 50% on the model</a:t>
            </a:r>
          </a:p>
          <a:p>
            <a:r>
              <a:rPr lang="en-US" dirty="0" smtClean="0"/>
              <a:t>YAC is 024, XXB is 121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95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br>
              <a:rPr lang="en-US" dirty="0"/>
            </a:br>
            <a:r>
              <a:rPr lang="en-US" dirty="0" smtClean="0"/>
              <a:t> Category A &amp; B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57" y="1878904"/>
            <a:ext cx="7843689" cy="4321480"/>
          </a:xfrm>
        </p:spPr>
      </p:pic>
    </p:spTree>
    <p:extLst>
      <p:ext uri="{BB962C8B-B14F-4D97-AF65-F5344CB8AC3E}">
        <p14:creationId xmlns:p14="http://schemas.microsoft.com/office/powerpoint/2010/main" val="2450060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br>
              <a:rPr lang="en-US" dirty="0"/>
            </a:br>
            <a:r>
              <a:rPr lang="en-US" dirty="0"/>
              <a:t> Category </a:t>
            </a:r>
            <a:r>
              <a:rPr lang="en-US" dirty="0" smtClean="0"/>
              <a:t>B </a:t>
            </a:r>
            <a:r>
              <a:rPr lang="en-US" dirty="0"/>
              <a:t>&amp; </a:t>
            </a:r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5" name="Content Placeholder 4" descr="Screen Shot 2016-03-27 at 18.16.2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3" b="48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11055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br>
              <a:rPr lang="en-US" dirty="0"/>
            </a:br>
            <a:r>
              <a:rPr lang="en-US" dirty="0"/>
              <a:t> Category A &amp; </a:t>
            </a:r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5" name="Content Placeholder 4" descr="Screen Shot 2016-03-27 at 18.16.1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7" b="62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42755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Model Fit </a:t>
            </a:r>
            <a:r>
              <a:rPr lang="en-US" dirty="0" smtClean="0"/>
              <a:t>Conjunctive Categories?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A&amp;B – CYB &amp; XXB do not seem to fit</a:t>
            </a:r>
          </a:p>
          <a:p>
            <a:r>
              <a:rPr lang="en-US" dirty="0" smtClean="0"/>
              <a:t>B&amp;C – Yes</a:t>
            </a:r>
          </a:p>
          <a:p>
            <a:r>
              <a:rPr lang="en-US" dirty="0" smtClean="0"/>
              <a:t>A&amp;C – XXB does not fit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Parameter &amp; Weight for each time a symptom not matching results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55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Categories Combined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9721"/>
            <a:ext cx="7770813" cy="5307850"/>
          </a:xfrm>
        </p:spPr>
      </p:pic>
    </p:spTree>
    <p:extLst>
      <p:ext uri="{BB962C8B-B14F-4D97-AF65-F5344CB8AC3E}">
        <p14:creationId xmlns:p14="http://schemas.microsoft.com/office/powerpoint/2010/main" val="2505955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Conjunctive </a:t>
            </a:r>
            <a:r>
              <a:rPr lang="en-US" dirty="0"/>
              <a:t>Categories Combined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13" y="1438837"/>
            <a:ext cx="7933500" cy="5419164"/>
          </a:xfrm>
        </p:spPr>
      </p:pic>
    </p:spTree>
    <p:extLst>
      <p:ext uri="{BB962C8B-B14F-4D97-AF65-F5344CB8AC3E}">
        <p14:creationId xmlns:p14="http://schemas.microsoft.com/office/powerpoint/2010/main" val="833844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Categories </a:t>
            </a:r>
            <a:br>
              <a:rPr lang="en-US" dirty="0" smtClean="0"/>
            </a:br>
            <a:r>
              <a:rPr lang="en-US" dirty="0" smtClean="0"/>
              <a:t>Combined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1" y="1578041"/>
            <a:ext cx="7892942" cy="5274117"/>
          </a:xfrm>
        </p:spPr>
      </p:pic>
    </p:spTree>
    <p:extLst>
      <p:ext uri="{BB962C8B-B14F-4D97-AF65-F5344CB8AC3E}">
        <p14:creationId xmlns:p14="http://schemas.microsoft.com/office/powerpoint/2010/main" val="2947162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the model match?</a:t>
            </a:r>
          </a:p>
          <a:p>
            <a:r>
              <a:rPr lang="en-US" dirty="0" smtClean="0"/>
              <a:t>Is there a positive correlation?</a:t>
            </a:r>
          </a:p>
          <a:p>
            <a:r>
              <a:rPr lang="en-US" dirty="0" smtClean="0"/>
              <a:t>How can the model be improved?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7909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ordclou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45266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= COUNT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e.g</a:t>
            </a:r>
            <a:r>
              <a:rPr lang="en-US" dirty="0" smtClean="0"/>
              <a:t> Category C Long Term Memory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E.g</a:t>
            </a:r>
            <a:r>
              <a:rPr lang="en-US" dirty="0" smtClean="0"/>
              <a:t> Test item C Y B for Category C</a:t>
            </a:r>
          </a:p>
          <a:p>
            <a:endParaRPr lang="en-US" dirty="0"/>
          </a:p>
        </p:txBody>
      </p:sp>
      <p:pic>
        <p:nvPicPr>
          <p:cNvPr id="5" name="Picture 4" descr="Screen Shot 2016-03-25 at 17.53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62195"/>
            <a:ext cx="7428197" cy="1155700"/>
          </a:xfrm>
          <a:prstGeom prst="rect">
            <a:avLst/>
          </a:prstGeom>
        </p:spPr>
      </p:pic>
      <p:pic>
        <p:nvPicPr>
          <p:cNvPr id="6" name="Picture 5" descr="Screen Shot 2016-03-25 at 17.57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381" y="5011040"/>
            <a:ext cx="4462554" cy="95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8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average membership score with proposed model</a:t>
            </a:r>
            <a:r>
              <a:rPr lang="is-IS" dirty="0" smtClean="0"/>
              <a:t>… Where does the % come from?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6-03-25 at 18.00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12" y="3035300"/>
            <a:ext cx="67945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test item &gt;0 the value of 10 was assigned.</a:t>
            </a:r>
          </a:p>
          <a:p>
            <a:r>
              <a:rPr lang="en-US" dirty="0" smtClean="0"/>
              <a:t>e.g. Test Set C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 = 10, Y = 10, B = 10</a:t>
            </a:r>
            <a:r>
              <a:rPr lang="is-IS" dirty="0" smtClean="0"/>
              <a:t>…</a:t>
            </a:r>
            <a:r>
              <a:rPr lang="en-US" dirty="0" smtClean="0"/>
              <a:t> CYB = 30%</a:t>
            </a:r>
          </a:p>
          <a:p>
            <a:pPr marL="0" indent="0">
              <a:buNone/>
            </a:pPr>
            <a:r>
              <a:rPr lang="en-US" dirty="0" smtClean="0"/>
              <a:t>Y = 0, A = 10, C = 10</a:t>
            </a:r>
            <a:r>
              <a:rPr lang="is-IS" dirty="0" smtClean="0"/>
              <a:t>… YAC = 20%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6-03-25 at 18.04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3429505"/>
            <a:ext cx="6972207" cy="124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behind the parameter is that a participant will choose that the test item belongs to the category if more dimensions are populated. </a:t>
            </a:r>
            <a:endParaRPr lang="en-US" dirty="0"/>
          </a:p>
          <a:p>
            <a:r>
              <a:rPr lang="en-US" dirty="0" smtClean="0"/>
              <a:t>e.g. Results for Category C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6-03-25 at 18.11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81" y="4054252"/>
            <a:ext cx="6897158" cy="1155700"/>
          </a:xfrm>
          <a:prstGeom prst="rect">
            <a:avLst/>
          </a:prstGeom>
        </p:spPr>
      </p:pic>
      <p:pic>
        <p:nvPicPr>
          <p:cNvPr id="5" name="Picture 4" descr="Screen Shot 2016-03-25 at 18.14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81" y="5347776"/>
            <a:ext cx="6897158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9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of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Category A, B, </a:t>
            </a:r>
            <a:r>
              <a:rPr lang="en-US" dirty="0" smtClean="0"/>
              <a:t>C.</a:t>
            </a:r>
            <a:endParaRPr lang="en-US" dirty="0" smtClean="0"/>
          </a:p>
          <a:p>
            <a:r>
              <a:rPr lang="en-US" dirty="0" smtClean="0"/>
              <a:t>Category A – Using  A, A&amp;B items 1-6</a:t>
            </a:r>
          </a:p>
          <a:p>
            <a:endParaRPr lang="en-US" dirty="0"/>
          </a:p>
        </p:txBody>
      </p:sp>
      <p:pic>
        <p:nvPicPr>
          <p:cNvPr id="4" name="Picture 3" descr="Screen Shot 2016-03-25 at 18.18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42" y="3756764"/>
            <a:ext cx="8705340" cy="14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2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of Membership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 B – Using B, A&amp;B items 5-10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Category C – Using items 11-16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6-03-25 at 18.22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66" y="2844800"/>
            <a:ext cx="8424210" cy="1155700"/>
          </a:xfrm>
          <a:prstGeom prst="rect">
            <a:avLst/>
          </a:prstGeom>
        </p:spPr>
      </p:pic>
      <p:pic>
        <p:nvPicPr>
          <p:cNvPr id="5" name="Picture 4" descr="Screen Shot 2016-03-25 at 18.23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66" y="4771100"/>
            <a:ext cx="8424210" cy="117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of Membership calculation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A,B,C</a:t>
            </a:r>
            <a:r>
              <a:rPr lang="en-US" dirty="0" smtClean="0"/>
              <a:t> have </a:t>
            </a:r>
            <a:r>
              <a:rPr lang="en-US" dirty="0" smtClean="0"/>
              <a:t>6 items with 3 dimensions per category</a:t>
            </a:r>
          </a:p>
          <a:p>
            <a:r>
              <a:rPr lang="en-US" dirty="0" smtClean="0"/>
              <a:t>Total of 18 possible items per category. (6x3=18)</a:t>
            </a:r>
          </a:p>
          <a:p>
            <a:r>
              <a:rPr lang="en-US" dirty="0" smtClean="0"/>
              <a:t>Each item has a value associated with it for computation purposes</a:t>
            </a:r>
          </a:p>
          <a:p>
            <a:r>
              <a:rPr lang="en-US" dirty="0" smtClean="0"/>
              <a:t>For ease of calculation 90% is the max figure in my model. Take 90% as max.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1280</TotalTime>
  <Words>703</Words>
  <Application>Microsoft Macintosh PowerPoint</Application>
  <PresentationFormat>On-screen Show (4:3)</PresentationFormat>
  <Paragraphs>102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Calisto MT</vt:lpstr>
      <vt:lpstr>Wingdings</vt:lpstr>
      <vt:lpstr>Folio</vt:lpstr>
      <vt:lpstr>Cognitive Model for Categorization</vt:lpstr>
      <vt:lpstr>Theory of Model</vt:lpstr>
      <vt:lpstr>Using = COUNT IF</vt:lpstr>
      <vt:lpstr>Comparison  </vt:lpstr>
      <vt:lpstr>Parameter</vt:lpstr>
      <vt:lpstr>Parameter cont.</vt:lpstr>
      <vt:lpstr>Degree of Membership</vt:lpstr>
      <vt:lpstr>Degree of Membership cont.</vt:lpstr>
      <vt:lpstr>Degree of Membership calculation 1</vt:lpstr>
      <vt:lpstr>Degree of Membership calculation 2</vt:lpstr>
      <vt:lpstr>Degree of Membership conjunctive A &amp; B</vt:lpstr>
      <vt:lpstr>Degree of Membership  A &amp; C conjunctive</vt:lpstr>
      <vt:lpstr>Degree of Membership  B &amp; C conjunctive</vt:lpstr>
      <vt:lpstr>Degree of membership Summary</vt:lpstr>
      <vt:lpstr>Parameter + Degree of Membership</vt:lpstr>
      <vt:lpstr>Comparison to Long Term Model</vt:lpstr>
      <vt:lpstr>Results  Scatter Plot Category A</vt:lpstr>
      <vt:lpstr>Results  Scatter Plot Category B</vt:lpstr>
      <vt:lpstr>Results  Scatter Plot Category C</vt:lpstr>
      <vt:lpstr>Does the Model Fit Single Categories?</vt:lpstr>
      <vt:lpstr>Results   Category A &amp; B</vt:lpstr>
      <vt:lpstr>Results   Category B &amp; C</vt:lpstr>
      <vt:lpstr>Results   Category A &amp; C</vt:lpstr>
      <vt:lpstr>Does the Model Fit Conjunctive Categories?</vt:lpstr>
      <vt:lpstr>Single Categories Combined</vt:lpstr>
      <vt:lpstr>Conjunctive Categories Combined</vt:lpstr>
      <vt:lpstr>All Categories  Combined</vt:lpstr>
      <vt:lpstr>Summary</vt:lpstr>
      <vt:lpstr>PowerPoint Presentation</vt:lpstr>
    </vt:vector>
  </TitlesOfParts>
  <Company>Apple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Model for Categorization</dc:title>
  <dc:creator>AppleCare Representative</dc:creator>
  <cp:lastModifiedBy>Stephen Kohlmann</cp:lastModifiedBy>
  <cp:revision>19</cp:revision>
  <dcterms:created xsi:type="dcterms:W3CDTF">2016-03-25T17:36:32Z</dcterms:created>
  <dcterms:modified xsi:type="dcterms:W3CDTF">2016-04-06T13:54:22Z</dcterms:modified>
</cp:coreProperties>
</file>