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82" autoAdjust="0"/>
  </p:normalViewPr>
  <p:slideViewPr>
    <p:cSldViewPr snapToGrid="0">
      <p:cViewPr varScale="1">
        <p:scale>
          <a:sx n="60" d="100"/>
          <a:sy n="60" d="100"/>
        </p:scale>
        <p:origin x="78" y="1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aspnet/core/data/ef-rp/intro?view=aspnetcore-6.0&amp;tabs=visual-studio" TargetMode="External"/><Relationship Id="rId2" Type="http://schemas.openxmlformats.org/officeDocument/2006/relationships/hyperlink" Target="https://www.youtube.com/watch?v=sHuuo9L3e5c&amp;ab_channel=freeCodeCamp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 smtClean="0"/>
              <a:t>#12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Core. Middleware. routing.  </a:t>
            </a:r>
            <a:r>
              <a:rPr lang="ru-RU" dirty="0" smtClean="0"/>
              <a:t>Сессии.</a:t>
            </a:r>
            <a:r>
              <a:rPr lang="en-US" dirty="0" smtClean="0"/>
              <a:t> Razor Pages.</a:t>
            </a:r>
            <a:r>
              <a:rPr lang="ru-RU" dirty="0" smtClean="0"/>
              <a:t> </a:t>
            </a:r>
            <a:r>
              <a:rPr lang="en-US" dirty="0" smtClean="0"/>
              <a:t>RAZOR CRUD</a:t>
            </a:r>
            <a:r>
              <a:rPr lang="en-US" dirty="0" smtClean="0"/>
              <a:t>. </a:t>
            </a:r>
            <a:r>
              <a:rPr lang="en-US" dirty="0" err="1" smtClean="0"/>
              <a:t>BLazor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smtClean="0"/>
              <a:t>Базовые технологии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1478570"/>
            <a:ext cx="1114926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/>
              <a:t>HTML </a:t>
            </a:r>
            <a:r>
              <a:rPr lang="en-US" sz="2400" dirty="0" smtClean="0"/>
              <a:t>–</a:t>
            </a:r>
            <a:r>
              <a:rPr lang="en-US" sz="2400" b="1" dirty="0" smtClean="0"/>
              <a:t> </a:t>
            </a:r>
            <a:r>
              <a:rPr lang="ru-RU" sz="2400" dirty="0" smtClean="0"/>
              <a:t>язык разметки, который интерпретируется браузерами, также поддерживает таблицы стилей </a:t>
            </a:r>
            <a:r>
              <a:rPr lang="en-US" sz="2400" dirty="0" smtClean="0"/>
              <a:t>CSS </a:t>
            </a:r>
            <a:r>
              <a:rPr lang="ru-RU" sz="2400" dirty="0" smtClean="0"/>
              <a:t>и множество </a:t>
            </a:r>
            <a:r>
              <a:rPr lang="en-US" sz="2400" dirty="0" smtClean="0"/>
              <a:t>JS API – Fetch</a:t>
            </a:r>
            <a:r>
              <a:rPr lang="ru-RU" sz="2400" dirty="0" smtClean="0"/>
              <a:t> </a:t>
            </a:r>
            <a:r>
              <a:rPr lang="en-US" sz="2400" dirty="0" smtClean="0"/>
              <a:t>API, Storage API </a:t>
            </a:r>
            <a:r>
              <a:rPr lang="ru-RU" sz="2400" dirty="0" smtClean="0"/>
              <a:t>и т.д.</a:t>
            </a:r>
          </a:p>
          <a:p>
            <a:pPr fontAlgn="base"/>
            <a:endParaRPr lang="ru-RU" sz="2400" dirty="0"/>
          </a:p>
          <a:p>
            <a:pPr fontAlgn="base"/>
            <a:r>
              <a:rPr lang="en-US" sz="2400" b="1" dirty="0" smtClean="0"/>
              <a:t>CSS </a:t>
            </a:r>
            <a:r>
              <a:rPr lang="en-US" sz="2400" dirty="0" smtClean="0"/>
              <a:t>– </a:t>
            </a:r>
            <a:r>
              <a:rPr lang="ru-RU" sz="2400" dirty="0" smtClean="0"/>
              <a:t>задает стили страницы через обращение к элементам по </a:t>
            </a:r>
            <a:r>
              <a:rPr lang="en-US" sz="2400" dirty="0" smtClean="0"/>
              <a:t>ID </a:t>
            </a:r>
            <a:r>
              <a:rPr lang="ru-RU" sz="2400" dirty="0" smtClean="0"/>
              <a:t>или классам, современный </a:t>
            </a:r>
            <a:r>
              <a:rPr lang="en-US" sz="2400" dirty="0" smtClean="0"/>
              <a:t>CSS </a:t>
            </a:r>
            <a:r>
              <a:rPr lang="ru-RU" sz="2400" dirty="0" smtClean="0"/>
              <a:t>позволяет задавать сложные правила для выбора конкретных элементов страницы. </a:t>
            </a:r>
            <a:r>
              <a:rPr lang="en-US" sz="2400" dirty="0" smtClean="0"/>
              <a:t>Bootstrap </a:t>
            </a:r>
            <a:r>
              <a:rPr lang="ru-RU" sz="2400" dirty="0" smtClean="0"/>
              <a:t>предоставляет набор полезных предустановленных компонентов </a:t>
            </a:r>
            <a:r>
              <a:rPr lang="en-US" sz="2400" dirty="0" smtClean="0"/>
              <a:t>HTML </a:t>
            </a:r>
            <a:r>
              <a:rPr lang="ru-RU" sz="2400" dirty="0" smtClean="0"/>
              <a:t>с </a:t>
            </a:r>
            <a:r>
              <a:rPr lang="en-US" sz="2400" dirty="0" smtClean="0"/>
              <a:t>CSS.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000" b="1" dirty="0" smtClean="0"/>
              <a:t>JavaScript/</a:t>
            </a:r>
            <a:r>
              <a:rPr lang="en-US" sz="2000" b="1" dirty="0" err="1" smtClean="0"/>
              <a:t>TypeScript</a:t>
            </a:r>
            <a:r>
              <a:rPr lang="en-US" sz="2000" b="1" dirty="0" smtClean="0"/>
              <a:t> –</a:t>
            </a:r>
            <a:r>
              <a:rPr lang="en-US" sz="2000" dirty="0" smtClean="0"/>
              <a:t> </a:t>
            </a:r>
            <a:r>
              <a:rPr lang="ru-RU" sz="2000" dirty="0" smtClean="0"/>
              <a:t>не все платформы поддерживают </a:t>
            </a:r>
            <a:r>
              <a:rPr lang="en-US" sz="2000" dirty="0" smtClean="0"/>
              <a:t>.NET </a:t>
            </a:r>
            <a:r>
              <a:rPr lang="ru-RU" sz="2000" dirty="0" smtClean="0"/>
              <a:t>код, однако все браузеры поддерживают </a:t>
            </a:r>
            <a:r>
              <a:rPr lang="en-US" sz="2000" dirty="0" smtClean="0"/>
              <a:t>JavaScript. JS </a:t>
            </a:r>
            <a:r>
              <a:rPr lang="ru-RU" sz="2000" dirty="0" smtClean="0"/>
              <a:t>может обращаться к </a:t>
            </a:r>
            <a:r>
              <a:rPr lang="en-US" sz="2000" dirty="0" smtClean="0"/>
              <a:t>DOM(document object model) </a:t>
            </a:r>
            <a:r>
              <a:rPr lang="ru-RU" sz="2000" dirty="0" smtClean="0"/>
              <a:t>страницы, таким образом из </a:t>
            </a:r>
            <a:r>
              <a:rPr lang="en-US" sz="2000" dirty="0" smtClean="0"/>
              <a:t>JS </a:t>
            </a:r>
            <a:r>
              <a:rPr lang="ru-RU" sz="2000" dirty="0" smtClean="0"/>
              <a:t>кода можно работать с элементами разметки. </a:t>
            </a:r>
            <a:r>
              <a:rPr lang="en-US" sz="2000" dirty="0" err="1" smtClean="0"/>
              <a:t>TypeScript</a:t>
            </a:r>
            <a:r>
              <a:rPr lang="en-US" sz="2000" dirty="0" smtClean="0"/>
              <a:t> </a:t>
            </a:r>
            <a:r>
              <a:rPr lang="ru-RU" sz="2000" dirty="0" smtClean="0"/>
              <a:t>можно использовать вместо </a:t>
            </a:r>
            <a:r>
              <a:rPr lang="en-US" sz="2000" dirty="0" smtClean="0"/>
              <a:t>JS, TS </a:t>
            </a:r>
            <a:r>
              <a:rPr lang="ru-RU" sz="2000" dirty="0" smtClean="0"/>
              <a:t>поддерживает строгую типизацию. </a:t>
            </a:r>
            <a:r>
              <a:rPr lang="en-US" sz="2000" dirty="0" smtClean="0"/>
              <a:t>TS </a:t>
            </a:r>
            <a:r>
              <a:rPr lang="ru-RU" sz="2000" dirty="0" smtClean="0"/>
              <a:t>компилируется(транслируется) в </a:t>
            </a:r>
            <a:r>
              <a:rPr lang="en-US" sz="2000" dirty="0" smtClean="0"/>
              <a:t>JS.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1478570"/>
            <a:ext cx="11149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 smtClean="0"/>
              <a:t>Помимо чистого </a:t>
            </a:r>
            <a:r>
              <a:rPr lang="en-US" sz="2400" dirty="0" smtClean="0"/>
              <a:t>JS </a:t>
            </a:r>
            <a:r>
              <a:rPr lang="ru-RU" sz="2400" dirty="0" smtClean="0"/>
              <a:t>наиболее популярные </a:t>
            </a:r>
            <a:r>
              <a:rPr lang="en-US" sz="2400" dirty="0" smtClean="0"/>
              <a:t>JS </a:t>
            </a:r>
            <a:r>
              <a:rPr lang="ru-RU" sz="2400" dirty="0" smtClean="0"/>
              <a:t>библиотеки: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jQuery – </a:t>
            </a:r>
            <a:r>
              <a:rPr lang="ru-RU" sz="2400" dirty="0" smtClean="0"/>
              <a:t>абстрагирует различия в браузерах для доступа к </a:t>
            </a:r>
            <a:r>
              <a:rPr lang="en-US" sz="2400" dirty="0" smtClean="0"/>
              <a:t>DOM </a:t>
            </a:r>
            <a:r>
              <a:rPr lang="ru-RU" sz="2400" dirty="0" smtClean="0"/>
              <a:t>элементам и обработки событий. Очень популярная библиотека.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Angular – </a:t>
            </a:r>
            <a:r>
              <a:rPr lang="ru-RU" sz="2400" dirty="0" smtClean="0"/>
              <a:t>библиотека от </a:t>
            </a:r>
            <a:r>
              <a:rPr lang="en-US" sz="2400" dirty="0" smtClean="0"/>
              <a:t>Google </a:t>
            </a:r>
            <a:r>
              <a:rPr lang="ru-RU" sz="2400" dirty="0" smtClean="0"/>
              <a:t>с поддержкой </a:t>
            </a:r>
            <a:r>
              <a:rPr lang="en-US" sz="2400" dirty="0" smtClean="0"/>
              <a:t>MVC </a:t>
            </a:r>
            <a:r>
              <a:rPr lang="ru-RU" sz="2400" dirty="0" smtClean="0"/>
              <a:t>для упрощения разработки и тестирования. </a:t>
            </a:r>
            <a:r>
              <a:rPr lang="en-US" sz="2400" dirty="0" smtClean="0"/>
              <a:t>Angular </a:t>
            </a:r>
            <a:r>
              <a:rPr lang="ru-RU" sz="2400" dirty="0" smtClean="0"/>
              <a:t>реализует </a:t>
            </a:r>
            <a:r>
              <a:rPr lang="en-US" sz="2400" dirty="0" smtClean="0"/>
              <a:t>MVC </a:t>
            </a:r>
            <a:r>
              <a:rPr lang="ru-RU" sz="2400" dirty="0" smtClean="0"/>
              <a:t>на уровне клиента.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React – </a:t>
            </a:r>
            <a:r>
              <a:rPr lang="ru-RU" sz="2400" dirty="0" smtClean="0"/>
              <a:t>би</a:t>
            </a:r>
            <a:r>
              <a:rPr lang="ru-RU" sz="2400" dirty="0"/>
              <a:t>б</a:t>
            </a:r>
            <a:r>
              <a:rPr lang="ru-RU" sz="2400" dirty="0" smtClean="0"/>
              <a:t>лиотека от </a:t>
            </a:r>
            <a:r>
              <a:rPr lang="en-US" sz="2400" dirty="0" smtClean="0"/>
              <a:t>Facebook</a:t>
            </a:r>
            <a:r>
              <a:rPr lang="ru-RU" sz="2400" dirty="0" smtClean="0"/>
              <a:t> предоставляет помимо прочего упрощенные привязки данных к элементам интерфейса.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fontAlgn="base"/>
            <a:r>
              <a:rPr lang="en-US" sz="2400" dirty="0" smtClean="0"/>
              <a:t>ASP.NET Core </a:t>
            </a:r>
            <a:r>
              <a:rPr lang="ru-RU" sz="2400" dirty="0" smtClean="0"/>
              <a:t>шаблоны для </a:t>
            </a:r>
            <a:r>
              <a:rPr lang="en-US" sz="2400" dirty="0" smtClean="0"/>
              <a:t>VS </a:t>
            </a:r>
            <a:r>
              <a:rPr lang="ru-RU" sz="2400" dirty="0" smtClean="0"/>
              <a:t>включают в себя шаблоны с </a:t>
            </a:r>
            <a:r>
              <a:rPr lang="en-US" sz="2400" dirty="0" smtClean="0"/>
              <a:t>Angular </a:t>
            </a:r>
            <a:r>
              <a:rPr lang="ru-RU" sz="2400" dirty="0" smtClean="0"/>
              <a:t>и </a:t>
            </a:r>
            <a:r>
              <a:rPr lang="en-US" sz="2400" dirty="0" smtClean="0"/>
              <a:t>React, </a:t>
            </a:r>
            <a:r>
              <a:rPr lang="ru-RU" sz="2400" dirty="0" smtClean="0"/>
              <a:t>а также </a:t>
            </a:r>
            <a:r>
              <a:rPr lang="en-US" sz="2400" dirty="0" smtClean="0"/>
              <a:t>IntelliSense </a:t>
            </a:r>
            <a:r>
              <a:rPr lang="ru-RU" sz="2400" dirty="0" smtClean="0"/>
              <a:t>и отладка </a:t>
            </a:r>
            <a:r>
              <a:rPr lang="en-US" sz="2400" dirty="0" smtClean="0"/>
              <a:t>JS </a:t>
            </a:r>
            <a:r>
              <a:rPr lang="ru-RU" sz="2400" dirty="0" smtClean="0"/>
              <a:t>и </a:t>
            </a:r>
            <a:r>
              <a:rPr lang="en-US" sz="2400" dirty="0" smtClean="0"/>
              <a:t>NS </a:t>
            </a:r>
            <a:r>
              <a:rPr lang="ru-RU" sz="2400" dirty="0" smtClean="0"/>
              <a:t>кода.</a:t>
            </a:r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 smtClean="0"/>
              <a:t>WebAssembly</a:t>
            </a:r>
            <a:r>
              <a:rPr lang="en-US" sz="2400" dirty="0" smtClean="0"/>
              <a:t> – </a:t>
            </a:r>
            <a:r>
              <a:rPr lang="ru-RU" sz="2400" dirty="0" smtClean="0"/>
              <a:t>позволяет запускать код в песочнице браузера.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6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smtClean="0"/>
              <a:t>RAZOR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904" y="1205856"/>
            <a:ext cx="11351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Razor Pages – </a:t>
            </a:r>
            <a:r>
              <a:rPr lang="ru-RU" sz="2400" dirty="0" smtClean="0"/>
              <a:t>позволяют объединять </a:t>
            </a:r>
            <a:r>
              <a:rPr lang="en-US" sz="2400" dirty="0" smtClean="0"/>
              <a:t>HTML </a:t>
            </a:r>
            <a:r>
              <a:rPr lang="ru-RU" sz="2400" dirty="0" smtClean="0"/>
              <a:t>с </a:t>
            </a:r>
            <a:r>
              <a:rPr lang="en-US" sz="2400" dirty="0" smtClean="0"/>
              <a:t>C# </a:t>
            </a:r>
            <a:r>
              <a:rPr lang="ru-RU" sz="2400" dirty="0" smtClean="0"/>
              <a:t>кодом.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Символ </a:t>
            </a:r>
            <a:r>
              <a:rPr lang="en-US" sz="2400" dirty="0" smtClean="0"/>
              <a:t>‘@’ </a:t>
            </a:r>
            <a:r>
              <a:rPr lang="ru-RU" sz="2400" dirty="0" smtClean="0"/>
              <a:t>служит для переключения между </a:t>
            </a:r>
            <a:r>
              <a:rPr lang="en-US" sz="2400" dirty="0" smtClean="0"/>
              <a:t>HTML </a:t>
            </a:r>
            <a:r>
              <a:rPr lang="ru-RU" sz="2400" dirty="0" smtClean="0"/>
              <a:t>и </a:t>
            </a:r>
            <a:r>
              <a:rPr lang="en-US" sz="2400" dirty="0" smtClean="0"/>
              <a:t>C# </a:t>
            </a:r>
            <a:r>
              <a:rPr lang="ru-RU" sz="2400" dirty="0" smtClean="0"/>
              <a:t>в коде страницы.</a:t>
            </a:r>
          </a:p>
          <a:p>
            <a:endParaRPr lang="ru-RU" sz="2400" dirty="0"/>
          </a:p>
          <a:p>
            <a:r>
              <a:rPr lang="ru-RU" sz="2400" dirty="0" smtClean="0"/>
              <a:t>Например:</a:t>
            </a:r>
            <a:endParaRPr lang="ru-RU" sz="2400" dirty="0"/>
          </a:p>
          <a:p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title&gt;@</a:t>
            </a:r>
            <a:r>
              <a:rPr lang="en-US" sz="2400" dirty="0" err="1"/>
              <a:t>ViewData</a:t>
            </a:r>
            <a:r>
              <a:rPr lang="en-US" sz="2400" dirty="0"/>
              <a:t>["Title"] - </a:t>
            </a:r>
            <a:r>
              <a:rPr lang="en-US" sz="2400" dirty="0" err="1"/>
              <a:t>WebAppSample</a:t>
            </a:r>
            <a:r>
              <a:rPr lang="en-US" sz="2400" dirty="0"/>
              <a:t>&lt;/title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Явное выражение </a:t>
            </a:r>
            <a:r>
              <a:rPr lang="en-US" sz="2400" dirty="0" smtClean="0"/>
              <a:t>Razor:</a:t>
            </a:r>
          </a:p>
          <a:p>
            <a:r>
              <a:rPr lang="en-US" sz="2400" dirty="0"/>
              <a:t>	&lt;div&gt;@(name), Stephanie&lt;/div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r>
              <a:rPr lang="ru-RU" sz="2400" dirty="0" smtClean="0"/>
              <a:t>Блок кода </a:t>
            </a:r>
            <a:r>
              <a:rPr lang="en-US" sz="2400" dirty="0" smtClean="0"/>
              <a:t>Razor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@{ </a:t>
            </a:r>
            <a:r>
              <a:rPr lang="ru-RU" sz="2400" dirty="0" smtClean="0"/>
              <a:t>												</a:t>
            </a:r>
            <a:r>
              <a:rPr lang="en-US" dirty="0"/>
              <a:t>&lt;div</a:t>
            </a:r>
            <a:r>
              <a:rPr lang="en-US" dirty="0" smtClean="0"/>
              <a:t>&gt;@name</a:t>
            </a:r>
            <a:r>
              <a:rPr lang="ru-RU" dirty="0" smtClean="0"/>
              <a:t>&lt;/</a:t>
            </a:r>
            <a:r>
              <a:rPr lang="en-US" dirty="0"/>
              <a:t>div&gt;</a:t>
            </a:r>
            <a:endParaRPr lang="ru-RU" sz="2400" dirty="0" smtClean="0"/>
          </a:p>
          <a:p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string </a:t>
            </a:r>
            <a:r>
              <a:rPr lang="en-US" sz="2400" dirty="0"/>
              <a:t>name = "Angela"; </a:t>
            </a:r>
            <a:endParaRPr lang="ru-RU" sz="2400" dirty="0" smtClean="0"/>
          </a:p>
          <a:p>
            <a:r>
              <a:rPr lang="ru-RU" sz="2400" dirty="0"/>
              <a:t>	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ru-RU" sz="2400" dirty="0"/>
              <a:t>	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940968" y="5550568"/>
            <a:ext cx="1427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smtClean="0"/>
              <a:t>RAZOR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пространства имен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904" y="2451028"/>
            <a:ext cx="11351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@using </a:t>
            </a:r>
            <a:r>
              <a:rPr lang="en-US" sz="3600" dirty="0" err="1"/>
              <a:t>RazorPagesSampleWebApp</a:t>
            </a:r>
            <a:r>
              <a:rPr lang="en-US" sz="3600" dirty="0"/>
              <a:t> 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en-US" sz="3600" dirty="0" smtClean="0"/>
              <a:t>@</a:t>
            </a:r>
            <a:r>
              <a:rPr lang="en-US" sz="3600" dirty="0"/>
              <a:t>namespace </a:t>
            </a:r>
            <a:r>
              <a:rPr lang="en-US" sz="3600" dirty="0" err="1"/>
              <a:t>RazorPagesSampleWebApp.Pages</a:t>
            </a:r>
            <a:r>
              <a:rPr lang="en-US" sz="3600" dirty="0"/>
              <a:t> 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en-US" sz="3600" dirty="0" smtClean="0"/>
              <a:t>@</a:t>
            </a:r>
            <a:r>
              <a:rPr lang="en-US" sz="3600" dirty="0" err="1"/>
              <a:t>addTagHelper</a:t>
            </a:r>
            <a:r>
              <a:rPr lang="en-US" sz="3600" dirty="0"/>
              <a:t> *, </a:t>
            </a:r>
            <a:r>
              <a:rPr lang="en-US" sz="3600" dirty="0" err="1"/>
              <a:t>Microsoft.AspNetCore.Mvc.TagHelpers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730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smtClean="0"/>
              <a:t>BLAZOR </a:t>
            </a:r>
            <a:r>
              <a:rPr lang="ru-RU" dirty="0" smtClean="0"/>
              <a:t>Сервер</a:t>
            </a:r>
            <a:r>
              <a:rPr lang="en-US" dirty="0" smtClean="0"/>
              <a:t>, </a:t>
            </a:r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7" y="1478570"/>
            <a:ext cx="7914465" cy="1713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599" y="3192379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BLAZOR SERVER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67" y="4031785"/>
            <a:ext cx="7914465" cy="17488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1907" y="5780590"/>
            <a:ext cx="249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BLAZOR </a:t>
            </a:r>
            <a:r>
              <a:rPr lang="en-US" dirty="0" err="1" smtClean="0"/>
              <a:t>WebAssembly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www.youtube.com/watch?v=sHuuo9L3e5c&amp;ab_channel=freeCodeCamp.org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learn.microsoft.com/ru-ru/aspnet/core/data/ef-rp/intro?view=aspnetcore-6.0&amp;tabs=visual-studio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121114</TotalTime>
  <Words>298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Контур</vt:lpstr>
      <vt:lpstr>Лекция #12</vt:lpstr>
      <vt:lpstr>Базовые технологии web</vt:lpstr>
      <vt:lpstr>Библиотеки</vt:lpstr>
      <vt:lpstr>RAZOR - синтаксис</vt:lpstr>
      <vt:lpstr>RAZOR – пространства имен</vt:lpstr>
      <vt:lpstr>BLAZOR Сервер, blazor webassembly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900</cp:revision>
  <dcterms:created xsi:type="dcterms:W3CDTF">2022-03-30T08:35:59Z</dcterms:created>
  <dcterms:modified xsi:type="dcterms:W3CDTF">2022-10-24T14:28:19Z</dcterms:modified>
</cp:coreProperties>
</file>