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6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blogs/copying-and-cloning-arrays-in-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Простые массивы. Массивы пользовательских типов. Копирование массивов. Итераторы. Индексаторы. нумераторы. </a:t>
            </a:r>
            <a:r>
              <a:rPr lang="en-US" dirty="0"/>
              <a:t>“Hat” </a:t>
            </a:r>
            <a:r>
              <a:rPr lang="ru-RU" dirty="0"/>
              <a:t>оператор. Диапазоны. Способы изменения элементов массива. </a:t>
            </a:r>
            <a:r>
              <a:rPr lang="en-US" dirty="0"/>
              <a:t>Span. </a:t>
            </a:r>
            <a:r>
              <a:rPr lang="ru-RU" dirty="0"/>
              <a:t>Пул массивов.</a:t>
            </a:r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4588" y="1010652"/>
            <a:ext cx="11614485" cy="55024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Простые массивы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764" y="1379622"/>
            <a:ext cx="2604556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7391" y="3210677"/>
            <a:ext cx="5225152" cy="26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679" y="2101516"/>
            <a:ext cx="3363473" cy="46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8831" y="1371850"/>
            <a:ext cx="6562024" cy="129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4588" y="1010652"/>
            <a:ext cx="11614485" cy="55024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пользовательских типов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8835" y="3385883"/>
            <a:ext cx="7107635" cy="251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695" y="1312944"/>
            <a:ext cx="10479082" cy="58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0184" y="2210552"/>
            <a:ext cx="7532459" cy="82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4588" y="1010652"/>
            <a:ext cx="11614485" cy="55024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Копирование массивов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523" y="1691189"/>
            <a:ext cx="5300335" cy="69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266" y="2670761"/>
            <a:ext cx="3871781" cy="284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4654" y="1167596"/>
            <a:ext cx="5665871" cy="12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8730" y="2646697"/>
            <a:ext cx="5323588" cy="33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4588" y="1010652"/>
            <a:ext cx="11614485" cy="55024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нумераторы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7270" y="1924049"/>
            <a:ext cx="3714499" cy="388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03591" y="1478570"/>
            <a:ext cx="6192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Метод </a:t>
            </a:r>
            <a:r>
              <a:rPr lang="en-US" sz="2400" b="1" dirty="0" err="1"/>
              <a:t>GetEnumerator</a:t>
            </a:r>
            <a:r>
              <a:rPr lang="en-US" sz="2400" b="1" dirty="0"/>
              <a:t> </a:t>
            </a:r>
            <a:r>
              <a:rPr lang="ru-RU" sz="2400" b="1" dirty="0"/>
              <a:t>определен в интерфейсе </a:t>
            </a:r>
            <a:r>
              <a:rPr lang="en-US" sz="2400" b="1" dirty="0" err="1"/>
              <a:t>IEnumerable</a:t>
            </a:r>
            <a:r>
              <a:rPr lang="en-US" sz="2400" b="1" dirty="0"/>
              <a:t>. </a:t>
            </a:r>
            <a:r>
              <a:rPr lang="ru-RU" sz="2400" b="1" dirty="0"/>
              <a:t>Выражению </a:t>
            </a:r>
            <a:r>
              <a:rPr lang="en-US" sz="2400" b="1" dirty="0" err="1"/>
              <a:t>foreach</a:t>
            </a:r>
            <a:r>
              <a:rPr lang="ru-RU" sz="2400" b="1" dirty="0"/>
              <a:t> не обязательно, чтобы класс реализовывал этот интерфейс. Достаточно, чтобы класс содержал метод </a:t>
            </a:r>
            <a:r>
              <a:rPr lang="en-US" sz="2400" b="1" dirty="0" err="1"/>
              <a:t>GetEnumerator</a:t>
            </a:r>
            <a:r>
              <a:rPr lang="en-US" sz="2400" b="1" dirty="0"/>
              <a:t>, </a:t>
            </a:r>
            <a:r>
              <a:rPr lang="ru-RU" sz="2400" b="1" dirty="0"/>
              <a:t>возвращающий объект, реализующий интерфейс </a:t>
            </a:r>
            <a:r>
              <a:rPr lang="en-US" sz="2400" b="1" dirty="0" err="1"/>
              <a:t>IEnumerator</a:t>
            </a:r>
            <a:endParaRPr lang="ru-RU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2" y="4318581"/>
            <a:ext cx="6307493" cy="1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Синтаксис объявления одномерных и многомерных массивов на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C#.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блок инициализации?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нужно реализовать в пользовательском классе, чтобы класс поддерживал блок инициализации?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Массив это ссылочный или значимый тип?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интерфейс должен реализовывать пользовательский тип, чтобы появилась поддержка сравнения экземпляров этого типа?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интерфейс должен реализовывать тип, чтобы появилась поддержка конструкции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foreach?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суть комбинации ключевых слов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yield return,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где применяется?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Отличие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Span&lt;T&gt;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от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Array.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 использовать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hat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 – оператор(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^)?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используется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ArrayPool</a:t>
            </a:r>
            <a:r>
              <a:rPr lang="en-US" sz="2400">
                <a:solidFill>
                  <a:srgbClr val="252525"/>
                </a:solidFill>
                <a:latin typeface="Roboto" panose="02000000000000000000" pitchFamily="2" charset="0"/>
              </a:rPr>
              <a:t>&lt;T&gt;?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https://www.telerik.com/blogs/copying-and-cloning-arrays-in-c#:~:text=CopyTo%20copies%20all%20the%20elements,it%20should%20start%20copying%20into</a:t>
            </a:r>
            <a:r>
              <a:rPr lang="en-US" dirty="0"/>
              <a:t>.</a:t>
            </a:r>
            <a:endParaRPr lang="ru-RU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27600</TotalTime>
  <Words>211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Tw Cen MT</vt:lpstr>
      <vt:lpstr>Контур</vt:lpstr>
      <vt:lpstr>Лекция #4</vt:lpstr>
      <vt:lpstr>Простые массивы</vt:lpstr>
      <vt:lpstr>Массивы пользовательских типов</vt:lpstr>
      <vt:lpstr>Копирование массивов</vt:lpstr>
      <vt:lpstr>нумераторы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79</cp:revision>
  <dcterms:created xsi:type="dcterms:W3CDTF">2022-03-30T08:35:59Z</dcterms:created>
  <dcterms:modified xsi:type="dcterms:W3CDTF">2024-08-19T04:07:43Z</dcterms:modified>
</cp:coreProperties>
</file>