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concepts/linq/" TargetMode="External"/><Relationship Id="rId2" Type="http://schemas.openxmlformats.org/officeDocument/2006/relationships/hyperlink" Target="https://docs.microsoft.com/ru-ru/dotnet/csharp/linq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ru-ru/dotnet/standard/linq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0632" y="1083503"/>
            <a:ext cx="11726779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800" b="1" dirty="0" err="1"/>
              <a:t>Language</a:t>
            </a:r>
            <a:r>
              <a:rPr lang="ru-RU" sz="2800" b="1" dirty="0"/>
              <a:t> </a:t>
            </a:r>
            <a:r>
              <a:rPr lang="ru-RU" sz="2800" b="1" dirty="0" err="1"/>
              <a:t>Integrated</a:t>
            </a:r>
            <a:r>
              <a:rPr lang="ru-RU" sz="2800" b="1" dirty="0"/>
              <a:t> </a:t>
            </a:r>
            <a:r>
              <a:rPr lang="ru-RU" sz="2800" b="1" dirty="0" err="1"/>
              <a:t>Query</a:t>
            </a:r>
            <a:r>
              <a:rPr lang="ru-RU" sz="2800" b="1" dirty="0"/>
              <a:t> (LINQ)</a:t>
            </a:r>
            <a:r>
              <a:rPr lang="en-US" sz="2800" b="1" dirty="0"/>
              <a:t> -</a:t>
            </a:r>
            <a:r>
              <a:rPr lang="ru-RU" sz="2800" b="1" dirty="0"/>
              <a:t> </a:t>
            </a:r>
            <a:r>
              <a:rPr lang="ru-RU" sz="2800" dirty="0"/>
              <a:t>интегрирует синтаксис запросов в язык программирования C#, что позволяет получать доступ к различным источникам данных с одним и тем же синтаксисом.</a:t>
            </a:r>
            <a:endParaRPr lang="en-US" sz="2800" dirty="0"/>
          </a:p>
        </p:txBody>
      </p:sp>
      <p:pic>
        <p:nvPicPr>
          <p:cNvPr id="16386" name="Picture 2" descr="C# LINQ u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1259" y="2412031"/>
            <a:ext cx="7640888" cy="4173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Стандартные операторы запросов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11745" y="1512390"/>
          <a:ext cx="11250864" cy="447427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9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Where</a:t>
                      </a:r>
                    </a:p>
                    <a:p>
                      <a:r>
                        <a:rPr lang="en-US" b="1" dirty="0" err="1"/>
                        <a:t>OfType</a:t>
                      </a:r>
                      <a:r>
                        <a:rPr lang="en-US" b="1" dirty="0"/>
                        <a:t>&lt;</a:t>
                      </a:r>
                      <a:r>
                        <a:rPr lang="en-US" b="1" dirty="0" err="1"/>
                        <a:t>TResult</a:t>
                      </a:r>
                      <a:r>
                        <a:rPr lang="en-US" b="1" dirty="0"/>
                        <a:t>&gt;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фильтрации определяют ограничение на возвращаемые элементы.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Where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позволяет использовать предикат(напр. лямбда выражение).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OfType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TResult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фильтрует элементу по типу.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Select</a:t>
                      </a:r>
                    </a:p>
                    <a:p>
                      <a:r>
                        <a:rPr lang="en-US" b="1" dirty="0" err="1"/>
                        <a:t>SelectMany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проекции используются для преобразования объекта в новый объект другого типа.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SelectMany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определяют проекцию для выбора значений результата на основе функции выбора.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 err="1"/>
                        <a:t>OrderBy</a:t>
                      </a:r>
                      <a:endParaRPr lang="en-US" b="1" dirty="0"/>
                    </a:p>
                    <a:p>
                      <a:r>
                        <a:rPr lang="en-US" b="1" dirty="0" err="1"/>
                        <a:t>ThenBy</a:t>
                      </a:r>
                      <a:endParaRPr lang="en-US" b="1" dirty="0"/>
                    </a:p>
                    <a:p>
                      <a:r>
                        <a:rPr lang="en-US" b="1" dirty="0" err="1"/>
                        <a:t>OrderByDescending</a:t>
                      </a:r>
                      <a:endParaRPr lang="en-US" b="1" dirty="0"/>
                    </a:p>
                    <a:p>
                      <a:r>
                        <a:rPr lang="en-US" b="1" dirty="0" err="1"/>
                        <a:t>ThenByDescending</a:t>
                      </a:r>
                      <a:endParaRPr lang="en-US" b="1" dirty="0"/>
                    </a:p>
                    <a:p>
                      <a:r>
                        <a:rPr lang="en-US" b="1" dirty="0"/>
                        <a:t>Reverse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сортировки изменяют порядок возвращаемых элементов.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OrderBy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сортирует значения в порядке возрастания.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OrderByDescending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сортирует значения в порядке убывания. Операторы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ThenBy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ThenByDescending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используются для вторичной сортировки, если первая сортировка дает аналогичные результаты.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меняет местами элементы в коллекции.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Стандартные операторы запросов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11745" y="1512390"/>
          <a:ext cx="11250864" cy="461729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9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Join</a:t>
                      </a:r>
                    </a:p>
                    <a:p>
                      <a:r>
                        <a:rPr lang="en-US" b="1" dirty="0" err="1"/>
                        <a:t>GroupJoin</a:t>
                      </a:r>
                      <a:endParaRPr lang="en-US" b="1" dirty="0"/>
                    </a:p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объединения</a:t>
                      </a:r>
                      <a:r>
                        <a:rPr lang="ru-RU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используются для объединения коллекций, которые могут не быть напрямую связаны друг с другом. С помощью оператора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вы можете выполнить объединение двух коллекций на основе ключа. Это похоже на JOIN из SQL. Оператор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GroupJoin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объединяет две коллекции и группирует результаты.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 err="1"/>
                        <a:t>GroupBy</a:t>
                      </a:r>
                      <a:endParaRPr lang="en-US" b="1" dirty="0"/>
                    </a:p>
                    <a:p>
                      <a:r>
                        <a:rPr lang="en-US" b="1" dirty="0" err="1"/>
                        <a:t>ToLookup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группировки объединяют данные в группы. Оператор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GroupBy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группирует элементы с общим ключом.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ToLookup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группирует элементы, создавая словарь «один ко многим».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Any</a:t>
                      </a:r>
                    </a:p>
                    <a:p>
                      <a:r>
                        <a:rPr lang="en-US" b="1" dirty="0"/>
                        <a:t>All</a:t>
                      </a:r>
                    </a:p>
                    <a:p>
                      <a:r>
                        <a:rPr lang="en-US" b="1" dirty="0"/>
                        <a:t>Contains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квантификатора возвращают логическое значение, если элементы последовательности удовлетворяют определенному условию.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определяет, удовлетворяет ли какой-либо элемент в коллекции функции предиката.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определяет, удовлетворяют ли предикату все элементы коллекции.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Contains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 определенного элемента в коллекции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Стандартные операторы запросов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11745" y="1512390"/>
          <a:ext cx="11250864" cy="357159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9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Take</a:t>
                      </a:r>
                    </a:p>
                    <a:p>
                      <a:r>
                        <a:rPr lang="en-US" b="1" dirty="0"/>
                        <a:t>Skip</a:t>
                      </a:r>
                    </a:p>
                    <a:p>
                      <a:r>
                        <a:rPr lang="en-US" b="1" dirty="0" err="1"/>
                        <a:t>TakeWhile</a:t>
                      </a:r>
                      <a:endParaRPr lang="en-US" b="1" dirty="0"/>
                    </a:p>
                    <a:p>
                      <a:r>
                        <a:rPr lang="en-US" b="1" dirty="0" err="1"/>
                        <a:t>SkipWhile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разделения возвращают подмножество коллекции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Take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вы должны указать количество элементов, которые нужно выбрать из коллекции.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игнорирует указанное количество элементов и берет остальные.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TakeWhile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принимает элементы, пока условие истинно.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SkipWhile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пропускает элементы, пока условие истинно.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Distinct </a:t>
                      </a:r>
                      <a:endParaRPr lang="ru-RU" b="1" dirty="0"/>
                    </a:p>
                    <a:p>
                      <a:r>
                        <a:rPr lang="en-US" b="1" dirty="0"/>
                        <a:t>Union </a:t>
                      </a:r>
                      <a:endParaRPr lang="ru-RU" b="1" dirty="0"/>
                    </a:p>
                    <a:p>
                      <a:r>
                        <a:rPr lang="en-US" b="1" dirty="0"/>
                        <a:t>Intersect </a:t>
                      </a:r>
                      <a:endParaRPr lang="ru-RU" b="1" dirty="0"/>
                    </a:p>
                    <a:p>
                      <a:r>
                        <a:rPr lang="en-US" b="1" dirty="0"/>
                        <a:t>Except </a:t>
                      </a:r>
                      <a:endParaRPr lang="ru-RU" b="1" dirty="0"/>
                    </a:p>
                    <a:p>
                      <a:r>
                        <a:rPr lang="en-US" b="1" dirty="0"/>
                        <a:t>Zip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множества возвращают множество коллекции.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Distinct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удаляет дубликаты из коллекции. Остальные</a:t>
                      </a:r>
                      <a:r>
                        <a:rPr lang="ru-RU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множеств требует две коллекции.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уникальные элементы, которые появляются в любой из двух коллекций.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Intersect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элементы, которые присутствуют в обеих коллекциях. </a:t>
                      </a:r>
                      <a:r>
                        <a:rPr lang="en-US" dirty="0"/>
                        <a:t>Except</a:t>
                      </a:r>
                      <a:r>
                        <a:rPr lang="ru-RU" dirty="0"/>
                        <a:t> 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элементы, которые появляются только в одной коллекции.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объединяет две коллекции в одну.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Стандартные операторы запросов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79661" y="1255716"/>
          <a:ext cx="11250864" cy="494319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9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First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FirstOrDefault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/>
                        <a:t>Last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LastOrDefault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ElementAt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ElementAtOrDefault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/>
                        <a:t>Single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SingleOrDefault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элементов возвращают только один элемент.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первый элемент, удовлетворяющий условию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либо исключение, если элемент не найден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FirstOrDefault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аналогичен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но возвращает значение типа по умолчанию, если элемент не найден(например</a:t>
                      </a:r>
                      <a:r>
                        <a:rPr lang="ru-RU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пустую строку или </a:t>
                      </a:r>
                      <a:r>
                        <a:rPr lang="en-US" sz="1800" b="0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последний элемент, удовлетворяющий условию. С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ElementAt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вы указываете позицию возвращаемого элемента.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только один элемент, удовлетворяющий условию. Если условию удовлетворяет более одного элемента, генерируется исключение. Все методы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XXOrDefault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аналогичны методам, начинающимся с того же префикса, но возвращают значение типа по умолчанию, если элемент не найден.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Count </a:t>
                      </a:r>
                      <a:endParaRPr lang="ru-RU" b="1" dirty="0"/>
                    </a:p>
                    <a:p>
                      <a:r>
                        <a:rPr lang="en-US" b="1" dirty="0"/>
                        <a:t>Sum </a:t>
                      </a:r>
                      <a:endParaRPr lang="ru-RU" b="1" dirty="0"/>
                    </a:p>
                    <a:p>
                      <a:r>
                        <a:rPr lang="en-US" b="1" dirty="0"/>
                        <a:t>Min </a:t>
                      </a:r>
                      <a:endParaRPr lang="ru-RU" b="1" dirty="0"/>
                    </a:p>
                    <a:p>
                      <a:r>
                        <a:rPr lang="en-US" b="1" dirty="0"/>
                        <a:t>Max </a:t>
                      </a:r>
                      <a:endParaRPr lang="ru-RU" b="1" dirty="0"/>
                    </a:p>
                    <a:p>
                      <a:r>
                        <a:rPr lang="en-US" b="1" dirty="0"/>
                        <a:t>Average </a:t>
                      </a:r>
                      <a:endParaRPr lang="ru-RU" b="1" dirty="0"/>
                    </a:p>
                    <a:p>
                      <a:r>
                        <a:rPr lang="en-US" b="1" dirty="0"/>
                        <a:t>Aggregate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агрегирования вычисляют одно значение из коллекции. С помощью агрегатных операторов вы можете получить сумму всех значений, количество всех элементов, элемент с наименьшим или наибольшим значением, среднее число и т. д.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7563F4-7E50-48D5-8762-9CB7D64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ru-RU" dirty="0"/>
              <a:t>Стандартные операторы запросов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11745" y="1512390"/>
          <a:ext cx="11250864" cy="3154258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9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9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 err="1"/>
                        <a:t>ToArray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AsEnumerable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ToList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 err="1"/>
                        <a:t>ToDictionary</a:t>
                      </a:r>
                      <a:r>
                        <a:rPr lang="en-US" b="1" dirty="0"/>
                        <a:t> </a:t>
                      </a:r>
                      <a:endParaRPr lang="ru-RU" b="1" dirty="0"/>
                    </a:p>
                    <a:p>
                      <a:r>
                        <a:rPr lang="en-US" b="1" dirty="0"/>
                        <a:t>Cast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преобразования преобразуют коллекцию в массив: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IList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IDictionary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и т. д. Метод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приводит каждый элемент коллекции к универсальному типу аргумента.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021">
                <a:tc>
                  <a:txBody>
                    <a:bodyPr/>
                    <a:lstStyle/>
                    <a:p>
                      <a:r>
                        <a:rPr lang="en-US" b="1" dirty="0"/>
                        <a:t>Empty </a:t>
                      </a:r>
                      <a:endParaRPr lang="ru-RU" b="1" dirty="0"/>
                    </a:p>
                    <a:p>
                      <a:r>
                        <a:rPr lang="en-US" b="1" dirty="0"/>
                        <a:t>Range </a:t>
                      </a:r>
                      <a:endParaRPr lang="ru-RU" b="1" dirty="0"/>
                    </a:p>
                    <a:p>
                      <a:r>
                        <a:rPr lang="en-US" b="1" dirty="0"/>
                        <a:t>Repeat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Операторы генерации возвращают новую последовательность. Оператор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пустой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содержащий последовательность чисел, а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возвращает </a:t>
                      </a:r>
                      <a:r>
                        <a:rPr lang="ru-RU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ru-RU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с одним повторяющимся значением.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16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LINQ,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применяется?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Синтаксис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LINQ –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запроса.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интерфейс должна реализовывать коллекция для поддержки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LINQ-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запросов?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Почему выражение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LINQ-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запроса не выполняется сразу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(deferred execution),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 что это влияет?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Напишите простейший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LINQ-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запрос с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Where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и </a:t>
            </a:r>
            <a:r>
              <a:rPr lang="en-US" sz="2400">
                <a:solidFill>
                  <a:srgbClr val="252525"/>
                </a:solidFill>
                <a:latin typeface="Roboto" panose="02000000000000000000" pitchFamily="2" charset="0"/>
              </a:rPr>
              <a:t>Select.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https://docs.microsoft.com/ru-ru/dotnet/csharp/linq/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https://docs.microsoft.com/ru-ru/dotnet/csharp/programming-guide/concepts/linq/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https://docs.microsoft.com/ru-ru/dotnet/standard/linq/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49675</TotalTime>
  <Words>733</Words>
  <Application>Microsoft Office PowerPoint</Application>
  <PresentationFormat>Широкоэкранный</PresentationFormat>
  <Paragraphs>88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Tw Cen MT</vt:lpstr>
      <vt:lpstr>Контур</vt:lpstr>
      <vt:lpstr>Лекция #6</vt:lpstr>
      <vt:lpstr>LINQ</vt:lpstr>
      <vt:lpstr>Стандартные операторы запросов</vt:lpstr>
      <vt:lpstr>Стандартные операторы запросов</vt:lpstr>
      <vt:lpstr>Стандартные операторы запросов</vt:lpstr>
      <vt:lpstr>Стандартные операторы запросов</vt:lpstr>
      <vt:lpstr>Стандартные операторы запросов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525</cp:revision>
  <dcterms:created xsi:type="dcterms:W3CDTF">2022-03-30T08:35:59Z</dcterms:created>
  <dcterms:modified xsi:type="dcterms:W3CDTF">2024-08-19T04:21:05Z</dcterms:modified>
</cp:coreProperties>
</file>