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fundamentals/tutorials/safely-cast-using-pattern-matching-is-and-as-operators" TargetMode="External"/><Relationship Id="rId2" Type="http://schemas.openxmlformats.org/officeDocument/2006/relationships/hyperlink" Target="https://docs.microsoft.com/ru-ru/dotnet/csharp/language-reference/oper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</a:t>
            </a:r>
            <a:r>
              <a:rPr lang="ru-RU" dirty="0"/>
              <a:t>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Операторы. Преобразования типов. Упаковка и распаковка. Перегрузка операторов.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DCC6895-D56B-4510-A05B-08626835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27469"/>
              </p:ext>
            </p:extLst>
          </p:nvPr>
        </p:nvGraphicFramePr>
        <p:xfrm>
          <a:off x="449179" y="994611"/>
          <a:ext cx="11341768" cy="502791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83242">
                  <a:extLst>
                    <a:ext uri="{9D8B030D-6E8A-4147-A177-3AD203B41FA5}">
                      <a16:colId xmlns:a16="http://schemas.microsoft.com/office/drawing/2014/main" val="178754406"/>
                    </a:ext>
                  </a:extLst>
                </a:gridCol>
                <a:gridCol w="7058526">
                  <a:extLst>
                    <a:ext uri="{9D8B030D-6E8A-4147-A177-3AD203B41FA5}">
                      <a16:colId xmlns:a16="http://schemas.microsoft.com/office/drawing/2014/main" val="2484238346"/>
                    </a:ext>
                  </a:extLst>
                </a:gridCol>
              </a:tblGrid>
              <a:tr h="5438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05207"/>
                  </a:ext>
                </a:extLst>
              </a:tr>
              <a:tr h="1220750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Основные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x.y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x?.y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f(x) a[x] x++ x-- x! x-&gt;y new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typeof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default checked unchecked delegate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nameof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sizeof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delegate </a:t>
                      </a:r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stackalloc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80372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Унарные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+x -x !x ~x ++x --x ^x (T)x </a:t>
                      </a:r>
                      <a:r>
                        <a:rPr lang="fr-FR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await</a:t>
                      </a:r>
                      <a:r>
                        <a:rPr lang="fr-FR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&amp;x *x </a:t>
                      </a:r>
                      <a:r>
                        <a:rPr lang="fr-FR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fr-FR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false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213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 диапазона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x..y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832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Мультипликативные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x*y x/y </a:t>
                      </a:r>
                      <a:r>
                        <a:rPr lang="es-E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x%y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631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Аддитивные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x+y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x-y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33547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Операторы сдвига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x&lt;&lt;y x&gt;&gt;y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1581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Операторы сравнения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x&lt;y x&gt;y x&lt;=y x&gt;=y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9609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DCC6895-D56B-4510-A05B-08626835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99171"/>
              </p:ext>
            </p:extLst>
          </p:nvPr>
        </p:nvGraphicFramePr>
        <p:xfrm>
          <a:off x="449179" y="994611"/>
          <a:ext cx="11341768" cy="51450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670884">
                  <a:extLst>
                    <a:ext uri="{9D8B030D-6E8A-4147-A177-3AD203B41FA5}">
                      <a16:colId xmlns:a16="http://schemas.microsoft.com/office/drawing/2014/main" val="178754406"/>
                    </a:ext>
                  </a:extLst>
                </a:gridCol>
                <a:gridCol w="5670884">
                  <a:extLst>
                    <a:ext uri="{9D8B030D-6E8A-4147-A177-3AD203B41FA5}">
                      <a16:colId xmlns:a16="http://schemas.microsoft.com/office/drawing/2014/main" val="2484238346"/>
                    </a:ext>
                  </a:extLst>
                </a:gridCol>
              </a:tblGrid>
              <a:tr h="54388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05207"/>
                  </a:ext>
                </a:extLst>
              </a:tr>
              <a:tr h="514897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Тестирование типов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 as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80372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Операторы равенства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x==y x!=y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213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Логические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&amp;y </a:t>
                      </a:r>
                      <a:r>
                        <a:rPr lang="es-E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x^y</a:t>
                      </a:r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4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x|y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832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Условные логические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x&amp;&amp;y x||y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631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Оператор объединения с 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x??y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33547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Условный оператор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с?</a:t>
                      </a:r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t:f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1581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Операторы присваивания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 x+=y x-=y x*=y x/=y x%=y x&amp;=y x|=y x^=y x&lt;&lt;=y x&gt;&gt;=y x??=y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9609"/>
                  </a:ext>
                </a:extLst>
              </a:tr>
              <a:tr h="543881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Лямбда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=&gt;</a:t>
                      </a:r>
                      <a:endParaRPr lang="ru-RU" sz="24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12614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4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6EABC4DF-F3B1-483E-979B-F03DB10B71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9F525BB-1D07-473A-934F-9BA75CE1D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5263" y="3428999"/>
            <a:ext cx="4395537" cy="4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86525D-D977-41BF-90D7-71B8EB9F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150769"/>
            <a:ext cx="5153025" cy="5299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19596-4761-4EB9-B5A1-7C91727D36AE}"/>
              </a:ext>
            </a:extLst>
          </p:cNvPr>
          <p:cNvSpPr txBox="1"/>
          <p:nvPr/>
        </p:nvSpPr>
        <p:spPr>
          <a:xfrm>
            <a:off x="6087979" y="1006390"/>
            <a:ext cx="6104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Неявные преобразования   </a:t>
            </a:r>
            <a:r>
              <a:rPr lang="ru-RU" sz="2000" dirty="0"/>
              <a:t>Специальный синтаксис не требуется, так как преобразование всегда завершается успешно и данные не будут потеряны.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Явные преобразования(привидения) </a:t>
            </a:r>
            <a:r>
              <a:rPr lang="ru-RU" sz="2000" dirty="0"/>
              <a:t>Для явных преобразований требуется выражение приведения.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Пользовательские преобразования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Преобразования с использованием вспомогательных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55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6EABC4DF-F3B1-483E-979B-F03DB10B71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9F525BB-1D07-473A-934F-9BA75CE1D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5263" y="3428999"/>
            <a:ext cx="4395537" cy="4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4D883-0B5E-4635-82A7-0B748A4E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630969"/>
            <a:ext cx="4436119" cy="9916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6B05C-4F54-4789-9D63-738053A5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843" y="991755"/>
            <a:ext cx="3302352" cy="2841269"/>
          </a:xfrm>
          <a:prstGeom prst="rect">
            <a:avLst/>
          </a:prstGeom>
        </p:spPr>
      </p:pic>
      <p:sp>
        <p:nvSpPr>
          <p:cNvPr id="9" name="Стрелка: шеврон 8">
            <a:extLst>
              <a:ext uri="{FF2B5EF4-FFF2-40B4-BE49-F238E27FC236}">
                <a16:creationId xmlns:a16="http://schemas.microsoft.com/office/drawing/2014/main" id="{E43850B5-ED06-4AFB-B1A3-04307E395C20}"/>
              </a:ext>
            </a:extLst>
          </p:cNvPr>
          <p:cNvSpPr/>
          <p:nvPr/>
        </p:nvSpPr>
        <p:spPr>
          <a:xfrm>
            <a:off x="6049355" y="1799756"/>
            <a:ext cx="944252" cy="6540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B79D5-AB3C-498E-A602-AC07DA4B892F}"/>
              </a:ext>
            </a:extLst>
          </p:cNvPr>
          <p:cNvSpPr txBox="1"/>
          <p:nvPr/>
        </p:nvSpPr>
        <p:spPr>
          <a:xfrm>
            <a:off x="889751" y="2984060"/>
            <a:ext cx="61038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Когда любой значимый тип присваивается к ссылочному типу данных, значение перемещается из области стека в кучу. Эта операция называется </a:t>
            </a:r>
            <a:r>
              <a:rPr lang="ru-RU" sz="2400" b="1" dirty="0"/>
              <a:t>упаковкой</a:t>
            </a:r>
            <a:r>
              <a:rPr lang="ru-RU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Когда любой ссылочный тип присваивается к значимому типу данных, значение перемещается из области кучи в стек. Это называется </a:t>
            </a:r>
            <a:r>
              <a:rPr lang="ru-RU" sz="2400" b="1" dirty="0"/>
              <a:t>распаковкой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5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9F525BB-1D07-473A-934F-9BA75CE1D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5263" y="3428999"/>
            <a:ext cx="4395537" cy="4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971" y="1017168"/>
            <a:ext cx="3301680" cy="98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21" y="2494548"/>
            <a:ext cx="4295845" cy="130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82191" y="2999875"/>
            <a:ext cx="930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4368" y="1084098"/>
            <a:ext cx="5915527" cy="52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342" y="1828048"/>
            <a:ext cx="6189228" cy="386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Стрелка вниз 18"/>
          <p:cNvSpPr/>
          <p:nvPr/>
        </p:nvSpPr>
        <p:spPr>
          <a:xfrm>
            <a:off x="2261937" y="2053389"/>
            <a:ext cx="401053" cy="352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Нашивка 19"/>
          <p:cNvSpPr/>
          <p:nvPr/>
        </p:nvSpPr>
        <p:spPr>
          <a:xfrm>
            <a:off x="4940968" y="2695073"/>
            <a:ext cx="417095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2148" y="4167939"/>
            <a:ext cx="4331619" cy="157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Нашивка 21"/>
          <p:cNvSpPr/>
          <p:nvPr/>
        </p:nvSpPr>
        <p:spPr>
          <a:xfrm flipH="1">
            <a:off x="4924927" y="4483768"/>
            <a:ext cx="425115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9F525BB-1D07-473A-934F-9BA75CE1D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5263" y="3428999"/>
            <a:ext cx="4395537" cy="4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491956" y="1184887"/>
          <a:ext cx="11170654" cy="2748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58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Операторы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+x, -x, !x, ~x, ++, --, true, false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Унарные операторы, могут быть перегружены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 + y, x - y, x * y, x / y, x % y, x &amp; y, x |</a:t>
                      </a:r>
                      <a:r>
                        <a:rPr lang="ru-RU" dirty="0"/>
                        <a:t> </a:t>
                      </a:r>
                      <a:r>
                        <a:rPr lang="es-ES" dirty="0"/>
                        <a:t>y, x ^ y, x &lt;&lt; y, x &gt;&gt; y, x == y, x != y, x &lt; y, x &gt; y, x &lt;= y, x &gt;= 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Бинарные операторы, могут быть перегружены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], a?[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Операторы доступа переопределяются через пользовательские индексаторы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(T)x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Реализация приведения типов для создания пользовательского преобразования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4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Перечислите существующие модификаторы доступа и их назначение.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 чем разница между ключевыми словами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static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readonly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при их применении к члену типа?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Синтаксис тернарного оператора.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разница между явным и неявным преобразованием типов?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суть операций упаковки и распаковки?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классу реализовывать интерфейс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IEquatable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&lt;T&gt;?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в классе реализуется пользовательский индексатор?</a:t>
            </a:r>
          </a:p>
          <a:p>
            <a:pPr marL="742950" indent="-7429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https://docs.microsoft.com/ru-ru/dotnet/csharp/language-reference/operators/</a:t>
            </a:r>
            <a:endParaRPr lang="ru-RU" dirty="0"/>
          </a:p>
          <a:p>
            <a:r>
              <a:rPr lang="en-US" dirty="0">
                <a:hlinkClick r:id="rId3"/>
              </a:rPr>
              <a:t>https://docs.microsoft.com/ru-ru/dotnet/csharp/fundamentals/tutorials/safely-cast-using-pattern-matching-is-and-as-operators</a:t>
            </a:r>
            <a:endParaRPr lang="ru-RU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23821</TotalTime>
  <Words>531</Words>
  <Application>Microsoft Office PowerPoint</Application>
  <PresentationFormat>Широкоэкранный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Tw Cen MT</vt:lpstr>
      <vt:lpstr>Контур</vt:lpstr>
      <vt:lpstr>Лекция #3</vt:lpstr>
      <vt:lpstr>Операторы C#</vt:lpstr>
      <vt:lpstr>Операторы C#</vt:lpstr>
      <vt:lpstr>Преобразования типов</vt:lpstr>
      <vt:lpstr>Упаковка и распаковка</vt:lpstr>
      <vt:lpstr>Перегрузка операторов</vt:lpstr>
      <vt:lpstr>Перегрузка операторов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44</cp:revision>
  <dcterms:created xsi:type="dcterms:W3CDTF">2022-03-30T08:35:59Z</dcterms:created>
  <dcterms:modified xsi:type="dcterms:W3CDTF">2024-08-12T10:09:10Z</dcterms:modified>
</cp:coreProperties>
</file>