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standard/garbage-collection/workstation-server-g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#9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Параллельное программирование. </a:t>
            </a:r>
            <a:r>
              <a:rPr lang="en-US" dirty="0"/>
              <a:t>Parallel. </a:t>
            </a:r>
            <a:r>
              <a:rPr lang="en-US" dirty="0" err="1"/>
              <a:t>Асинхронное</a:t>
            </a:r>
            <a:r>
              <a:rPr lang="en-US" dirty="0"/>
              <a:t> </a:t>
            </a:r>
            <a:r>
              <a:rPr lang="en-US" dirty="0" err="1"/>
              <a:t>программирование</a:t>
            </a:r>
            <a:r>
              <a:rPr lang="ru-RU" dirty="0"/>
              <a:t> </a:t>
            </a:r>
            <a:r>
              <a:rPr lang="en-US" dirty="0" err="1"/>
              <a:t>async</a:t>
            </a:r>
            <a:r>
              <a:rPr lang="en-US" dirty="0"/>
              <a:t>/await.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Паттерны асинхронного программирования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263" y="1478570"/>
            <a:ext cx="11133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.NET 1.0 – </a:t>
            </a:r>
            <a:r>
              <a:rPr lang="en-US" sz="2800" dirty="0" err="1"/>
              <a:t>BeginX-EndX</a:t>
            </a:r>
            <a:r>
              <a:rPr lang="en-US" sz="2800" dirty="0"/>
              <a:t>. </a:t>
            </a:r>
            <a:r>
              <a:rPr lang="ru-RU" sz="2800" dirty="0"/>
              <a:t>Паттерн основан на </a:t>
            </a:r>
            <a:r>
              <a:rPr lang="en-US" sz="2800" dirty="0" err="1"/>
              <a:t>IAsyncResult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AsyncCallback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.NET 2.0 – </a:t>
            </a:r>
            <a:r>
              <a:rPr lang="ru-RU" sz="2800" dirty="0"/>
              <a:t>асинхронный паттерн на основе событий. Событие используется для получения результата асинхронной операции, а метод, который следует вызвать, помечается постфиксом </a:t>
            </a:r>
            <a:r>
              <a:rPr lang="en-US" sz="2800" dirty="0" err="1"/>
              <a:t>Async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.NET 4.0, C#5 – </a:t>
            </a:r>
            <a:r>
              <a:rPr lang="ru-RU" sz="2800" dirty="0"/>
              <a:t>асинхронный паттерн на задачах, </a:t>
            </a:r>
            <a:r>
              <a:rPr lang="en-US" sz="2800" dirty="0"/>
              <a:t>Task </a:t>
            </a:r>
            <a:r>
              <a:rPr lang="ru-RU" sz="2800" dirty="0"/>
              <a:t>библиотеки </a:t>
            </a:r>
            <a:r>
              <a:rPr lang="en-US" sz="2800" dirty="0"/>
              <a:t>TPL – Task Parallel </a:t>
            </a:r>
            <a:r>
              <a:rPr lang="en-US" sz="2800" dirty="0" err="1"/>
              <a:t>Lybrary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Взаимоблокировка и состояние гонки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263" y="1478570"/>
            <a:ext cx="11133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 к одним и тем же данным из разных потоков может вызывать непредвиденные ошибки, не важно, как построить </a:t>
            </a:r>
            <a:r>
              <a:rPr lang="ru-RU" sz="2400" dirty="0" err="1"/>
              <a:t>многопоточность</a:t>
            </a:r>
            <a:r>
              <a:rPr lang="ru-RU" sz="2400" dirty="0"/>
              <a:t> – на </a:t>
            </a:r>
            <a:r>
              <a:rPr lang="en-US" sz="2400" dirty="0"/>
              <a:t>Task</a:t>
            </a:r>
            <a:r>
              <a:rPr lang="ru-RU" sz="2400" dirty="0"/>
              <a:t>, </a:t>
            </a:r>
            <a:r>
              <a:rPr lang="en-US" sz="2400" dirty="0"/>
              <a:t>Parallel </a:t>
            </a:r>
            <a:r>
              <a:rPr lang="ru-RU" sz="2400" dirty="0"/>
              <a:t>или </a:t>
            </a:r>
            <a:r>
              <a:rPr lang="en-US" sz="2400" dirty="0"/>
              <a:t>PLINQ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Состояние гонки может возникнуть, если два или более потока обращаются к одним и тем же объектам, а доступ к общему состоянию не синхронизирован.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Излишняя блокировка также может привести к проблемам. В тупиковой ситуации по крайней мере два потока останавливаются и ждут друг друга, пока один из них освободит блокировку. Поскольку оба потока ждут друг друга, возникает взаимоблокировка, и потоки ждут бесконечно.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28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47" y="3166181"/>
            <a:ext cx="6798109" cy="14320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Interlocked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4" y="2526478"/>
            <a:ext cx="3873455" cy="271141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763724" y="3641555"/>
            <a:ext cx="978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8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MONITOR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6" y="1399542"/>
            <a:ext cx="4761743" cy="11636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5" y="1272592"/>
            <a:ext cx="4605879" cy="260959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748006" y="1926400"/>
            <a:ext cx="978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41" y="2924619"/>
            <a:ext cx="4514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err="1"/>
              <a:t>Mutex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63" y="1469732"/>
            <a:ext cx="8935525" cy="48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err="1"/>
              <a:t>Mutex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0" y="2071392"/>
            <a:ext cx="11108252" cy="36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9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 каких ключевых словах и на какой библиотеке строится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Task-based async pattern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введенный в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C#5?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назначение методов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WhenAll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()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и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WaitAll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()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класса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Task?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типичный сценарий применения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ValueTask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каком случаем может быть пропущено исключение, выброшенное в асинхронном методе?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механизм используется для отмены асинхронных операций?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гонка потоков и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deadlock?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Всегда ли класс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Parallel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дает выигрыш в производительности и почему?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 чем строится механизм связанных задач?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Какие механизмы используются при написании </a:t>
            </a: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потокобезопасного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кода?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отличие –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slim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версий механизмов блокировки </a:t>
            </a:r>
            <a:r>
              <a:rPr lang="ru-RU" sz="2400">
                <a:solidFill>
                  <a:srgbClr val="252525"/>
                </a:solidFill>
                <a:latin typeface="Roboto" panose="02000000000000000000" pitchFamily="2" charset="0"/>
              </a:rPr>
              <a:t>от обычных?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https://docs.microsoft.com/ru-ru/dotnet/standard/garbage-collection/workstation-server-gc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71403</TotalTime>
  <Words>309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Tw Cen MT</vt:lpstr>
      <vt:lpstr>Контур</vt:lpstr>
      <vt:lpstr>Лекция #9</vt:lpstr>
      <vt:lpstr>Паттерны асинхронного программирования</vt:lpstr>
      <vt:lpstr>Взаимоблокировка и состояние гонки</vt:lpstr>
      <vt:lpstr>Interlocked</vt:lpstr>
      <vt:lpstr>MONITOR</vt:lpstr>
      <vt:lpstr>Mutex</vt:lpstr>
      <vt:lpstr>Mutex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828</cp:revision>
  <dcterms:created xsi:type="dcterms:W3CDTF">2022-03-30T08:35:59Z</dcterms:created>
  <dcterms:modified xsi:type="dcterms:W3CDTF">2024-08-19T04:43:14Z</dcterms:modified>
</cp:coreProperties>
</file>