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61" r:id="rId3"/>
    <p:sldId id="267" r:id="rId4"/>
    <p:sldId id="273" r:id="rId5"/>
    <p:sldId id="262" r:id="rId6"/>
    <p:sldId id="268" r:id="rId7"/>
    <p:sldId id="272" r:id="rId8"/>
    <p:sldId id="274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A6C3AA-6E37-4041-8A2B-3B2EC4C2EE1B}" v="418" dt="2022-02-27T10:40:24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58769F-E994-4158-AED7-5BE627E9DDA5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59A87AA4-4D98-4E17-89DE-4C7BB39F3856}">
      <dgm:prSet phldrT="[Text]" phldr="0" custT="1"/>
      <dgm:spPr/>
      <dgm:t>
        <a:bodyPr/>
        <a:lstStyle/>
        <a:p>
          <a:r>
            <a:rPr lang="en-GB" sz="1400" dirty="0">
              <a:latin typeface="Century Gothic" panose="020B0502020202020204" pitchFamily="34" charset="0"/>
            </a:rPr>
            <a:t>Autism</a:t>
          </a:r>
        </a:p>
      </dgm:t>
    </dgm:pt>
    <dgm:pt modelId="{CDEB9F49-4831-4A0C-B5C7-806E153F6E6A}" type="parTrans" cxnId="{BE7B4FD8-1DDC-4EA0-A486-342C0D93FC6C}">
      <dgm:prSet/>
      <dgm:spPr/>
      <dgm:t>
        <a:bodyPr/>
        <a:lstStyle/>
        <a:p>
          <a:endParaRPr lang="en-IE"/>
        </a:p>
      </dgm:t>
    </dgm:pt>
    <dgm:pt modelId="{012DBE2C-FABA-4D78-9825-12A3627128BD}" type="sibTrans" cxnId="{BE7B4FD8-1DDC-4EA0-A486-342C0D93FC6C}">
      <dgm:prSet/>
      <dgm:spPr/>
      <dgm:t>
        <a:bodyPr/>
        <a:lstStyle/>
        <a:p>
          <a:endParaRPr lang="en-GB"/>
        </a:p>
      </dgm:t>
    </dgm:pt>
    <dgm:pt modelId="{ADF829FB-D64A-4B9D-89F1-581046626D29}">
      <dgm:prSet phldrT="[Text]" phldr="0" custT="1"/>
      <dgm:spPr/>
      <dgm:t>
        <a:bodyPr/>
        <a:lstStyle/>
        <a:p>
          <a:r>
            <a:rPr lang="en-GB" sz="1400" dirty="0">
              <a:latin typeface="Century Gothic" panose="020B0502020202020204" pitchFamily="34" charset="0"/>
            </a:rPr>
            <a:t>Environment</a:t>
          </a:r>
        </a:p>
      </dgm:t>
    </dgm:pt>
    <dgm:pt modelId="{D03EBB50-5799-4D7D-9263-03C69A1D52C9}" type="parTrans" cxnId="{ED6FA1C9-F095-4E73-92B0-1E2E392C5F77}">
      <dgm:prSet/>
      <dgm:spPr/>
      <dgm:t>
        <a:bodyPr/>
        <a:lstStyle/>
        <a:p>
          <a:endParaRPr lang="en-IE"/>
        </a:p>
      </dgm:t>
    </dgm:pt>
    <dgm:pt modelId="{BBC8B4ED-87A6-4839-99F0-BE197F67F69E}" type="sibTrans" cxnId="{ED6FA1C9-F095-4E73-92B0-1E2E392C5F77}">
      <dgm:prSet/>
      <dgm:spPr/>
      <dgm:t>
        <a:bodyPr/>
        <a:lstStyle/>
        <a:p>
          <a:endParaRPr lang="en-GB"/>
        </a:p>
      </dgm:t>
    </dgm:pt>
    <dgm:pt modelId="{1AC0B63F-2E84-4B4D-A1EF-7AD5BC14706E}">
      <dgm:prSet phldr="0" custT="1"/>
      <dgm:spPr/>
      <dgm:t>
        <a:bodyPr/>
        <a:lstStyle/>
        <a:p>
          <a:pPr rtl="0"/>
          <a:r>
            <a:rPr lang="en-GB" sz="1400" dirty="0">
              <a:latin typeface="Century Gothic" panose="020B0502020202020204" pitchFamily="34" charset="0"/>
            </a:rPr>
            <a:t>Outcome</a:t>
          </a:r>
        </a:p>
      </dgm:t>
    </dgm:pt>
    <dgm:pt modelId="{6E6CADC7-0F32-4202-A1D0-C97A20CBD97B}" type="parTrans" cxnId="{7CA355CE-6BAD-4B59-B923-B3150AA34E0C}">
      <dgm:prSet/>
      <dgm:spPr/>
      <dgm:t>
        <a:bodyPr/>
        <a:lstStyle/>
        <a:p>
          <a:endParaRPr lang="en-IE"/>
        </a:p>
      </dgm:t>
    </dgm:pt>
    <dgm:pt modelId="{7983D2E3-A99C-4260-82AA-4478D315E7D2}" type="sibTrans" cxnId="{7CA355CE-6BAD-4B59-B923-B3150AA34E0C}">
      <dgm:prSet/>
      <dgm:spPr/>
      <dgm:t>
        <a:bodyPr/>
        <a:lstStyle/>
        <a:p>
          <a:endParaRPr lang="en-GB"/>
        </a:p>
      </dgm:t>
    </dgm:pt>
    <dgm:pt modelId="{8A21DF0C-ACE4-47A6-9EF3-DC57DED8A00E}" type="pres">
      <dgm:prSet presAssocID="{3158769F-E994-4158-AED7-5BE627E9DDA5}" presName="linearFlow" presStyleCnt="0">
        <dgm:presLayoutVars>
          <dgm:dir/>
          <dgm:resizeHandles val="exact"/>
        </dgm:presLayoutVars>
      </dgm:prSet>
      <dgm:spPr/>
    </dgm:pt>
    <dgm:pt modelId="{651B8C1A-1D97-4792-812E-1A4A775DC2AA}" type="pres">
      <dgm:prSet presAssocID="{59A87AA4-4D98-4E17-89DE-4C7BB39F3856}" presName="node" presStyleLbl="node1" presStyleIdx="0" presStyleCnt="3">
        <dgm:presLayoutVars>
          <dgm:bulletEnabled val="1"/>
        </dgm:presLayoutVars>
      </dgm:prSet>
      <dgm:spPr/>
    </dgm:pt>
    <dgm:pt modelId="{44776B27-922B-46EC-A231-69CDFDADDD04}" type="pres">
      <dgm:prSet presAssocID="{012DBE2C-FABA-4D78-9825-12A3627128BD}" presName="spacerL" presStyleCnt="0"/>
      <dgm:spPr/>
    </dgm:pt>
    <dgm:pt modelId="{5DAE1411-0949-4370-9C9D-EB2366645DA6}" type="pres">
      <dgm:prSet presAssocID="{012DBE2C-FABA-4D78-9825-12A3627128BD}" presName="sibTrans" presStyleLbl="sibTrans2D1" presStyleIdx="0" presStyleCnt="2"/>
      <dgm:spPr/>
    </dgm:pt>
    <dgm:pt modelId="{BA0CF453-772F-4112-B034-AFA97AA696CE}" type="pres">
      <dgm:prSet presAssocID="{012DBE2C-FABA-4D78-9825-12A3627128BD}" presName="spacerR" presStyleCnt="0"/>
      <dgm:spPr/>
    </dgm:pt>
    <dgm:pt modelId="{DEA7E4C1-D322-42AA-9155-2830901F1411}" type="pres">
      <dgm:prSet presAssocID="{ADF829FB-D64A-4B9D-89F1-581046626D29}" presName="node" presStyleLbl="node1" presStyleIdx="1" presStyleCnt="3">
        <dgm:presLayoutVars>
          <dgm:bulletEnabled val="1"/>
        </dgm:presLayoutVars>
      </dgm:prSet>
      <dgm:spPr/>
    </dgm:pt>
    <dgm:pt modelId="{CE1959A4-1574-4C21-9CB5-20387BD91B51}" type="pres">
      <dgm:prSet presAssocID="{BBC8B4ED-87A6-4839-99F0-BE197F67F69E}" presName="spacerL" presStyleCnt="0"/>
      <dgm:spPr/>
    </dgm:pt>
    <dgm:pt modelId="{716F6D4B-385F-44CD-97E1-448AE383D1A4}" type="pres">
      <dgm:prSet presAssocID="{BBC8B4ED-87A6-4839-99F0-BE197F67F69E}" presName="sibTrans" presStyleLbl="sibTrans2D1" presStyleIdx="1" presStyleCnt="2"/>
      <dgm:spPr/>
    </dgm:pt>
    <dgm:pt modelId="{9C6F8862-182B-4400-8FB2-F683D72B5DF0}" type="pres">
      <dgm:prSet presAssocID="{BBC8B4ED-87A6-4839-99F0-BE197F67F69E}" presName="spacerR" presStyleCnt="0"/>
      <dgm:spPr/>
    </dgm:pt>
    <dgm:pt modelId="{9EB90D62-3456-4504-97C1-931282E34323}" type="pres">
      <dgm:prSet presAssocID="{1AC0B63F-2E84-4B4D-A1EF-7AD5BC14706E}" presName="node" presStyleLbl="node1" presStyleIdx="2" presStyleCnt="3">
        <dgm:presLayoutVars>
          <dgm:bulletEnabled val="1"/>
        </dgm:presLayoutVars>
      </dgm:prSet>
      <dgm:spPr/>
    </dgm:pt>
  </dgm:ptLst>
  <dgm:cxnLst>
    <dgm:cxn modelId="{A512B436-183C-4989-8744-361597E1361D}" type="presOf" srcId="{BBC8B4ED-87A6-4839-99F0-BE197F67F69E}" destId="{716F6D4B-385F-44CD-97E1-448AE383D1A4}" srcOrd="0" destOrd="0" presId="urn:microsoft.com/office/officeart/2005/8/layout/equation1"/>
    <dgm:cxn modelId="{1842D638-53C7-481B-8A86-18591A66344D}" type="presOf" srcId="{59A87AA4-4D98-4E17-89DE-4C7BB39F3856}" destId="{651B8C1A-1D97-4792-812E-1A4A775DC2AA}" srcOrd="0" destOrd="0" presId="urn:microsoft.com/office/officeart/2005/8/layout/equation1"/>
    <dgm:cxn modelId="{965FC64A-924B-451A-ACC7-B3944483A547}" type="presOf" srcId="{3158769F-E994-4158-AED7-5BE627E9DDA5}" destId="{8A21DF0C-ACE4-47A6-9EF3-DC57DED8A00E}" srcOrd="0" destOrd="0" presId="urn:microsoft.com/office/officeart/2005/8/layout/equation1"/>
    <dgm:cxn modelId="{5D0A3DBF-AFF5-4C8F-AFCD-CB7C5BC678C0}" type="presOf" srcId="{ADF829FB-D64A-4B9D-89F1-581046626D29}" destId="{DEA7E4C1-D322-42AA-9155-2830901F1411}" srcOrd="0" destOrd="0" presId="urn:microsoft.com/office/officeart/2005/8/layout/equation1"/>
    <dgm:cxn modelId="{1273C6C0-29AE-4299-8CFB-5255C09A80BE}" type="presOf" srcId="{012DBE2C-FABA-4D78-9825-12A3627128BD}" destId="{5DAE1411-0949-4370-9C9D-EB2366645DA6}" srcOrd="0" destOrd="0" presId="urn:microsoft.com/office/officeart/2005/8/layout/equation1"/>
    <dgm:cxn modelId="{ED6FA1C9-F095-4E73-92B0-1E2E392C5F77}" srcId="{3158769F-E994-4158-AED7-5BE627E9DDA5}" destId="{ADF829FB-D64A-4B9D-89F1-581046626D29}" srcOrd="1" destOrd="0" parTransId="{D03EBB50-5799-4D7D-9263-03C69A1D52C9}" sibTransId="{BBC8B4ED-87A6-4839-99F0-BE197F67F69E}"/>
    <dgm:cxn modelId="{7CA355CE-6BAD-4B59-B923-B3150AA34E0C}" srcId="{3158769F-E994-4158-AED7-5BE627E9DDA5}" destId="{1AC0B63F-2E84-4B4D-A1EF-7AD5BC14706E}" srcOrd="2" destOrd="0" parTransId="{6E6CADC7-0F32-4202-A1D0-C97A20CBD97B}" sibTransId="{7983D2E3-A99C-4260-82AA-4478D315E7D2}"/>
    <dgm:cxn modelId="{BE7B4FD8-1DDC-4EA0-A486-342C0D93FC6C}" srcId="{3158769F-E994-4158-AED7-5BE627E9DDA5}" destId="{59A87AA4-4D98-4E17-89DE-4C7BB39F3856}" srcOrd="0" destOrd="0" parTransId="{CDEB9F49-4831-4A0C-B5C7-806E153F6E6A}" sibTransId="{012DBE2C-FABA-4D78-9825-12A3627128BD}"/>
    <dgm:cxn modelId="{CE2EEFDF-235B-4BA9-AA79-94A2063F878F}" type="presOf" srcId="{1AC0B63F-2E84-4B4D-A1EF-7AD5BC14706E}" destId="{9EB90D62-3456-4504-97C1-931282E34323}" srcOrd="0" destOrd="0" presId="urn:microsoft.com/office/officeart/2005/8/layout/equation1"/>
    <dgm:cxn modelId="{3D36059F-B710-4BE6-B734-171255AC1986}" type="presParOf" srcId="{8A21DF0C-ACE4-47A6-9EF3-DC57DED8A00E}" destId="{651B8C1A-1D97-4792-812E-1A4A775DC2AA}" srcOrd="0" destOrd="0" presId="urn:microsoft.com/office/officeart/2005/8/layout/equation1"/>
    <dgm:cxn modelId="{1B94A8EC-1EC8-474B-A461-1B8191CC145A}" type="presParOf" srcId="{8A21DF0C-ACE4-47A6-9EF3-DC57DED8A00E}" destId="{44776B27-922B-46EC-A231-69CDFDADDD04}" srcOrd="1" destOrd="0" presId="urn:microsoft.com/office/officeart/2005/8/layout/equation1"/>
    <dgm:cxn modelId="{6EB96FD3-44EE-44FA-85A8-1CCC6183810C}" type="presParOf" srcId="{8A21DF0C-ACE4-47A6-9EF3-DC57DED8A00E}" destId="{5DAE1411-0949-4370-9C9D-EB2366645DA6}" srcOrd="2" destOrd="0" presId="urn:microsoft.com/office/officeart/2005/8/layout/equation1"/>
    <dgm:cxn modelId="{F5DB5FE1-870E-443D-9CC0-BCF0B20D58DA}" type="presParOf" srcId="{8A21DF0C-ACE4-47A6-9EF3-DC57DED8A00E}" destId="{BA0CF453-772F-4112-B034-AFA97AA696CE}" srcOrd="3" destOrd="0" presId="urn:microsoft.com/office/officeart/2005/8/layout/equation1"/>
    <dgm:cxn modelId="{CA7ADF60-35D9-48BA-B773-097CFD6DAE27}" type="presParOf" srcId="{8A21DF0C-ACE4-47A6-9EF3-DC57DED8A00E}" destId="{DEA7E4C1-D322-42AA-9155-2830901F1411}" srcOrd="4" destOrd="0" presId="urn:microsoft.com/office/officeart/2005/8/layout/equation1"/>
    <dgm:cxn modelId="{A3A2C998-DBAE-4E8F-8A58-2766949AFFC3}" type="presParOf" srcId="{8A21DF0C-ACE4-47A6-9EF3-DC57DED8A00E}" destId="{CE1959A4-1574-4C21-9CB5-20387BD91B51}" srcOrd="5" destOrd="0" presId="urn:microsoft.com/office/officeart/2005/8/layout/equation1"/>
    <dgm:cxn modelId="{DE653A2D-997E-49CF-8A75-262F3E66EAD0}" type="presParOf" srcId="{8A21DF0C-ACE4-47A6-9EF3-DC57DED8A00E}" destId="{716F6D4B-385F-44CD-97E1-448AE383D1A4}" srcOrd="6" destOrd="0" presId="urn:microsoft.com/office/officeart/2005/8/layout/equation1"/>
    <dgm:cxn modelId="{C3BC8E35-5346-4E79-9F6D-FCE8C5BCD429}" type="presParOf" srcId="{8A21DF0C-ACE4-47A6-9EF3-DC57DED8A00E}" destId="{9C6F8862-182B-4400-8FB2-F683D72B5DF0}" srcOrd="7" destOrd="0" presId="urn:microsoft.com/office/officeart/2005/8/layout/equation1"/>
    <dgm:cxn modelId="{AA7731A5-2CD5-4E84-A48F-1DA38ABDFF67}" type="presParOf" srcId="{8A21DF0C-ACE4-47A6-9EF3-DC57DED8A00E}" destId="{9EB90D62-3456-4504-97C1-931282E34323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7D2384-C837-492C-BC23-4193AF6F7AE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3AF9A3EA-F23A-462E-A78C-DD78736A9E2D}">
      <dgm:prSet phldrT="[Text]" custT="1"/>
      <dgm:spPr/>
      <dgm:t>
        <a:bodyPr/>
        <a:lstStyle/>
        <a:p>
          <a:r>
            <a:rPr lang="en-GB" sz="1800" dirty="0">
              <a:ea typeface="+mn-lt"/>
              <a:cs typeface="+mn-lt"/>
            </a:rPr>
            <a:t>Strength's focused always.</a:t>
          </a:r>
          <a:endParaRPr lang="en-IE" sz="1800" dirty="0"/>
        </a:p>
      </dgm:t>
    </dgm:pt>
    <dgm:pt modelId="{4C5D61E3-4B06-4FD0-B9C7-E5C035DA8F1F}" type="parTrans" cxnId="{D0CBC25D-1769-4654-BFCA-C7C50551155B}">
      <dgm:prSet/>
      <dgm:spPr/>
      <dgm:t>
        <a:bodyPr/>
        <a:lstStyle/>
        <a:p>
          <a:endParaRPr lang="en-IE"/>
        </a:p>
      </dgm:t>
    </dgm:pt>
    <dgm:pt modelId="{C6508EF8-BDA3-4E4E-AB34-F8E4DA779BD8}" type="sibTrans" cxnId="{D0CBC25D-1769-4654-BFCA-C7C50551155B}">
      <dgm:prSet/>
      <dgm:spPr/>
      <dgm:t>
        <a:bodyPr/>
        <a:lstStyle/>
        <a:p>
          <a:endParaRPr lang="en-IE"/>
        </a:p>
      </dgm:t>
    </dgm:pt>
    <dgm:pt modelId="{1ED2B4C3-D434-4AF7-A446-BCDD062E9D32}">
      <dgm:prSet phldrT="[Text]" custT="1"/>
      <dgm:spPr/>
      <dgm:t>
        <a:bodyPr/>
        <a:lstStyle/>
        <a:p>
          <a:r>
            <a:rPr lang="en-GB" sz="1800" dirty="0">
              <a:cs typeface="Calibri"/>
            </a:rPr>
            <a:t>Child/young person's voice and autonomy central at all times.</a:t>
          </a:r>
          <a:endParaRPr lang="en-IE" sz="1800" dirty="0"/>
        </a:p>
      </dgm:t>
    </dgm:pt>
    <dgm:pt modelId="{8070E66C-542C-4316-B992-88936454BEC2}" type="parTrans" cxnId="{2ADAF570-30C1-4D1E-87F6-24F008080E48}">
      <dgm:prSet/>
      <dgm:spPr/>
      <dgm:t>
        <a:bodyPr/>
        <a:lstStyle/>
        <a:p>
          <a:endParaRPr lang="en-IE"/>
        </a:p>
      </dgm:t>
    </dgm:pt>
    <dgm:pt modelId="{415A7BC6-9371-496C-9C9C-04E55B807253}" type="sibTrans" cxnId="{2ADAF570-30C1-4D1E-87F6-24F008080E48}">
      <dgm:prSet/>
      <dgm:spPr/>
      <dgm:t>
        <a:bodyPr/>
        <a:lstStyle/>
        <a:p>
          <a:endParaRPr lang="en-IE"/>
        </a:p>
      </dgm:t>
    </dgm:pt>
    <dgm:pt modelId="{0FD9680D-A87B-4BA4-B353-584329FF68D3}">
      <dgm:prSet phldrT="[Text]" custT="1"/>
      <dgm:spPr/>
      <dgm:t>
        <a:bodyPr/>
        <a:lstStyle/>
        <a:p>
          <a:r>
            <a:rPr lang="en-GB" sz="1800" dirty="0">
              <a:cs typeface="Calibri"/>
            </a:rPr>
            <a:t>Hear – Honour - Validate</a:t>
          </a:r>
          <a:endParaRPr lang="en-IE" sz="1800" dirty="0"/>
        </a:p>
      </dgm:t>
    </dgm:pt>
    <dgm:pt modelId="{F342A60C-48EA-4AFF-BB4A-369620F41444}" type="parTrans" cxnId="{A7922E0F-8CF6-4C7A-A768-5228D9B1C9A3}">
      <dgm:prSet/>
      <dgm:spPr/>
      <dgm:t>
        <a:bodyPr/>
        <a:lstStyle/>
        <a:p>
          <a:endParaRPr lang="en-IE"/>
        </a:p>
      </dgm:t>
    </dgm:pt>
    <dgm:pt modelId="{CFFBBC8C-E07C-4F9B-AB76-1595088C4CA6}" type="sibTrans" cxnId="{A7922E0F-8CF6-4C7A-A768-5228D9B1C9A3}">
      <dgm:prSet/>
      <dgm:spPr/>
      <dgm:t>
        <a:bodyPr/>
        <a:lstStyle/>
        <a:p>
          <a:endParaRPr lang="en-IE"/>
        </a:p>
      </dgm:t>
    </dgm:pt>
    <dgm:pt modelId="{670273F6-38C6-4DD9-9949-4F9A463EFA31}" type="pres">
      <dgm:prSet presAssocID="{217D2384-C837-492C-BC23-4193AF6F7AE6}" presName="outerComposite" presStyleCnt="0">
        <dgm:presLayoutVars>
          <dgm:chMax val="5"/>
          <dgm:dir/>
          <dgm:resizeHandles val="exact"/>
        </dgm:presLayoutVars>
      </dgm:prSet>
      <dgm:spPr/>
    </dgm:pt>
    <dgm:pt modelId="{4D1EE660-A3EC-4D87-8613-C3E5E0F2634E}" type="pres">
      <dgm:prSet presAssocID="{217D2384-C837-492C-BC23-4193AF6F7AE6}" presName="dummyMaxCanvas" presStyleCnt="0">
        <dgm:presLayoutVars/>
      </dgm:prSet>
      <dgm:spPr/>
    </dgm:pt>
    <dgm:pt modelId="{2CD1ED08-4354-48CF-BB3B-BC34CF5AA4BF}" type="pres">
      <dgm:prSet presAssocID="{217D2384-C837-492C-BC23-4193AF6F7AE6}" presName="ThreeNodes_1" presStyleLbl="node1" presStyleIdx="0" presStyleCnt="3">
        <dgm:presLayoutVars>
          <dgm:bulletEnabled val="1"/>
        </dgm:presLayoutVars>
      </dgm:prSet>
      <dgm:spPr/>
    </dgm:pt>
    <dgm:pt modelId="{1D19C719-3EA4-4EA3-BE2F-BB5D5099E7F1}" type="pres">
      <dgm:prSet presAssocID="{217D2384-C837-492C-BC23-4193AF6F7AE6}" presName="ThreeNodes_2" presStyleLbl="node1" presStyleIdx="1" presStyleCnt="3">
        <dgm:presLayoutVars>
          <dgm:bulletEnabled val="1"/>
        </dgm:presLayoutVars>
      </dgm:prSet>
      <dgm:spPr/>
    </dgm:pt>
    <dgm:pt modelId="{AA8305E5-3487-45DE-812B-BB7C563FAD7F}" type="pres">
      <dgm:prSet presAssocID="{217D2384-C837-492C-BC23-4193AF6F7AE6}" presName="ThreeNodes_3" presStyleLbl="node1" presStyleIdx="2" presStyleCnt="3">
        <dgm:presLayoutVars>
          <dgm:bulletEnabled val="1"/>
        </dgm:presLayoutVars>
      </dgm:prSet>
      <dgm:spPr/>
    </dgm:pt>
    <dgm:pt modelId="{34F3CE8D-A369-42F9-A8CF-9746A0F275ED}" type="pres">
      <dgm:prSet presAssocID="{217D2384-C837-492C-BC23-4193AF6F7AE6}" presName="ThreeConn_1-2" presStyleLbl="fgAccFollowNode1" presStyleIdx="0" presStyleCnt="2">
        <dgm:presLayoutVars>
          <dgm:bulletEnabled val="1"/>
        </dgm:presLayoutVars>
      </dgm:prSet>
      <dgm:spPr/>
    </dgm:pt>
    <dgm:pt modelId="{E834BECA-9694-4DF1-B4A0-211462FF31AF}" type="pres">
      <dgm:prSet presAssocID="{217D2384-C837-492C-BC23-4193AF6F7AE6}" presName="ThreeConn_2-3" presStyleLbl="fgAccFollowNode1" presStyleIdx="1" presStyleCnt="2">
        <dgm:presLayoutVars>
          <dgm:bulletEnabled val="1"/>
        </dgm:presLayoutVars>
      </dgm:prSet>
      <dgm:spPr/>
    </dgm:pt>
    <dgm:pt modelId="{EA653045-3535-4EDB-9F70-EA513A6EB835}" type="pres">
      <dgm:prSet presAssocID="{217D2384-C837-492C-BC23-4193AF6F7AE6}" presName="ThreeNodes_1_text" presStyleLbl="node1" presStyleIdx="2" presStyleCnt="3">
        <dgm:presLayoutVars>
          <dgm:bulletEnabled val="1"/>
        </dgm:presLayoutVars>
      </dgm:prSet>
      <dgm:spPr/>
    </dgm:pt>
    <dgm:pt modelId="{87A1F6B7-96D4-469F-ABC9-2B8670121353}" type="pres">
      <dgm:prSet presAssocID="{217D2384-C837-492C-BC23-4193AF6F7AE6}" presName="ThreeNodes_2_text" presStyleLbl="node1" presStyleIdx="2" presStyleCnt="3">
        <dgm:presLayoutVars>
          <dgm:bulletEnabled val="1"/>
        </dgm:presLayoutVars>
      </dgm:prSet>
      <dgm:spPr/>
    </dgm:pt>
    <dgm:pt modelId="{D4FD3E36-1DFF-42F8-8476-196983F54E7A}" type="pres">
      <dgm:prSet presAssocID="{217D2384-C837-492C-BC23-4193AF6F7AE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949600B-26E6-4695-8DDF-E28ED56F2869}" type="presOf" srcId="{217D2384-C837-492C-BC23-4193AF6F7AE6}" destId="{670273F6-38C6-4DD9-9949-4F9A463EFA31}" srcOrd="0" destOrd="0" presId="urn:microsoft.com/office/officeart/2005/8/layout/vProcess5"/>
    <dgm:cxn modelId="{A7922E0F-8CF6-4C7A-A768-5228D9B1C9A3}" srcId="{217D2384-C837-492C-BC23-4193AF6F7AE6}" destId="{0FD9680D-A87B-4BA4-B353-584329FF68D3}" srcOrd="2" destOrd="0" parTransId="{F342A60C-48EA-4AFF-BB4A-369620F41444}" sibTransId="{CFFBBC8C-E07C-4F9B-AB76-1595088C4CA6}"/>
    <dgm:cxn modelId="{93FC4117-F873-425D-9E2A-BF48B413F469}" type="presOf" srcId="{0FD9680D-A87B-4BA4-B353-584329FF68D3}" destId="{D4FD3E36-1DFF-42F8-8476-196983F54E7A}" srcOrd="1" destOrd="0" presId="urn:microsoft.com/office/officeart/2005/8/layout/vProcess5"/>
    <dgm:cxn modelId="{CBEEEB18-189A-4DD4-80DC-D7931C940887}" type="presOf" srcId="{1ED2B4C3-D434-4AF7-A446-BCDD062E9D32}" destId="{87A1F6B7-96D4-469F-ABC9-2B8670121353}" srcOrd="1" destOrd="0" presId="urn:microsoft.com/office/officeart/2005/8/layout/vProcess5"/>
    <dgm:cxn modelId="{D0CBC25D-1769-4654-BFCA-C7C50551155B}" srcId="{217D2384-C837-492C-BC23-4193AF6F7AE6}" destId="{3AF9A3EA-F23A-462E-A78C-DD78736A9E2D}" srcOrd="0" destOrd="0" parTransId="{4C5D61E3-4B06-4FD0-B9C7-E5C035DA8F1F}" sibTransId="{C6508EF8-BDA3-4E4E-AB34-F8E4DA779BD8}"/>
    <dgm:cxn modelId="{2ADAF570-30C1-4D1E-87F6-24F008080E48}" srcId="{217D2384-C837-492C-BC23-4193AF6F7AE6}" destId="{1ED2B4C3-D434-4AF7-A446-BCDD062E9D32}" srcOrd="1" destOrd="0" parTransId="{8070E66C-542C-4316-B992-88936454BEC2}" sibTransId="{415A7BC6-9371-496C-9C9C-04E55B807253}"/>
    <dgm:cxn modelId="{6327BA97-78FF-485C-ACF6-8B0560C35B49}" type="presOf" srcId="{1ED2B4C3-D434-4AF7-A446-BCDD062E9D32}" destId="{1D19C719-3EA4-4EA3-BE2F-BB5D5099E7F1}" srcOrd="0" destOrd="0" presId="urn:microsoft.com/office/officeart/2005/8/layout/vProcess5"/>
    <dgm:cxn modelId="{C1E6B2AB-7461-4929-B473-50CB4A54E4D8}" type="presOf" srcId="{C6508EF8-BDA3-4E4E-AB34-F8E4DA779BD8}" destId="{34F3CE8D-A369-42F9-A8CF-9746A0F275ED}" srcOrd="0" destOrd="0" presId="urn:microsoft.com/office/officeart/2005/8/layout/vProcess5"/>
    <dgm:cxn modelId="{83E215B3-3682-4CE9-ADEE-161329D7A5C9}" type="presOf" srcId="{415A7BC6-9371-496C-9C9C-04E55B807253}" destId="{E834BECA-9694-4DF1-B4A0-211462FF31AF}" srcOrd="0" destOrd="0" presId="urn:microsoft.com/office/officeart/2005/8/layout/vProcess5"/>
    <dgm:cxn modelId="{3CD9EDD6-6AC3-43BE-8577-04390308E90F}" type="presOf" srcId="{3AF9A3EA-F23A-462E-A78C-DD78736A9E2D}" destId="{2CD1ED08-4354-48CF-BB3B-BC34CF5AA4BF}" srcOrd="0" destOrd="0" presId="urn:microsoft.com/office/officeart/2005/8/layout/vProcess5"/>
    <dgm:cxn modelId="{E91942EE-5C0B-4FD3-9AA8-1EF6684F279C}" type="presOf" srcId="{3AF9A3EA-F23A-462E-A78C-DD78736A9E2D}" destId="{EA653045-3535-4EDB-9F70-EA513A6EB835}" srcOrd="1" destOrd="0" presId="urn:microsoft.com/office/officeart/2005/8/layout/vProcess5"/>
    <dgm:cxn modelId="{DF44A9F6-DD02-4CCD-8042-F114DC9F8CB6}" type="presOf" srcId="{0FD9680D-A87B-4BA4-B353-584329FF68D3}" destId="{AA8305E5-3487-45DE-812B-BB7C563FAD7F}" srcOrd="0" destOrd="0" presId="urn:microsoft.com/office/officeart/2005/8/layout/vProcess5"/>
    <dgm:cxn modelId="{F262962D-DC5B-4FA2-92F7-3EE5BDBA45E8}" type="presParOf" srcId="{670273F6-38C6-4DD9-9949-4F9A463EFA31}" destId="{4D1EE660-A3EC-4D87-8613-C3E5E0F2634E}" srcOrd="0" destOrd="0" presId="urn:microsoft.com/office/officeart/2005/8/layout/vProcess5"/>
    <dgm:cxn modelId="{6E3BFD98-03DA-42CE-899A-40AE4B09224A}" type="presParOf" srcId="{670273F6-38C6-4DD9-9949-4F9A463EFA31}" destId="{2CD1ED08-4354-48CF-BB3B-BC34CF5AA4BF}" srcOrd="1" destOrd="0" presId="urn:microsoft.com/office/officeart/2005/8/layout/vProcess5"/>
    <dgm:cxn modelId="{31A9FD80-8FC1-454E-AD32-96B03B178F27}" type="presParOf" srcId="{670273F6-38C6-4DD9-9949-4F9A463EFA31}" destId="{1D19C719-3EA4-4EA3-BE2F-BB5D5099E7F1}" srcOrd="2" destOrd="0" presId="urn:microsoft.com/office/officeart/2005/8/layout/vProcess5"/>
    <dgm:cxn modelId="{EA690170-CCC6-44C7-BDEB-6F711148CFB5}" type="presParOf" srcId="{670273F6-38C6-4DD9-9949-4F9A463EFA31}" destId="{AA8305E5-3487-45DE-812B-BB7C563FAD7F}" srcOrd="3" destOrd="0" presId="urn:microsoft.com/office/officeart/2005/8/layout/vProcess5"/>
    <dgm:cxn modelId="{A6F8FEF3-FF37-4734-A3B2-BB39E5FEA69B}" type="presParOf" srcId="{670273F6-38C6-4DD9-9949-4F9A463EFA31}" destId="{34F3CE8D-A369-42F9-A8CF-9746A0F275ED}" srcOrd="4" destOrd="0" presId="urn:microsoft.com/office/officeart/2005/8/layout/vProcess5"/>
    <dgm:cxn modelId="{C6E0E520-29C5-44DD-B0CB-F5B673EFA4E1}" type="presParOf" srcId="{670273F6-38C6-4DD9-9949-4F9A463EFA31}" destId="{E834BECA-9694-4DF1-B4A0-211462FF31AF}" srcOrd="5" destOrd="0" presId="urn:microsoft.com/office/officeart/2005/8/layout/vProcess5"/>
    <dgm:cxn modelId="{CD3E0540-62BD-474C-A585-F7D5ADC845C3}" type="presParOf" srcId="{670273F6-38C6-4DD9-9949-4F9A463EFA31}" destId="{EA653045-3535-4EDB-9F70-EA513A6EB835}" srcOrd="6" destOrd="0" presId="urn:microsoft.com/office/officeart/2005/8/layout/vProcess5"/>
    <dgm:cxn modelId="{5CF39D9C-0F34-4D6D-A496-15EA0EB46109}" type="presParOf" srcId="{670273F6-38C6-4DD9-9949-4F9A463EFA31}" destId="{87A1F6B7-96D4-469F-ABC9-2B8670121353}" srcOrd="7" destOrd="0" presId="urn:microsoft.com/office/officeart/2005/8/layout/vProcess5"/>
    <dgm:cxn modelId="{900F5F39-CFE4-4BA5-B327-C935CC481126}" type="presParOf" srcId="{670273F6-38C6-4DD9-9949-4F9A463EFA31}" destId="{D4FD3E36-1DFF-42F8-8476-196983F54E7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B8C1A-1D97-4792-812E-1A4A775DC2AA}">
      <dsp:nvSpPr>
        <dsp:cNvPr id="0" name=""/>
        <dsp:cNvSpPr/>
      </dsp:nvSpPr>
      <dsp:spPr>
        <a:xfrm>
          <a:off x="1286" y="1005876"/>
          <a:ext cx="1705706" cy="17057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Century Gothic" panose="020B0502020202020204" pitchFamily="34" charset="0"/>
            </a:rPr>
            <a:t>Autism</a:t>
          </a:r>
        </a:p>
      </dsp:txBody>
      <dsp:txXfrm>
        <a:off x="251081" y="1255671"/>
        <a:ext cx="1206116" cy="1206116"/>
      </dsp:txXfrm>
    </dsp:sp>
    <dsp:sp modelId="{5DAE1411-0949-4370-9C9D-EB2366645DA6}">
      <dsp:nvSpPr>
        <dsp:cNvPr id="0" name=""/>
        <dsp:cNvSpPr/>
      </dsp:nvSpPr>
      <dsp:spPr>
        <a:xfrm>
          <a:off x="1845496" y="1364074"/>
          <a:ext cx="989309" cy="98930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1976629" y="1742386"/>
        <a:ext cx="727043" cy="232685"/>
      </dsp:txXfrm>
    </dsp:sp>
    <dsp:sp modelId="{DEA7E4C1-D322-42AA-9155-2830901F1411}">
      <dsp:nvSpPr>
        <dsp:cNvPr id="0" name=""/>
        <dsp:cNvSpPr/>
      </dsp:nvSpPr>
      <dsp:spPr>
        <a:xfrm>
          <a:off x="2973310" y="1005876"/>
          <a:ext cx="1705706" cy="17057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Century Gothic" panose="020B0502020202020204" pitchFamily="34" charset="0"/>
            </a:rPr>
            <a:t>Environment</a:t>
          </a:r>
        </a:p>
      </dsp:txBody>
      <dsp:txXfrm>
        <a:off x="3223105" y="1255671"/>
        <a:ext cx="1206116" cy="1206116"/>
      </dsp:txXfrm>
    </dsp:sp>
    <dsp:sp modelId="{716F6D4B-385F-44CD-97E1-448AE383D1A4}">
      <dsp:nvSpPr>
        <dsp:cNvPr id="0" name=""/>
        <dsp:cNvSpPr/>
      </dsp:nvSpPr>
      <dsp:spPr>
        <a:xfrm>
          <a:off x="4817520" y="1364074"/>
          <a:ext cx="989309" cy="989309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100" kern="1200"/>
        </a:p>
      </dsp:txBody>
      <dsp:txXfrm>
        <a:off x="4948653" y="1567872"/>
        <a:ext cx="727043" cy="581713"/>
      </dsp:txXfrm>
    </dsp:sp>
    <dsp:sp modelId="{9EB90D62-3456-4504-97C1-931282E34323}">
      <dsp:nvSpPr>
        <dsp:cNvPr id="0" name=""/>
        <dsp:cNvSpPr/>
      </dsp:nvSpPr>
      <dsp:spPr>
        <a:xfrm>
          <a:off x="5945333" y="1005876"/>
          <a:ext cx="1705706" cy="17057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Century Gothic" panose="020B0502020202020204" pitchFamily="34" charset="0"/>
            </a:rPr>
            <a:t>Outcome</a:t>
          </a:r>
        </a:p>
      </dsp:txBody>
      <dsp:txXfrm>
        <a:off x="6195128" y="1255671"/>
        <a:ext cx="1206116" cy="1206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1ED08-4354-48CF-BB3B-BC34CF5AA4BF}">
      <dsp:nvSpPr>
        <dsp:cNvPr id="0" name=""/>
        <dsp:cNvSpPr/>
      </dsp:nvSpPr>
      <dsp:spPr>
        <a:xfrm>
          <a:off x="0" y="0"/>
          <a:ext cx="8879378" cy="1293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ea typeface="+mn-lt"/>
              <a:cs typeface="+mn-lt"/>
            </a:rPr>
            <a:t>Strength's focused always.</a:t>
          </a:r>
          <a:endParaRPr lang="en-IE" sz="1800" kern="1200" dirty="0"/>
        </a:p>
      </dsp:txBody>
      <dsp:txXfrm>
        <a:off x="37894" y="37894"/>
        <a:ext cx="7483255" cy="1218024"/>
      </dsp:txXfrm>
    </dsp:sp>
    <dsp:sp modelId="{1D19C719-3EA4-4EA3-BE2F-BB5D5099E7F1}">
      <dsp:nvSpPr>
        <dsp:cNvPr id="0" name=""/>
        <dsp:cNvSpPr/>
      </dsp:nvSpPr>
      <dsp:spPr>
        <a:xfrm>
          <a:off x="783474" y="1509447"/>
          <a:ext cx="8879378" cy="1293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cs typeface="Calibri"/>
            </a:rPr>
            <a:t>Child/young person's voice and autonomy central at all times.</a:t>
          </a:r>
          <a:endParaRPr lang="en-IE" sz="1800" kern="1200" dirty="0"/>
        </a:p>
      </dsp:txBody>
      <dsp:txXfrm>
        <a:off x="821368" y="1547341"/>
        <a:ext cx="7179138" cy="1218024"/>
      </dsp:txXfrm>
    </dsp:sp>
    <dsp:sp modelId="{AA8305E5-3487-45DE-812B-BB7C563FAD7F}">
      <dsp:nvSpPr>
        <dsp:cNvPr id="0" name=""/>
        <dsp:cNvSpPr/>
      </dsp:nvSpPr>
      <dsp:spPr>
        <a:xfrm>
          <a:off x="1566949" y="3018895"/>
          <a:ext cx="8879378" cy="1293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cs typeface="Calibri"/>
            </a:rPr>
            <a:t>Hear – Honour - Validate</a:t>
          </a:r>
          <a:endParaRPr lang="en-IE" sz="1800" kern="1200" dirty="0"/>
        </a:p>
      </dsp:txBody>
      <dsp:txXfrm>
        <a:off x="1604843" y="3056789"/>
        <a:ext cx="7179138" cy="1218024"/>
      </dsp:txXfrm>
    </dsp:sp>
    <dsp:sp modelId="{34F3CE8D-A369-42F9-A8CF-9746A0F275ED}">
      <dsp:nvSpPr>
        <dsp:cNvPr id="0" name=""/>
        <dsp:cNvSpPr/>
      </dsp:nvSpPr>
      <dsp:spPr>
        <a:xfrm>
          <a:off x="8038400" y="981141"/>
          <a:ext cx="840978" cy="84097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3600" kern="1200"/>
        </a:p>
      </dsp:txBody>
      <dsp:txXfrm>
        <a:off x="8227620" y="981141"/>
        <a:ext cx="462538" cy="632836"/>
      </dsp:txXfrm>
    </dsp:sp>
    <dsp:sp modelId="{E834BECA-9694-4DF1-B4A0-211462FF31AF}">
      <dsp:nvSpPr>
        <dsp:cNvPr id="0" name=""/>
        <dsp:cNvSpPr/>
      </dsp:nvSpPr>
      <dsp:spPr>
        <a:xfrm>
          <a:off x="8821875" y="2481963"/>
          <a:ext cx="840978" cy="84097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3600" kern="1200"/>
        </a:p>
      </dsp:txBody>
      <dsp:txXfrm>
        <a:off x="9011095" y="2481963"/>
        <a:ext cx="462538" cy="632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4C51-A88D-4354-88EC-1565427010E1}" type="datetimeFigureOut">
              <a:rPr lang="en-IE" smtClean="0"/>
              <a:t>01/03/2022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0774C-01F9-4928-B0F3-70BFCC3ADF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9277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C6A2-BCD0-4E99-9B3E-520099C0235F}" type="datetime1">
              <a:rPr lang="en-IE" smtClean="0"/>
              <a:t>01/03/2022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EF36-4D36-420F-9616-11A46BDD19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594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B678-A0D7-4694-BAE6-38B01681A2DF}" type="datetime1">
              <a:rPr lang="en-IE" smtClean="0"/>
              <a:t>01/03/2022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EF36-4D36-420F-9616-11A46BDD19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227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7E1E-07CE-41AC-95D6-2F1A4D273B3A}" type="datetime1">
              <a:rPr lang="en-IE" smtClean="0"/>
              <a:t>01/03/2022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EF36-4D36-420F-9616-11A46BDD19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3765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9A14-DDFC-4FC8-B4B0-A8104C4141CD}" type="datetime1">
              <a:rPr lang="en-IE" smtClean="0"/>
              <a:t>01/03/2022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EF36-4D36-420F-9616-11A46BDD19B1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1961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FFF9-3AE0-4D98-B756-BD56DF69C54D}" type="datetime1">
              <a:rPr lang="en-IE" smtClean="0"/>
              <a:t>01/03/2022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EF36-4D36-420F-9616-11A46BDD19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014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7118-FF80-436A-8997-3911A3B0B750}" type="datetime1">
              <a:rPr lang="en-IE" smtClean="0"/>
              <a:t>01/03/2022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EF36-4D36-420F-9616-11A46BDD19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8359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BE20-2F9A-4535-88F9-2687F535BE74}" type="datetime1">
              <a:rPr lang="en-IE" smtClean="0"/>
              <a:t>01/03/2022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EF36-4D36-420F-9616-11A46BDD19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8193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F240-FFC4-4E2A-AAE0-783E183648EC}" type="datetime1">
              <a:rPr lang="en-IE" smtClean="0"/>
              <a:t>01/03/2022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EF36-4D36-420F-9616-11A46BDD19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6967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383E-56FD-4082-A3D5-0D0883F1E0B3}" type="datetime1">
              <a:rPr lang="en-IE" smtClean="0"/>
              <a:t>01/03/2022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EF36-4D36-420F-9616-11A46BDD19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557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322E-7619-4537-8B54-EDAA16095971}" type="datetime1">
              <a:rPr lang="en-IE" smtClean="0"/>
              <a:t>01/03/2022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EF36-4D36-420F-9616-11A46BDD19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298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9189-C3E4-40BC-8BFA-62162AF5DDAE}" type="datetime1">
              <a:rPr lang="en-IE" smtClean="0"/>
              <a:t>01/03/2022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EF36-4D36-420F-9616-11A46BDD19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617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9DE4-A122-4264-A999-CA88FF310C10}" type="datetime1">
              <a:rPr lang="en-IE" smtClean="0"/>
              <a:t>01/03/2022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EF36-4D36-420F-9616-11A46BDD19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244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3FD1-4B3B-47F4-BDA9-0BFA0B9F6747}" type="datetime1">
              <a:rPr lang="en-IE" smtClean="0"/>
              <a:t>01/03/2022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EF36-4D36-420F-9616-11A46BDD19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866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B972-A05A-417E-8CD7-128A70059F3C}" type="datetime1">
              <a:rPr lang="en-IE" smtClean="0"/>
              <a:t>01/03/2022</a:t>
            </a:fld>
            <a:endParaRPr lang="en-I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EF36-4D36-420F-9616-11A46BDD19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8875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7ADB-1D1C-4D04-81C0-8349AA27FD0E}" type="datetime1">
              <a:rPr lang="en-IE" smtClean="0"/>
              <a:t>01/03/2022</a:t>
            </a:fld>
            <a:endParaRPr lang="en-I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EF36-4D36-420F-9616-11A46BDD19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990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46D5-F32B-4729-804F-8CC411E20269}" type="datetime1">
              <a:rPr lang="en-IE" smtClean="0"/>
              <a:t>01/03/2022</a:t>
            </a:fld>
            <a:endParaRPr lang="en-I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EF36-4D36-420F-9616-11A46BDD19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601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410F-5C07-4293-9394-10DC8CB2F1A1}" type="datetime1">
              <a:rPr lang="en-IE" smtClean="0"/>
              <a:t>01/03/2022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EF36-4D36-420F-9616-11A46BDD19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434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AAAC56-C839-4E0A-A1A0-76D61FD57872}" type="datetime1">
              <a:rPr lang="en-IE" smtClean="0"/>
              <a:t>01/03/2022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EEF36-4D36-420F-9616-11A46BDD19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4353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08D3-A7C6-4828-94F8-748379100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b="1"/>
              <a:t>Module 4 </a:t>
            </a:r>
            <a:r>
              <a:rPr lang="en-IE" b="1" dirty="0"/>
              <a:t>Session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A8160-CA99-4A1F-B8F1-D517A7C854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sz="2800" b="1" dirty="0"/>
              <a:t>Webinar 2022</a:t>
            </a:r>
          </a:p>
        </p:txBody>
      </p:sp>
    </p:spTree>
    <p:extLst>
      <p:ext uri="{BB962C8B-B14F-4D97-AF65-F5344CB8AC3E}">
        <p14:creationId xmlns:p14="http://schemas.microsoft.com/office/powerpoint/2010/main" val="394420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F01C-6CB7-43E8-8346-83A4BC92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000" b="1" dirty="0"/>
              <a:t>Understanding autism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A621-0F09-405E-A894-0D53CE9DE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1800" dirty="0">
                <a:latin typeface="+mn-lt"/>
              </a:rPr>
              <a:t>Learning from autistic people (inside-out v outside-in).</a:t>
            </a:r>
          </a:p>
          <a:p>
            <a:r>
              <a:rPr lang="en-IE" sz="1800" dirty="0">
                <a:latin typeface="+mn-lt"/>
              </a:rPr>
              <a:t>Quality of life and wellbeing. </a:t>
            </a:r>
          </a:p>
          <a:p>
            <a:r>
              <a:rPr lang="en-IE" sz="1800" dirty="0">
                <a:latin typeface="+mn-lt"/>
              </a:rPr>
              <a:t>Maslow’s hierarchy of needs:  </a:t>
            </a:r>
          </a:p>
          <a:p>
            <a:pPr lvl="1"/>
            <a:r>
              <a:rPr lang="en-IE" sz="1600" dirty="0">
                <a:latin typeface="+mn-lt"/>
              </a:rPr>
              <a:t>As a framework for supporting autistic children and young people.</a:t>
            </a:r>
          </a:p>
          <a:p>
            <a:r>
              <a:rPr lang="en-IE" sz="1800" dirty="0">
                <a:latin typeface="+mn-lt"/>
              </a:rPr>
              <a:t>Environmental impact.</a:t>
            </a:r>
          </a:p>
          <a:p>
            <a:endParaRPr lang="en-IE" sz="1800" dirty="0"/>
          </a:p>
          <a:p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76080-838E-48C2-800F-624EE205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EF36-4D36-420F-9616-11A46BDD19B1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917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7D3EF-5564-44F2-B1A8-431AC00A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000" b="1" dirty="0"/>
              <a:t>Learning from autistic people</a:t>
            </a:r>
            <a:br>
              <a:rPr lang="en-IE" dirty="0"/>
            </a:br>
            <a:endParaRPr lang="en-IE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3CD9461-305F-4CF5-9723-36B42438A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8724179" cy="1368425"/>
          </a:xfrm>
        </p:spPr>
        <p:txBody>
          <a:bodyPr/>
          <a:lstStyle/>
          <a:p>
            <a:r>
              <a:rPr lang="en-IE" dirty="0">
                <a:latin typeface="+mn-lt"/>
              </a:rPr>
              <a:t>Neurodiversity – what we've learned to date.</a:t>
            </a:r>
          </a:p>
          <a:p>
            <a:r>
              <a:rPr lang="en-IE" dirty="0">
                <a:latin typeface="+mn-lt"/>
              </a:rPr>
              <a:t>Language – person first v identity.</a:t>
            </a:r>
          </a:p>
          <a:p>
            <a:r>
              <a:rPr lang="en-IE" dirty="0">
                <a:latin typeface="+mn-lt"/>
              </a:rPr>
              <a:t>Functioning debate.</a:t>
            </a:r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37B39A6B-D534-463A-9BD2-2639C98DCF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91" t="21721" r="18425" b="14837"/>
          <a:stretch/>
        </p:blipFill>
        <p:spPr>
          <a:xfrm>
            <a:off x="4692073" y="3629890"/>
            <a:ext cx="2807854" cy="2775392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3F386FFF-8853-4763-B7AE-02C62CC42B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550" t="27955" r="17886" b="27938"/>
          <a:stretch/>
        </p:blipFill>
        <p:spPr>
          <a:xfrm>
            <a:off x="7887683" y="3629890"/>
            <a:ext cx="3759200" cy="2568104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032FFD6C-0F8C-4C53-B7D1-518E1322DAD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97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845" t="22826" r="16913" b="20027"/>
          <a:stretch/>
        </p:blipFill>
        <p:spPr>
          <a:xfrm>
            <a:off x="1200725" y="3777673"/>
            <a:ext cx="2807855" cy="238630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76A0B-CF68-4628-AF27-40981C15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EF36-4D36-420F-9616-11A46BDD19B1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580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39BD0-33F6-424D-AA66-B5CA3CEF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/>
              <a:t>Quality of life and wellbeing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CA239-14C5-4580-B8C4-5368638E0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1800" dirty="0">
                <a:latin typeface="+mn-lt"/>
              </a:rPr>
              <a:t>International Classification of Functioning, Disability and Health, ICF-CY:</a:t>
            </a:r>
          </a:p>
          <a:p>
            <a:pPr lvl="1"/>
            <a:r>
              <a:rPr lang="en-IE" sz="1600" dirty="0">
                <a:latin typeface="+mn-lt"/>
              </a:rPr>
              <a:t>In take away notes;</a:t>
            </a:r>
          </a:p>
          <a:p>
            <a:pPr lvl="1"/>
            <a:r>
              <a:rPr lang="en-IE" sz="1600" dirty="0">
                <a:latin typeface="+mn-lt"/>
              </a:rPr>
              <a:t>Also looked at in Session 6.</a:t>
            </a:r>
          </a:p>
          <a:p>
            <a:pPr lvl="1"/>
            <a:endParaRPr lang="en-IE" dirty="0">
              <a:latin typeface="+mn-lt"/>
            </a:endParaRPr>
          </a:p>
          <a:p>
            <a:r>
              <a:rPr lang="en-IE" sz="1800" dirty="0">
                <a:latin typeface="+mn-lt"/>
              </a:rPr>
              <a:t>Look at the whole day – A Day in the Life in Session 3.</a:t>
            </a:r>
          </a:p>
          <a:p>
            <a:r>
              <a:rPr lang="en-IE" sz="1800" dirty="0">
                <a:latin typeface="+mn-lt"/>
              </a:rPr>
              <a:t>Physical, mental, sensory and social wellbeing.</a:t>
            </a:r>
          </a:p>
          <a:p>
            <a:r>
              <a:rPr lang="en-IE" sz="1800" dirty="0">
                <a:latin typeface="+mn-lt"/>
              </a:rPr>
              <a:t>Physiological needs – being safe and feeling safe.</a:t>
            </a:r>
          </a:p>
          <a:p>
            <a:r>
              <a:rPr lang="en-IE" sz="1800" dirty="0">
                <a:latin typeface="+mn-lt"/>
              </a:rPr>
              <a:t>General safety across all domains.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318F3-50A8-40A4-B082-6604AF149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EF36-4D36-420F-9616-11A46BDD19B1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937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5061-7412-4A66-AAB7-2B22F153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000" b="1" dirty="0"/>
              <a:t>Quality of life and wellbeing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3526F-F166-4A5F-82AF-06E631673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7948324" cy="4195763"/>
          </a:xfrm>
        </p:spPr>
        <p:txBody>
          <a:bodyPr/>
          <a:lstStyle/>
          <a:p>
            <a:pPr lvl="0"/>
            <a:r>
              <a:rPr lang="en-IE" dirty="0">
                <a:latin typeface="+mn-lt"/>
              </a:rPr>
              <a:t>Quality of life is of critical importance for autistic people: </a:t>
            </a:r>
          </a:p>
          <a:p>
            <a:pPr lvl="1"/>
            <a:r>
              <a:rPr lang="en-IE" dirty="0">
                <a:latin typeface="+mn-lt"/>
              </a:rPr>
              <a:t>as many struggle with living in a non-autistic world. </a:t>
            </a:r>
          </a:p>
          <a:p>
            <a:pPr lvl="0"/>
            <a:r>
              <a:rPr lang="en-IE" dirty="0">
                <a:latin typeface="+mn-lt"/>
              </a:rPr>
              <a:t>Researchers have suggested that: </a:t>
            </a:r>
          </a:p>
          <a:p>
            <a:pPr lvl="1"/>
            <a:r>
              <a:rPr lang="en-IE" dirty="0">
                <a:latin typeface="+mn-lt"/>
              </a:rPr>
              <a:t>physical wellbeing is a key factor underpinning quality of life; </a:t>
            </a:r>
          </a:p>
          <a:p>
            <a:pPr lvl="1"/>
            <a:r>
              <a:rPr lang="en-IE" dirty="0">
                <a:latin typeface="+mn-lt"/>
              </a:rPr>
              <a:t>actions aimed at ensuring a healthy state should be a priority. </a:t>
            </a:r>
          </a:p>
          <a:p>
            <a:pPr lvl="0"/>
            <a:r>
              <a:rPr lang="en-IE" dirty="0">
                <a:latin typeface="+mn-lt"/>
              </a:rPr>
              <a:t>Important to note for:  </a:t>
            </a:r>
          </a:p>
          <a:p>
            <a:pPr lvl="1"/>
            <a:r>
              <a:rPr lang="en-IE" dirty="0">
                <a:latin typeface="+mn-lt"/>
              </a:rPr>
              <a:t>autistic people and agencies supporting them.</a:t>
            </a:r>
            <a:br>
              <a:rPr lang="en-IE" dirty="0">
                <a:latin typeface="+mn-lt"/>
              </a:rPr>
            </a:br>
            <a:endParaRPr lang="en-IE" dirty="0">
              <a:latin typeface="+mn-lt"/>
            </a:endParaRPr>
          </a:p>
          <a:p>
            <a:endParaRPr lang="en-IE" dirty="0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5661B997-55DD-42FE-9DE6-9DE39E4908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40368" y="2413967"/>
            <a:ext cx="3045097" cy="203006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06F61-58F2-46FF-82D2-3A67AA7F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EF36-4D36-420F-9616-11A46BDD19B1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342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5CE4-7CAF-4B65-8904-00378EB3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000" b="1" dirty="0"/>
              <a:t>Quality of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5D24-6B05-44BA-9216-8E0955B8F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94" y="2092039"/>
            <a:ext cx="10645343" cy="2879300"/>
          </a:xfrm>
        </p:spPr>
        <p:txBody>
          <a:bodyPr/>
          <a:lstStyle/>
          <a:p>
            <a:pPr lvl="0"/>
            <a:r>
              <a:rPr lang="en-IE" sz="1800" dirty="0"/>
              <a:t>Children with additional needs report: </a:t>
            </a:r>
          </a:p>
          <a:p>
            <a:pPr lvl="1"/>
            <a:r>
              <a:rPr lang="en-IE" sz="1600" dirty="0"/>
              <a:t>lower levels of quality of life and wellbeing than children without additional needs. </a:t>
            </a:r>
          </a:p>
          <a:p>
            <a:pPr lvl="0"/>
            <a:r>
              <a:rPr lang="en-IE" sz="1800" dirty="0"/>
              <a:t>Autistic people can tell non-autistic people what supports their wellbeing and quality of life. </a:t>
            </a:r>
          </a:p>
          <a:p>
            <a:pPr lvl="0"/>
            <a:r>
              <a:rPr lang="en-IE" sz="1800" dirty="0"/>
              <a:t>This reflects the emphasis Circular 030/14 places on listening to the view of the child.</a:t>
            </a:r>
          </a:p>
          <a:p>
            <a:pPr lvl="0"/>
            <a:endParaRPr lang="en-IE" sz="1800" dirty="0"/>
          </a:p>
          <a:p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399C7-4ADD-451D-B250-91223720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EF36-4D36-420F-9616-11A46BDD19B1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885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7D773C-528D-4DBD-AF07-B4CF7507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000" b="1" dirty="0"/>
              <a:t>Maslow’s hierarchy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7B7725-E3FC-4D52-961B-103AEDDCF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0207" y="2132568"/>
            <a:ext cx="4633362" cy="403590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913A7C-8B3E-4A09-9CC7-5B93BAD0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EF36-4D36-420F-9616-11A46BDD19B1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524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0334-5743-4673-A9A1-E62581A1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Environmental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0D23C-899F-458F-B9EE-A4031D85E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Golden equation - Dr Luke Beardon.</a:t>
            </a:r>
          </a:p>
          <a:p>
            <a:r>
              <a:rPr lang="en-GB" sz="1800" dirty="0"/>
              <a:t>Multi-faceted:</a:t>
            </a:r>
          </a:p>
          <a:p>
            <a:pPr lvl="1"/>
            <a:r>
              <a:rPr lang="en-GB" sz="1600" dirty="0"/>
              <a:t>Physical, sensory, social, communicative, internal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6D0AFA91-AC52-4159-B512-962A2A5232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7806995"/>
              </p:ext>
            </p:extLst>
          </p:nvPr>
        </p:nvGraphicFramePr>
        <p:xfrm>
          <a:off x="2397526" y="2955636"/>
          <a:ext cx="7652327" cy="3717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11665-BAD5-4E35-B2B5-D191E487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EF36-4D36-420F-9616-11A46BDD19B1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1239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65FE-3D23-4318-B6D8-7C7C7A2F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Ultimately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4D43E3E-8D29-4DC9-B066-C074A8E3C2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6654833"/>
              </p:ext>
            </p:extLst>
          </p:nvPr>
        </p:nvGraphicFramePr>
        <p:xfrm>
          <a:off x="905163" y="1779443"/>
          <a:ext cx="10446328" cy="4312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B742B-E1F2-4CA3-801F-C66754A0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EF36-4D36-420F-9616-11A46BDD19B1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2676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162</TotalTime>
  <Words>308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Module 4 Session 1</vt:lpstr>
      <vt:lpstr>Understanding autism</vt:lpstr>
      <vt:lpstr>Learning from autistic people </vt:lpstr>
      <vt:lpstr>Quality of life and wellbeing</vt:lpstr>
      <vt:lpstr>Quality of life and wellbeing</vt:lpstr>
      <vt:lpstr>Quality of life</vt:lpstr>
      <vt:lpstr>Maslow’s hierarchy</vt:lpstr>
      <vt:lpstr>Environmental Impact</vt:lpstr>
      <vt:lpstr>Ultimately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</dc:title>
  <dc:creator>Mic Con</dc:creator>
  <cp:lastModifiedBy>Mic Con</cp:lastModifiedBy>
  <cp:revision>78</cp:revision>
  <dcterms:created xsi:type="dcterms:W3CDTF">2021-05-17T14:28:21Z</dcterms:created>
  <dcterms:modified xsi:type="dcterms:W3CDTF">2022-03-01T18:38:20Z</dcterms:modified>
</cp:coreProperties>
</file>