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1"/>
  </p:notesMasterIdLst>
  <p:handoutMasterIdLst>
    <p:handoutMasterId r:id="rId12"/>
  </p:handoutMasterIdLst>
  <p:sldIdLst>
    <p:sldId id="1123" r:id="rId5"/>
    <p:sldId id="1397" r:id="rId6"/>
    <p:sldId id="1398" r:id="rId7"/>
    <p:sldId id="1400" r:id="rId8"/>
    <p:sldId id="1403" r:id="rId9"/>
    <p:sldId id="1399" r:id="rId1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22 BO CT Template" id="{2266D7F5-89A7-478C-8A43-C1409DDC88B9}">
          <p14:sldIdLst>
            <p14:sldId id="1123"/>
            <p14:sldId id="1397"/>
            <p14:sldId id="1398"/>
            <p14:sldId id="1400"/>
            <p14:sldId id="1403"/>
            <p14:sldId id="1399"/>
          </p14:sldIdLst>
        </p14:section>
        <p14:section name="Section Headers &amp; Other Text Layouts" id="{5F50D998-ACFC-4905-95DF-13C8690543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333333"/>
    <a:srgbClr val="FFF100"/>
    <a:srgbClr val="4DA0E2"/>
    <a:srgbClr val="672A7B"/>
    <a:srgbClr val="505050"/>
    <a:srgbClr val="FFFFFF"/>
    <a:srgbClr val="00188F"/>
    <a:srgbClr val="4D9ED7"/>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6" autoAdjust="0"/>
    <p:restoredTop sz="93712" autoAdjust="0"/>
  </p:normalViewPr>
  <p:slideViewPr>
    <p:cSldViewPr snapToObjects="1">
      <p:cViewPr varScale="1">
        <p:scale>
          <a:sx n="71" d="100"/>
          <a:sy n="71" d="100"/>
        </p:scale>
        <p:origin x="540" y="72"/>
      </p:cViewPr>
      <p:guideLst/>
    </p:cSldViewPr>
  </p:slideViewPr>
  <p:outlineViewPr>
    <p:cViewPr>
      <p:scale>
        <a:sx n="33" d="100"/>
        <a:sy n="33" d="100"/>
      </p:scale>
      <p:origin x="0" y="-15570"/>
    </p:cViewPr>
  </p:outlineViewPr>
  <p:notesTextViewPr>
    <p:cViewPr>
      <p:scale>
        <a:sx n="3" d="2"/>
        <a:sy n="3" d="2"/>
      </p:scale>
      <p:origin x="0" y="-18"/>
    </p:cViewPr>
  </p:notesTextViewPr>
  <p:sorterViewPr>
    <p:cViewPr varScale="1">
      <p:scale>
        <a:sx n="1" d="1"/>
        <a:sy n="1" d="1"/>
      </p:scale>
      <p:origin x="0" y="-14376"/>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7DF9AE-D8C3-4840-AE5B-5E70163B5C4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169996DE-58FD-41E6-BF2F-69E36BCECEA2}">
      <dgm:prSet phldrT="[Text]"/>
      <dgm:spPr/>
      <dgm:t>
        <a:bodyPr/>
        <a:lstStyle/>
        <a:p>
          <a:r>
            <a:rPr lang="en-US" dirty="0" smtClean="0"/>
            <a:t>Write/Edit</a:t>
          </a:r>
          <a:endParaRPr lang="en-US" dirty="0"/>
        </a:p>
      </dgm:t>
    </dgm:pt>
    <dgm:pt modelId="{27BC861A-E150-4D0B-B192-37420063F89F}" type="parTrans" cxnId="{6ACC914A-0798-4E8C-8787-693BE9133051}">
      <dgm:prSet/>
      <dgm:spPr/>
      <dgm:t>
        <a:bodyPr/>
        <a:lstStyle/>
        <a:p>
          <a:endParaRPr lang="en-US"/>
        </a:p>
      </dgm:t>
    </dgm:pt>
    <dgm:pt modelId="{629E0DB7-8C56-4B52-A80A-0024907C5A8F}" type="sibTrans" cxnId="{6ACC914A-0798-4E8C-8787-693BE9133051}">
      <dgm:prSet/>
      <dgm:spPr/>
      <dgm:t>
        <a:bodyPr/>
        <a:lstStyle/>
        <a:p>
          <a:endParaRPr lang="en-US"/>
        </a:p>
      </dgm:t>
    </dgm:pt>
    <dgm:pt modelId="{79FC1A37-C268-447A-8306-4DC59144F121}">
      <dgm:prSet phldrT="[Text]"/>
      <dgm:spPr/>
      <dgm:t>
        <a:bodyPr/>
        <a:lstStyle/>
        <a:p>
          <a:r>
            <a:rPr lang="en-US" dirty="0" smtClean="0"/>
            <a:t>Run</a:t>
          </a:r>
          <a:endParaRPr lang="en-US" dirty="0"/>
        </a:p>
      </dgm:t>
    </dgm:pt>
    <dgm:pt modelId="{3C77F0E5-2DE7-4955-958A-729DF3C559D2}" type="parTrans" cxnId="{B50253B4-5D7D-410F-890F-DD6B546017D0}">
      <dgm:prSet/>
      <dgm:spPr/>
      <dgm:t>
        <a:bodyPr/>
        <a:lstStyle/>
        <a:p>
          <a:endParaRPr lang="en-US"/>
        </a:p>
      </dgm:t>
    </dgm:pt>
    <dgm:pt modelId="{04BB6944-C3C8-4AA1-8772-4BC6A5535D44}" type="sibTrans" cxnId="{B50253B4-5D7D-410F-890F-DD6B546017D0}">
      <dgm:prSet/>
      <dgm:spPr/>
      <dgm:t>
        <a:bodyPr/>
        <a:lstStyle/>
        <a:p>
          <a:endParaRPr lang="en-US"/>
        </a:p>
      </dgm:t>
    </dgm:pt>
    <dgm:pt modelId="{94477D8A-9CDB-423E-B68F-CF6591799BC0}">
      <dgm:prSet phldrT="[Text]"/>
      <dgm:spPr/>
      <dgm:t>
        <a:bodyPr/>
        <a:lstStyle/>
        <a:p>
          <a:r>
            <a:rPr lang="en-US" dirty="0" smtClean="0"/>
            <a:t>Debug</a:t>
          </a:r>
          <a:endParaRPr lang="en-US" dirty="0"/>
        </a:p>
      </dgm:t>
    </dgm:pt>
    <dgm:pt modelId="{A1AB67AD-EE32-4425-879C-44CED9B171BC}" type="parTrans" cxnId="{83E15BAA-4C35-4E66-BBA4-C4D13348A5F4}">
      <dgm:prSet/>
      <dgm:spPr/>
      <dgm:t>
        <a:bodyPr/>
        <a:lstStyle/>
        <a:p>
          <a:endParaRPr lang="en-US"/>
        </a:p>
      </dgm:t>
    </dgm:pt>
    <dgm:pt modelId="{9EB50BB0-2AC4-4B7C-BDBA-DF83CE13A4D1}" type="sibTrans" cxnId="{83E15BAA-4C35-4E66-BBA4-C4D13348A5F4}">
      <dgm:prSet/>
      <dgm:spPr/>
      <dgm:t>
        <a:bodyPr/>
        <a:lstStyle/>
        <a:p>
          <a:endParaRPr lang="en-US"/>
        </a:p>
      </dgm:t>
    </dgm:pt>
    <dgm:pt modelId="{D3523432-C993-4F7E-A1A2-F0F46A184D3E}" type="pres">
      <dgm:prSet presAssocID="{CF7DF9AE-D8C3-4840-AE5B-5E70163B5C45}" presName="cycle" presStyleCnt="0">
        <dgm:presLayoutVars>
          <dgm:dir/>
          <dgm:resizeHandles val="exact"/>
        </dgm:presLayoutVars>
      </dgm:prSet>
      <dgm:spPr/>
      <dgm:t>
        <a:bodyPr/>
        <a:lstStyle/>
        <a:p>
          <a:endParaRPr lang="en-US"/>
        </a:p>
      </dgm:t>
    </dgm:pt>
    <dgm:pt modelId="{3E7722CC-B744-4391-AD17-DBE043B5A8F7}" type="pres">
      <dgm:prSet presAssocID="{169996DE-58FD-41E6-BF2F-69E36BCECEA2}" presName="dummy" presStyleCnt="0"/>
      <dgm:spPr/>
    </dgm:pt>
    <dgm:pt modelId="{11FC8865-D073-4B54-9648-B52C03832414}" type="pres">
      <dgm:prSet presAssocID="{169996DE-58FD-41E6-BF2F-69E36BCECEA2}" presName="node" presStyleLbl="revTx" presStyleIdx="0" presStyleCnt="3">
        <dgm:presLayoutVars>
          <dgm:bulletEnabled val="1"/>
        </dgm:presLayoutVars>
      </dgm:prSet>
      <dgm:spPr/>
      <dgm:t>
        <a:bodyPr/>
        <a:lstStyle/>
        <a:p>
          <a:endParaRPr lang="en-US"/>
        </a:p>
      </dgm:t>
    </dgm:pt>
    <dgm:pt modelId="{FD1ECA77-517E-480E-B766-32BF35E59B1A}" type="pres">
      <dgm:prSet presAssocID="{629E0DB7-8C56-4B52-A80A-0024907C5A8F}" presName="sibTrans" presStyleLbl="node1" presStyleIdx="0" presStyleCnt="3"/>
      <dgm:spPr/>
      <dgm:t>
        <a:bodyPr/>
        <a:lstStyle/>
        <a:p>
          <a:endParaRPr lang="en-US"/>
        </a:p>
      </dgm:t>
    </dgm:pt>
    <dgm:pt modelId="{882EB0F5-8E39-46D1-841E-21407438A38D}" type="pres">
      <dgm:prSet presAssocID="{79FC1A37-C268-447A-8306-4DC59144F121}" presName="dummy" presStyleCnt="0"/>
      <dgm:spPr/>
    </dgm:pt>
    <dgm:pt modelId="{E52970EC-52AA-4A45-8EC1-236541C02E4E}" type="pres">
      <dgm:prSet presAssocID="{79FC1A37-C268-447A-8306-4DC59144F121}" presName="node" presStyleLbl="revTx" presStyleIdx="1" presStyleCnt="3">
        <dgm:presLayoutVars>
          <dgm:bulletEnabled val="1"/>
        </dgm:presLayoutVars>
      </dgm:prSet>
      <dgm:spPr/>
      <dgm:t>
        <a:bodyPr/>
        <a:lstStyle/>
        <a:p>
          <a:endParaRPr lang="en-US"/>
        </a:p>
      </dgm:t>
    </dgm:pt>
    <dgm:pt modelId="{28C445EE-3605-4D7F-AF4E-14D665DA3A11}" type="pres">
      <dgm:prSet presAssocID="{04BB6944-C3C8-4AA1-8772-4BC6A5535D44}" presName="sibTrans" presStyleLbl="node1" presStyleIdx="1" presStyleCnt="3"/>
      <dgm:spPr/>
      <dgm:t>
        <a:bodyPr/>
        <a:lstStyle/>
        <a:p>
          <a:endParaRPr lang="en-US"/>
        </a:p>
      </dgm:t>
    </dgm:pt>
    <dgm:pt modelId="{071A072F-F008-45CD-B9B7-E27B81D4D75C}" type="pres">
      <dgm:prSet presAssocID="{94477D8A-9CDB-423E-B68F-CF6591799BC0}" presName="dummy" presStyleCnt="0"/>
      <dgm:spPr/>
    </dgm:pt>
    <dgm:pt modelId="{B771874E-323D-4D4D-9F58-A944074A0EBF}" type="pres">
      <dgm:prSet presAssocID="{94477D8A-9CDB-423E-B68F-CF6591799BC0}" presName="node" presStyleLbl="revTx" presStyleIdx="2" presStyleCnt="3">
        <dgm:presLayoutVars>
          <dgm:bulletEnabled val="1"/>
        </dgm:presLayoutVars>
      </dgm:prSet>
      <dgm:spPr/>
      <dgm:t>
        <a:bodyPr/>
        <a:lstStyle/>
        <a:p>
          <a:endParaRPr lang="en-US"/>
        </a:p>
      </dgm:t>
    </dgm:pt>
    <dgm:pt modelId="{7535A386-2CD4-4F7B-B73B-8762347F62B3}" type="pres">
      <dgm:prSet presAssocID="{9EB50BB0-2AC4-4B7C-BDBA-DF83CE13A4D1}" presName="sibTrans" presStyleLbl="node1" presStyleIdx="2" presStyleCnt="3"/>
      <dgm:spPr/>
      <dgm:t>
        <a:bodyPr/>
        <a:lstStyle/>
        <a:p>
          <a:endParaRPr lang="en-US"/>
        </a:p>
      </dgm:t>
    </dgm:pt>
  </dgm:ptLst>
  <dgm:cxnLst>
    <dgm:cxn modelId="{09ED4442-D22A-473A-A7E9-E7A945661BB6}" type="presOf" srcId="{9EB50BB0-2AC4-4B7C-BDBA-DF83CE13A4D1}" destId="{7535A386-2CD4-4F7B-B73B-8762347F62B3}" srcOrd="0" destOrd="0" presId="urn:microsoft.com/office/officeart/2005/8/layout/cycle1"/>
    <dgm:cxn modelId="{B4B82533-1C09-4835-8F77-BC3CD3A9ED1F}" type="presOf" srcId="{94477D8A-9CDB-423E-B68F-CF6591799BC0}" destId="{B771874E-323D-4D4D-9F58-A944074A0EBF}" srcOrd="0" destOrd="0" presId="urn:microsoft.com/office/officeart/2005/8/layout/cycle1"/>
    <dgm:cxn modelId="{33440184-892F-4A1D-B867-35DE66F9C33A}" type="presOf" srcId="{79FC1A37-C268-447A-8306-4DC59144F121}" destId="{E52970EC-52AA-4A45-8EC1-236541C02E4E}" srcOrd="0" destOrd="0" presId="urn:microsoft.com/office/officeart/2005/8/layout/cycle1"/>
    <dgm:cxn modelId="{11BCE34F-036D-45F4-9D1C-DE53DA7A489C}" type="presOf" srcId="{629E0DB7-8C56-4B52-A80A-0024907C5A8F}" destId="{FD1ECA77-517E-480E-B766-32BF35E59B1A}" srcOrd="0" destOrd="0" presId="urn:microsoft.com/office/officeart/2005/8/layout/cycle1"/>
    <dgm:cxn modelId="{43E7AC16-0F4A-40F5-A208-E011B2DB072C}" type="presOf" srcId="{169996DE-58FD-41E6-BF2F-69E36BCECEA2}" destId="{11FC8865-D073-4B54-9648-B52C03832414}" srcOrd="0" destOrd="0" presId="urn:microsoft.com/office/officeart/2005/8/layout/cycle1"/>
    <dgm:cxn modelId="{B50253B4-5D7D-410F-890F-DD6B546017D0}" srcId="{CF7DF9AE-D8C3-4840-AE5B-5E70163B5C45}" destId="{79FC1A37-C268-447A-8306-4DC59144F121}" srcOrd="1" destOrd="0" parTransId="{3C77F0E5-2DE7-4955-958A-729DF3C559D2}" sibTransId="{04BB6944-C3C8-4AA1-8772-4BC6A5535D44}"/>
    <dgm:cxn modelId="{83E15BAA-4C35-4E66-BBA4-C4D13348A5F4}" srcId="{CF7DF9AE-D8C3-4840-AE5B-5E70163B5C45}" destId="{94477D8A-9CDB-423E-B68F-CF6591799BC0}" srcOrd="2" destOrd="0" parTransId="{A1AB67AD-EE32-4425-879C-44CED9B171BC}" sibTransId="{9EB50BB0-2AC4-4B7C-BDBA-DF83CE13A4D1}"/>
    <dgm:cxn modelId="{6ACC914A-0798-4E8C-8787-693BE9133051}" srcId="{CF7DF9AE-D8C3-4840-AE5B-5E70163B5C45}" destId="{169996DE-58FD-41E6-BF2F-69E36BCECEA2}" srcOrd="0" destOrd="0" parTransId="{27BC861A-E150-4D0B-B192-37420063F89F}" sibTransId="{629E0DB7-8C56-4B52-A80A-0024907C5A8F}"/>
    <dgm:cxn modelId="{9937A10D-8FBF-447A-A30B-B7096F1D4B87}" type="presOf" srcId="{04BB6944-C3C8-4AA1-8772-4BC6A5535D44}" destId="{28C445EE-3605-4D7F-AF4E-14D665DA3A11}" srcOrd="0" destOrd="0" presId="urn:microsoft.com/office/officeart/2005/8/layout/cycle1"/>
    <dgm:cxn modelId="{024569AB-CF28-40CF-B0A0-9D0E09F74C52}" type="presOf" srcId="{CF7DF9AE-D8C3-4840-AE5B-5E70163B5C45}" destId="{D3523432-C993-4F7E-A1A2-F0F46A184D3E}" srcOrd="0" destOrd="0" presId="urn:microsoft.com/office/officeart/2005/8/layout/cycle1"/>
    <dgm:cxn modelId="{D66C7AAA-2A7A-47FE-8134-F7767532F557}" type="presParOf" srcId="{D3523432-C993-4F7E-A1A2-F0F46A184D3E}" destId="{3E7722CC-B744-4391-AD17-DBE043B5A8F7}" srcOrd="0" destOrd="0" presId="urn:microsoft.com/office/officeart/2005/8/layout/cycle1"/>
    <dgm:cxn modelId="{AF5D8E87-8A6D-4DE8-85EF-429495DD49DD}" type="presParOf" srcId="{D3523432-C993-4F7E-A1A2-F0F46A184D3E}" destId="{11FC8865-D073-4B54-9648-B52C03832414}" srcOrd="1" destOrd="0" presId="urn:microsoft.com/office/officeart/2005/8/layout/cycle1"/>
    <dgm:cxn modelId="{13198066-C5AA-4CE6-9022-AE683A2B33D2}" type="presParOf" srcId="{D3523432-C993-4F7E-A1A2-F0F46A184D3E}" destId="{FD1ECA77-517E-480E-B766-32BF35E59B1A}" srcOrd="2" destOrd="0" presId="urn:microsoft.com/office/officeart/2005/8/layout/cycle1"/>
    <dgm:cxn modelId="{9E27E328-0A9A-42B5-B6BC-8909D4998AB7}" type="presParOf" srcId="{D3523432-C993-4F7E-A1A2-F0F46A184D3E}" destId="{882EB0F5-8E39-46D1-841E-21407438A38D}" srcOrd="3" destOrd="0" presId="urn:microsoft.com/office/officeart/2005/8/layout/cycle1"/>
    <dgm:cxn modelId="{85926C1C-0C97-4EE2-ADAE-F0118042B3D4}" type="presParOf" srcId="{D3523432-C993-4F7E-A1A2-F0F46A184D3E}" destId="{E52970EC-52AA-4A45-8EC1-236541C02E4E}" srcOrd="4" destOrd="0" presId="urn:microsoft.com/office/officeart/2005/8/layout/cycle1"/>
    <dgm:cxn modelId="{9531D7EC-12DC-4CE9-B549-57006EC54659}" type="presParOf" srcId="{D3523432-C993-4F7E-A1A2-F0F46A184D3E}" destId="{28C445EE-3605-4D7F-AF4E-14D665DA3A11}" srcOrd="5" destOrd="0" presId="urn:microsoft.com/office/officeart/2005/8/layout/cycle1"/>
    <dgm:cxn modelId="{3CDB5FF7-9EAF-479C-A607-32E2272F84DE}" type="presParOf" srcId="{D3523432-C993-4F7E-A1A2-F0F46A184D3E}" destId="{071A072F-F008-45CD-B9B7-E27B81D4D75C}" srcOrd="6" destOrd="0" presId="urn:microsoft.com/office/officeart/2005/8/layout/cycle1"/>
    <dgm:cxn modelId="{9E06C68E-F5E2-48FC-A215-77CD079F11CF}" type="presParOf" srcId="{D3523432-C993-4F7E-A1A2-F0F46A184D3E}" destId="{B771874E-323D-4D4D-9F58-A944074A0EBF}" srcOrd="7" destOrd="0" presId="urn:microsoft.com/office/officeart/2005/8/layout/cycle1"/>
    <dgm:cxn modelId="{1EF5C4D4-B3F6-4F72-9A03-F9CBC7757F9B}" type="presParOf" srcId="{D3523432-C993-4F7E-A1A2-F0F46A184D3E}" destId="{7535A386-2CD4-4F7B-B73B-8762347F62B3}" srcOrd="8"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C8865-D073-4B54-9648-B52C03832414}">
      <dsp:nvSpPr>
        <dsp:cNvPr id="0" name=""/>
        <dsp:cNvSpPr/>
      </dsp:nvSpPr>
      <dsp:spPr>
        <a:xfrm>
          <a:off x="1962062" y="165433"/>
          <a:ext cx="843563" cy="84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Write/Edit</a:t>
          </a:r>
          <a:endParaRPr lang="en-US" sz="1400" kern="1200" dirty="0"/>
        </a:p>
      </dsp:txBody>
      <dsp:txXfrm>
        <a:off x="1962062" y="165433"/>
        <a:ext cx="843563" cy="843563"/>
      </dsp:txXfrm>
    </dsp:sp>
    <dsp:sp modelId="{FD1ECA77-517E-480E-B766-32BF35E59B1A}">
      <dsp:nvSpPr>
        <dsp:cNvPr id="0" name=""/>
        <dsp:cNvSpPr/>
      </dsp:nvSpPr>
      <dsp:spPr>
        <a:xfrm>
          <a:off x="676243" y="-788"/>
          <a:ext cx="1995608" cy="1995608"/>
        </a:xfrm>
        <a:prstGeom prst="circularArrow">
          <a:avLst>
            <a:gd name="adj1" fmla="val 8243"/>
            <a:gd name="adj2" fmla="val 575638"/>
            <a:gd name="adj3" fmla="val 2966047"/>
            <a:gd name="adj4" fmla="val 50254"/>
            <a:gd name="adj5" fmla="val 9617"/>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2970EC-52AA-4A45-8EC1-236541C02E4E}">
      <dsp:nvSpPr>
        <dsp:cNvPr id="0" name=""/>
        <dsp:cNvSpPr/>
      </dsp:nvSpPr>
      <dsp:spPr>
        <a:xfrm>
          <a:off x="1252266" y="1394835"/>
          <a:ext cx="843563" cy="84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Run</a:t>
          </a:r>
          <a:endParaRPr lang="en-US" sz="1400" kern="1200" dirty="0"/>
        </a:p>
      </dsp:txBody>
      <dsp:txXfrm>
        <a:off x="1252266" y="1394835"/>
        <a:ext cx="843563" cy="843563"/>
      </dsp:txXfrm>
    </dsp:sp>
    <dsp:sp modelId="{28C445EE-3605-4D7F-AF4E-14D665DA3A11}">
      <dsp:nvSpPr>
        <dsp:cNvPr id="0" name=""/>
        <dsp:cNvSpPr/>
      </dsp:nvSpPr>
      <dsp:spPr>
        <a:xfrm>
          <a:off x="676243" y="-788"/>
          <a:ext cx="1995608" cy="1995608"/>
        </a:xfrm>
        <a:prstGeom prst="circularArrow">
          <a:avLst>
            <a:gd name="adj1" fmla="val 8243"/>
            <a:gd name="adj2" fmla="val 575638"/>
            <a:gd name="adj3" fmla="val 10174107"/>
            <a:gd name="adj4" fmla="val 7258315"/>
            <a:gd name="adj5" fmla="val 9617"/>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71874E-323D-4D4D-9F58-A944074A0EBF}">
      <dsp:nvSpPr>
        <dsp:cNvPr id="0" name=""/>
        <dsp:cNvSpPr/>
      </dsp:nvSpPr>
      <dsp:spPr>
        <a:xfrm>
          <a:off x="542470" y="165433"/>
          <a:ext cx="843563" cy="84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Debug</a:t>
          </a:r>
          <a:endParaRPr lang="en-US" sz="1400" kern="1200" dirty="0"/>
        </a:p>
      </dsp:txBody>
      <dsp:txXfrm>
        <a:off x="542470" y="165433"/>
        <a:ext cx="843563" cy="843563"/>
      </dsp:txXfrm>
    </dsp:sp>
    <dsp:sp modelId="{7535A386-2CD4-4F7B-B73B-8762347F62B3}">
      <dsp:nvSpPr>
        <dsp:cNvPr id="0" name=""/>
        <dsp:cNvSpPr/>
      </dsp:nvSpPr>
      <dsp:spPr>
        <a:xfrm>
          <a:off x="676243" y="-788"/>
          <a:ext cx="1995608" cy="1995608"/>
        </a:xfrm>
        <a:prstGeom prst="circularArrow">
          <a:avLst>
            <a:gd name="adj1" fmla="val 8243"/>
            <a:gd name="adj2" fmla="val 575638"/>
            <a:gd name="adj3" fmla="val 16858768"/>
            <a:gd name="adj4" fmla="val 14965594"/>
            <a:gd name="adj5" fmla="val 9617"/>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2/3/2016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22</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2/3/2016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6" name="Date Placeholder 5"/>
          <p:cNvSpPr>
            <a:spLocks noGrp="1"/>
          </p:cNvSpPr>
          <p:nvPr>
            <p:ph type="dt" idx="12"/>
          </p:nvPr>
        </p:nvSpPr>
        <p:spPr/>
        <p:txBody>
          <a:bodyPr/>
          <a:lstStyle/>
          <a:p>
            <a:fld id="{2A14FA6D-5CC1-477D-A0DC-F2245326A311}" type="datetime1">
              <a:rPr lang="en-US" smtClean="0"/>
              <a:t>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78031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a:t>
            </a:r>
            <a:endParaRPr lang="en-US" dirty="0"/>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1.34362E-6 L -3.90605E-7 -1.34362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Visual Studio Live! San Francisc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1824" y="6482889"/>
            <a:ext cx="2901844" cy="372394"/>
          </a:xfrm>
          <a:prstGeom prst="rect">
            <a:avLst/>
          </a:prstGeom>
        </p:spPr>
        <p:txBody>
          <a:bodyPr/>
          <a:lstStyle>
            <a:lvl1pPr>
              <a:defRPr/>
            </a:lvl1pPr>
          </a:lstStyle>
          <a:p>
            <a:pPr>
              <a:defRPr/>
            </a:pPr>
            <a:fld id="{03173A4F-54E2-42AD-AEE7-525DC08E7D5E}" type="datetimeFigureOut">
              <a:rPr lang="en-US">
                <a:solidFill>
                  <a:srgbClr val="000000">
                    <a:tint val="75000"/>
                  </a:srgbClr>
                </a:solidFill>
              </a:rPr>
              <a:pPr>
                <a:defRPr/>
              </a:pPr>
              <a:t>2/3/2016</a:t>
            </a:fld>
            <a:endParaRPr lang="en-US">
              <a:solidFill>
                <a:srgbClr val="000000">
                  <a:tint val="75000"/>
                </a:srgbClr>
              </a:solidFill>
            </a:endParaRPr>
          </a:p>
        </p:txBody>
      </p:sp>
      <p:sp>
        <p:nvSpPr>
          <p:cNvPr id="5" name="Footer Placeholder 4"/>
          <p:cNvSpPr>
            <a:spLocks noGrp="1"/>
          </p:cNvSpPr>
          <p:nvPr>
            <p:ph type="ftr" sz="quarter" idx="11"/>
          </p:nvPr>
        </p:nvSpPr>
        <p:spPr>
          <a:xfrm>
            <a:off x="4249129" y="6482889"/>
            <a:ext cx="3938217" cy="372394"/>
          </a:xfrm>
          <a:prstGeom prst="rect">
            <a:avLst/>
          </a:prstGeom>
        </p:spPr>
        <p:txBody>
          <a:bodyPr/>
          <a:lstStyle>
            <a:lvl1pPr>
              <a:defRPr/>
            </a:lvl1pPr>
          </a:lstStyle>
          <a:p>
            <a:pPr>
              <a:defRPr/>
            </a:pPr>
            <a:endParaRPr lang="en-US">
              <a:solidFill>
                <a:srgbClr val="000000">
                  <a:tint val="75000"/>
                </a:srgbClr>
              </a:solidFill>
            </a:endParaRPr>
          </a:p>
        </p:txBody>
      </p:sp>
    </p:spTree>
    <p:extLst>
      <p:ext uri="{BB962C8B-B14F-4D97-AF65-F5344CB8AC3E}">
        <p14:creationId xmlns:p14="http://schemas.microsoft.com/office/powerpoint/2010/main" val="38694599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a:t>
            </a:r>
            <a:endParaRPr lang="en-US" dirty="0"/>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userDrawn="1"/>
        </p:nvPicPr>
        <p:blipFill>
          <a:blip r:embed="rId13"/>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15" r:id="rId2"/>
    <p:sldLayoutId id="2147484105" r:id="rId3"/>
    <p:sldLayoutId id="2147484098" r:id="rId4"/>
    <p:sldLayoutId id="2147484086" r:id="rId5"/>
    <p:sldLayoutId id="2147484100" r:id="rId6"/>
    <p:sldLayoutId id="2147484089" r:id="rId7"/>
    <p:sldLayoutId id="2147484092" r:id="rId8"/>
    <p:sldLayoutId id="2147484190" r:id="rId9"/>
    <p:sldLayoutId id="2147484195" r:id="rId10"/>
    <p:sldLayoutId id="2147484217" r:id="rId11"/>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tiff"/><Relationship Id="rId7" Type="http://schemas.openxmlformats.org/officeDocument/2006/relationships/diagramColors" Target="../diagrams/colors1.xml"/><Relationship Id="rId2" Type="http://schemas.openxmlformats.org/officeDocument/2006/relationships/image" Target="../media/image4.tiff"/><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mailto:Steve.Lasker@Microsoft.com" TargetMode="External"/><Relationship Id="rId3" Type="http://schemas.openxmlformats.org/officeDocument/2006/relationships/hyperlink" Target="http://aka.ms/DockerToolsForVS" TargetMode="External"/><Relationship Id="rId7" Type="http://schemas.openxmlformats.org/officeDocument/2006/relationships/hyperlink" Target="http://blogs.msdn.com/SteveLasker" TargetMode="External"/><Relationship Id="rId2" Type="http://schemas.openxmlformats.org/officeDocument/2006/relationships/hyperlink" Target="http://docs.docker.com/Windows/Started" TargetMode="External"/><Relationship Id="rId1" Type="http://schemas.openxmlformats.org/officeDocument/2006/relationships/slideLayout" Target="../slideLayouts/slideLayout11.xml"/><Relationship Id="rId6" Type="http://schemas.openxmlformats.org/officeDocument/2006/relationships/hyperlink" Target="http://aka.ms/WindowsContainers" TargetMode="External"/><Relationship Id="rId5" Type="http://schemas.openxmlformats.org/officeDocument/2006/relationships/hyperlink" Target="http://aka.ms/dockerfordotnet" TargetMode="External"/><Relationship Id="rId4" Type="http://schemas.openxmlformats.org/officeDocument/2006/relationships/hyperlink" Target="http://aka.ms/yodocker" TargetMode="External"/><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smtClean="0"/>
              <a:t>Steve Lasker</a:t>
            </a:r>
          </a:p>
          <a:p>
            <a:r>
              <a:rPr lang="en-US" dirty="0" smtClean="0"/>
              <a:t>Program Manager</a:t>
            </a:r>
          </a:p>
          <a:p>
            <a:r>
              <a:rPr lang="en-US" dirty="0" smtClean="0"/>
              <a:t>Azure Developer Experiences</a:t>
            </a:r>
            <a:endParaRPr lang="en-US" dirty="0"/>
          </a:p>
        </p:txBody>
      </p:sp>
      <p:sp>
        <p:nvSpPr>
          <p:cNvPr id="4" name="Title 3"/>
          <p:cNvSpPr>
            <a:spLocks noGrp="1"/>
          </p:cNvSpPr>
          <p:nvPr>
            <p:ph type="title"/>
          </p:nvPr>
        </p:nvSpPr>
        <p:spPr>
          <a:xfrm>
            <a:off x="274702" y="1211287"/>
            <a:ext cx="12069947" cy="2743170"/>
          </a:xfrm>
        </p:spPr>
        <p:txBody>
          <a:bodyPr/>
          <a:lstStyle/>
          <a:p>
            <a:r>
              <a:rPr lang="en-US" dirty="0" smtClean="0"/>
              <a:t>Docker </a:t>
            </a:r>
            <a:r>
              <a:rPr lang="en-US" dirty="0"/>
              <a:t>Container Development </a:t>
            </a:r>
            <a:r>
              <a:rPr lang="en-US" dirty="0" smtClean="0"/>
              <a:t/>
            </a:r>
            <a:br>
              <a:rPr lang="en-US" dirty="0" smtClean="0"/>
            </a:br>
            <a:r>
              <a:rPr lang="en-US" dirty="0" smtClean="0"/>
              <a:t>	</a:t>
            </a:r>
            <a:r>
              <a:rPr lang="en-US" sz="4000" dirty="0" smtClean="0"/>
              <a:t>Edit &amp; Refresh, w/Docker Environment Variables</a:t>
            </a:r>
            <a:endParaRPr lang="en-US" sz="4000" dirty="0"/>
          </a:p>
        </p:txBody>
      </p:sp>
      <p:sp>
        <p:nvSpPr>
          <p:cNvPr id="2" name="Text Placeholder 1"/>
          <p:cNvSpPr>
            <a:spLocks noGrp="1"/>
          </p:cNvSpPr>
          <p:nvPr>
            <p:ph type="body" sz="quarter" idx="13"/>
          </p:nvPr>
        </p:nvSpPr>
        <p:spPr/>
        <p:txBody>
          <a:bodyPr/>
          <a:lstStyle/>
          <a:p>
            <a:r>
              <a:rPr lang="en-US" dirty="0"/>
              <a:t>DEV212</a:t>
            </a:r>
          </a:p>
        </p:txBody>
      </p:sp>
    </p:spTree>
    <p:extLst>
      <p:ext uri="{BB962C8B-B14F-4D97-AF65-F5344CB8AC3E}">
        <p14:creationId xmlns:p14="http://schemas.microsoft.com/office/powerpoint/2010/main" val="2785803637"/>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CI/CD Changes</a:t>
            </a:r>
            <a:endParaRPr lang="en-US" dirty="0"/>
          </a:p>
        </p:txBody>
      </p:sp>
      <p:sp>
        <p:nvSpPr>
          <p:cNvPr id="3" name="Text Placeholder 2"/>
          <p:cNvSpPr>
            <a:spLocks noGrp="1"/>
          </p:cNvSpPr>
          <p:nvPr>
            <p:ph type="body" sz="quarter" idx="11"/>
          </p:nvPr>
        </p:nvSpPr>
        <p:spPr>
          <a:xfrm>
            <a:off x="274639" y="1212849"/>
            <a:ext cx="11889564" cy="5355312"/>
          </a:xfrm>
        </p:spPr>
        <p:txBody>
          <a:bodyPr/>
          <a:lstStyle/>
          <a:p>
            <a:r>
              <a:rPr lang="en-US" dirty="0" smtClean="0"/>
              <a:t>CI/CD used to be about deploying code</a:t>
            </a:r>
          </a:p>
          <a:p>
            <a:r>
              <a:rPr lang="en-US" dirty="0" smtClean="0"/>
              <a:t>You pushed your code to each environment </a:t>
            </a:r>
          </a:p>
          <a:p>
            <a:r>
              <a:rPr lang="en-US" dirty="0" smtClean="0"/>
              <a:t>You </a:t>
            </a:r>
            <a:r>
              <a:rPr lang="en-US" i="1" dirty="0" smtClean="0"/>
              <a:t>hoped</a:t>
            </a:r>
            <a:r>
              <a:rPr lang="en-US" dirty="0" smtClean="0"/>
              <a:t> your new code didn’t conflict with the old code</a:t>
            </a:r>
          </a:p>
          <a:p>
            <a:endParaRPr lang="en-US" dirty="0" smtClean="0"/>
          </a:p>
          <a:p>
            <a:r>
              <a:rPr lang="en-US" dirty="0" smtClean="0"/>
              <a:t>Container Deployment</a:t>
            </a:r>
          </a:p>
          <a:p>
            <a:r>
              <a:rPr lang="en-US" dirty="0" smtClean="0"/>
              <a:t>You push new OS Instances, with your code</a:t>
            </a:r>
          </a:p>
          <a:p>
            <a:r>
              <a:rPr lang="en-US" dirty="0" smtClean="0"/>
              <a:t>Toss out your old instance - Immutable</a:t>
            </a:r>
            <a:endParaRPr lang="en-US" dirty="0"/>
          </a:p>
        </p:txBody>
      </p:sp>
    </p:spTree>
    <p:extLst>
      <p:ext uri="{BB962C8B-B14F-4D97-AF65-F5344CB8AC3E}">
        <p14:creationId xmlns:p14="http://schemas.microsoft.com/office/powerpoint/2010/main" val="278347570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lowchart: Document 47"/>
          <p:cNvSpPr/>
          <p:nvPr/>
        </p:nvSpPr>
        <p:spPr bwMode="auto">
          <a:xfrm>
            <a:off x="6164307" y="3566448"/>
            <a:ext cx="1371585" cy="843158"/>
          </a:xfrm>
          <a:prstGeom prst="flowChart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Docker Image</a:t>
            </a:r>
            <a:r>
              <a:rPr lang="en-US" sz="2000" baseline="30000" dirty="0">
                <a:gradFill>
                  <a:gsLst>
                    <a:gs pos="0">
                      <a:srgbClr val="FFFFFF"/>
                    </a:gs>
                    <a:gs pos="100000">
                      <a:srgbClr val="FFFFFF"/>
                    </a:gs>
                  </a:gsLst>
                  <a:lin ang="5400000" scaled="0"/>
                </a:gradFill>
              </a:rPr>
              <a:t>(s)</a:t>
            </a:r>
          </a:p>
        </p:txBody>
      </p:sp>
      <p:sp>
        <p:nvSpPr>
          <p:cNvPr id="18" name="Flowchart: Document 17"/>
          <p:cNvSpPr/>
          <p:nvPr/>
        </p:nvSpPr>
        <p:spPr bwMode="auto">
          <a:xfrm>
            <a:off x="6173279" y="3566448"/>
            <a:ext cx="1371585" cy="843158"/>
          </a:xfrm>
          <a:prstGeom prst="flowChart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Docker Image</a:t>
            </a:r>
            <a:r>
              <a:rPr lang="en-US" sz="2000" baseline="30000" dirty="0" smtClean="0">
                <a:gradFill>
                  <a:gsLst>
                    <a:gs pos="0">
                      <a:srgbClr val="FFFFFF"/>
                    </a:gs>
                    <a:gs pos="100000">
                      <a:srgbClr val="FFFFFF"/>
                    </a:gs>
                  </a:gsLst>
                  <a:lin ang="5400000" scaled="0"/>
                </a:gradFill>
              </a:rPr>
              <a:t>(s)</a:t>
            </a:r>
            <a:endParaRPr lang="en-US" sz="2000" baseline="30000" dirty="0">
              <a:gradFill>
                <a:gsLst>
                  <a:gs pos="0">
                    <a:srgbClr val="FFFFFF"/>
                  </a:gs>
                  <a:gs pos="100000">
                    <a:srgbClr val="FFFFFF"/>
                  </a:gs>
                </a:gsLst>
                <a:lin ang="5400000" scaled="0"/>
              </a:gradFill>
            </a:endParaRPr>
          </a:p>
        </p:txBody>
      </p:sp>
      <p:sp>
        <p:nvSpPr>
          <p:cNvPr id="49" name="Flowchart: Document 48"/>
          <p:cNvSpPr/>
          <p:nvPr/>
        </p:nvSpPr>
        <p:spPr bwMode="auto">
          <a:xfrm>
            <a:off x="7823638" y="1738627"/>
            <a:ext cx="1371585" cy="843158"/>
          </a:xfrm>
          <a:prstGeom prst="flowChart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Docker Image</a:t>
            </a:r>
            <a:endParaRPr lang="en-US" sz="2000" dirty="0">
              <a:gradFill>
                <a:gsLst>
                  <a:gs pos="0">
                    <a:srgbClr val="FFFFFF"/>
                  </a:gs>
                  <a:gs pos="100000">
                    <a:srgbClr val="FFFFFF"/>
                  </a:gs>
                </a:gsLst>
                <a:lin ang="5400000" scaled="0"/>
              </a:gradFill>
            </a:endParaRPr>
          </a:p>
        </p:txBody>
      </p:sp>
      <p:sp>
        <p:nvSpPr>
          <p:cNvPr id="50" name="Flowchart: Document 49"/>
          <p:cNvSpPr/>
          <p:nvPr/>
        </p:nvSpPr>
        <p:spPr bwMode="auto">
          <a:xfrm>
            <a:off x="7836424" y="1738627"/>
            <a:ext cx="1371585" cy="843158"/>
          </a:xfrm>
          <a:prstGeom prst="flowChart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Docker Image</a:t>
            </a:r>
            <a:endParaRPr lang="en-US" sz="2000" dirty="0">
              <a:gradFill>
                <a:gsLst>
                  <a:gs pos="0">
                    <a:srgbClr val="FFFFFF"/>
                  </a:gs>
                  <a:gs pos="100000">
                    <a:srgbClr val="FFFFFF"/>
                  </a:gs>
                </a:gsLst>
                <a:lin ang="5400000" scaled="0"/>
              </a:gradFill>
            </a:endParaRPr>
          </a:p>
        </p:txBody>
      </p:sp>
      <p:sp>
        <p:nvSpPr>
          <p:cNvPr id="51" name="Flowchart: Document 50"/>
          <p:cNvSpPr/>
          <p:nvPr/>
        </p:nvSpPr>
        <p:spPr bwMode="auto">
          <a:xfrm>
            <a:off x="7849210" y="1738627"/>
            <a:ext cx="1371585" cy="843158"/>
          </a:xfrm>
          <a:prstGeom prst="flowChart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Docker Image</a:t>
            </a: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Container Build System</a:t>
            </a:r>
            <a:endParaRPr lang="en-US" dirty="0"/>
          </a:p>
        </p:txBody>
      </p:sp>
      <p:pic>
        <p:nvPicPr>
          <p:cNvPr id="4" name="Picture 3"/>
          <p:cNvPicPr>
            <a:picLocks noChangeAspect="1"/>
          </p:cNvPicPr>
          <p:nvPr/>
        </p:nvPicPr>
        <p:blipFill>
          <a:blip r:embed="rId2"/>
          <a:stretch>
            <a:fillRect/>
          </a:stretch>
        </p:blipFill>
        <p:spPr>
          <a:xfrm>
            <a:off x="111320" y="4915954"/>
            <a:ext cx="1881349" cy="1245523"/>
          </a:xfrm>
          <a:prstGeom prst="rect">
            <a:avLst/>
          </a:prstGeom>
        </p:spPr>
      </p:pic>
      <p:grpSp>
        <p:nvGrpSpPr>
          <p:cNvPr id="5" name="Group 4"/>
          <p:cNvGrpSpPr/>
          <p:nvPr/>
        </p:nvGrpSpPr>
        <p:grpSpPr>
          <a:xfrm>
            <a:off x="1322313" y="5685688"/>
            <a:ext cx="2313197" cy="1211473"/>
            <a:chOff x="7912909" y="2997874"/>
            <a:chExt cx="2936733" cy="1538033"/>
          </a:xfrm>
        </p:grpSpPr>
        <p:pic>
          <p:nvPicPr>
            <p:cNvPr id="6" name="Picture 5"/>
            <p:cNvPicPr>
              <a:picLocks noChangeAspect="1"/>
            </p:cNvPicPr>
            <p:nvPr/>
          </p:nvPicPr>
          <p:blipFill>
            <a:blip r:embed="rId3"/>
            <a:stretch>
              <a:fillRect/>
            </a:stretch>
          </p:blipFill>
          <p:spPr>
            <a:xfrm>
              <a:off x="8850502" y="2997874"/>
              <a:ext cx="1061545" cy="1061545"/>
            </a:xfrm>
            <a:prstGeom prst="rect">
              <a:avLst/>
            </a:prstGeom>
          </p:spPr>
        </p:pic>
        <p:sp>
          <p:nvSpPr>
            <p:cNvPr id="7" name="TextBox 6"/>
            <p:cNvSpPr txBox="1"/>
            <p:nvPr/>
          </p:nvSpPr>
          <p:spPr>
            <a:xfrm>
              <a:off x="7912909" y="4027945"/>
              <a:ext cx="2936733" cy="507962"/>
            </a:xfrm>
            <a:prstGeom prst="rect">
              <a:avLst/>
            </a:prstGeom>
            <a:noFill/>
          </p:spPr>
          <p:txBody>
            <a:bodyPr wrap="none" rtlCol="0">
              <a:spAutoFit/>
            </a:bodyPr>
            <a:lstStyle/>
            <a:p>
              <a:pPr algn="ctr"/>
              <a:r>
                <a:rPr lang="en-US" sz="2000" dirty="0" smtClean="0"/>
                <a:t>Visual Studio Code</a:t>
              </a:r>
              <a:endParaRPr lang="en-US" sz="2000" dirty="0"/>
            </a:p>
          </p:txBody>
        </p:sp>
      </p:grpSp>
      <p:graphicFrame>
        <p:nvGraphicFramePr>
          <p:cNvPr id="8" name="Diagram 7"/>
          <p:cNvGraphicFramePr/>
          <p:nvPr>
            <p:extLst>
              <p:ext uri="{D42A27DB-BD31-4B8C-83A1-F6EECF244321}">
                <p14:modId xmlns:p14="http://schemas.microsoft.com/office/powerpoint/2010/main" val="1994501630"/>
              </p:ext>
            </p:extLst>
          </p:nvPr>
        </p:nvGraphicFramePr>
        <p:xfrm>
          <a:off x="597563" y="3517130"/>
          <a:ext cx="3348096" cy="22386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Cloud Callout 9"/>
          <p:cNvSpPr/>
          <p:nvPr/>
        </p:nvSpPr>
        <p:spPr bwMode="auto">
          <a:xfrm>
            <a:off x="1350797" y="1271612"/>
            <a:ext cx="2651731" cy="1645901"/>
          </a:xfrm>
          <a:prstGeom prst="cloudCallout">
            <a:avLst>
              <a:gd name="adj1" fmla="val -17341"/>
              <a:gd name="adj2" fmla="val 14680"/>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SCC</a:t>
            </a:r>
            <a:endParaRPr lang="en-US" sz="2000" dirty="0">
              <a:gradFill>
                <a:gsLst>
                  <a:gs pos="0">
                    <a:srgbClr val="FFFFFF"/>
                  </a:gs>
                  <a:gs pos="100000">
                    <a:srgbClr val="FFFFFF"/>
                  </a:gs>
                </a:gsLst>
                <a:lin ang="5400000" scaled="0"/>
              </a:gradFill>
            </a:endParaRPr>
          </a:p>
        </p:txBody>
      </p:sp>
      <p:sp>
        <p:nvSpPr>
          <p:cNvPr id="12" name="Flowchart: Predefined Process 11"/>
          <p:cNvSpPr/>
          <p:nvPr/>
        </p:nvSpPr>
        <p:spPr bwMode="auto">
          <a:xfrm>
            <a:off x="2833575" y="2308705"/>
            <a:ext cx="1554463" cy="672795"/>
          </a:xfrm>
          <a:prstGeom prst="flowChartPredefinedProcess">
            <a:avLst/>
          </a:prstGeom>
          <a:solidFill>
            <a:srgbClr val="00B050"/>
          </a:solidFill>
          <a:ln w="3175">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CI</a:t>
            </a:r>
            <a:endParaRPr lang="en-US" sz="2000" dirty="0">
              <a:gradFill>
                <a:gsLst>
                  <a:gs pos="0">
                    <a:srgbClr val="FFFFFF"/>
                  </a:gs>
                  <a:gs pos="100000">
                    <a:srgbClr val="FFFFFF"/>
                  </a:gs>
                </a:gsLst>
                <a:lin ang="5400000" scaled="0"/>
              </a:gradFill>
            </a:endParaRPr>
          </a:p>
        </p:txBody>
      </p:sp>
      <p:sp>
        <p:nvSpPr>
          <p:cNvPr id="13" name="Rectangle 12"/>
          <p:cNvSpPr/>
          <p:nvPr/>
        </p:nvSpPr>
        <p:spPr bwMode="auto">
          <a:xfrm>
            <a:off x="3385421" y="2883768"/>
            <a:ext cx="1371585" cy="733555"/>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Build</a:t>
            </a:r>
            <a:endParaRPr lang="en-US" sz="2000" dirty="0">
              <a:gradFill>
                <a:gsLst>
                  <a:gs pos="0">
                    <a:srgbClr val="FFFFFF"/>
                  </a:gs>
                  <a:gs pos="100000">
                    <a:srgbClr val="FFFFFF"/>
                  </a:gs>
                </a:gsLst>
                <a:lin ang="5400000" scaled="0"/>
              </a:gradFill>
            </a:endParaRPr>
          </a:p>
        </p:txBody>
      </p:sp>
      <p:sp>
        <p:nvSpPr>
          <p:cNvPr id="14" name="Flowchart: Internal Storage 13"/>
          <p:cNvSpPr/>
          <p:nvPr/>
        </p:nvSpPr>
        <p:spPr bwMode="auto">
          <a:xfrm>
            <a:off x="5057189" y="5402057"/>
            <a:ext cx="1097268" cy="638030"/>
          </a:xfrm>
          <a:prstGeom prst="flowChartInternalStorage">
            <a:avLst/>
          </a:prstGeom>
          <a:solidFill>
            <a:srgbClr val="FF0000"/>
          </a:solidFill>
          <a:ln w="3175">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Tests</a:t>
            </a:r>
            <a:endParaRPr lang="en-US" sz="2000" dirty="0">
              <a:gradFill>
                <a:gsLst>
                  <a:gs pos="0">
                    <a:srgbClr val="FFFFFF"/>
                  </a:gs>
                  <a:gs pos="100000">
                    <a:srgbClr val="FFFFFF"/>
                  </a:gs>
                </a:gsLst>
                <a:lin ang="5400000" scaled="0"/>
              </a:gradFill>
            </a:endParaRPr>
          </a:p>
        </p:txBody>
      </p:sp>
      <p:sp>
        <p:nvSpPr>
          <p:cNvPr id="15" name="Notched Right Arrow 14"/>
          <p:cNvSpPr/>
          <p:nvPr/>
        </p:nvSpPr>
        <p:spPr bwMode="auto">
          <a:xfrm>
            <a:off x="4417032" y="3497500"/>
            <a:ext cx="1712177" cy="577760"/>
          </a:xfrm>
          <a:prstGeom prst="notched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gradFill>
                  <a:gsLst>
                    <a:gs pos="0">
                      <a:srgbClr val="FFFFFF"/>
                    </a:gs>
                    <a:gs pos="100000">
                      <a:srgbClr val="FFFFFF"/>
                    </a:gs>
                  </a:gsLst>
                  <a:lin ang="5400000" scaled="0"/>
                </a:gradFill>
              </a:rPr>
              <a:t>Compiled Code</a:t>
            </a:r>
            <a:endParaRPr lang="en-US" sz="1600" dirty="0">
              <a:gradFill>
                <a:gsLst>
                  <a:gs pos="0">
                    <a:srgbClr val="FFFFFF"/>
                  </a:gs>
                  <a:gs pos="100000">
                    <a:srgbClr val="FFFFFF"/>
                  </a:gs>
                </a:gsLst>
                <a:lin ang="5400000" scaled="0"/>
              </a:gradFill>
            </a:endParaRPr>
          </a:p>
        </p:txBody>
      </p:sp>
      <p:sp>
        <p:nvSpPr>
          <p:cNvPr id="16" name="Notched Right Arrow 15"/>
          <p:cNvSpPr/>
          <p:nvPr/>
        </p:nvSpPr>
        <p:spPr bwMode="auto">
          <a:xfrm rot="2696506">
            <a:off x="4781915" y="2411268"/>
            <a:ext cx="2238571" cy="577760"/>
          </a:xfrm>
          <a:prstGeom prst="notched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gradFill>
                  <a:gsLst>
                    <a:gs pos="0">
                      <a:srgbClr val="FFFFFF"/>
                    </a:gs>
                    <a:gs pos="100000">
                      <a:srgbClr val="FFFFFF"/>
                    </a:gs>
                  </a:gsLst>
                  <a:lin ang="5400000" scaled="0"/>
                </a:gradFill>
              </a:rPr>
              <a:t>Docker-</a:t>
            </a:r>
            <a:r>
              <a:rPr lang="en-US" sz="1600" dirty="0" err="1" smtClean="0">
                <a:gradFill>
                  <a:gsLst>
                    <a:gs pos="0">
                      <a:srgbClr val="FFFFFF"/>
                    </a:gs>
                    <a:gs pos="100000">
                      <a:srgbClr val="FFFFFF"/>
                    </a:gs>
                  </a:gsLst>
                  <a:lin ang="5400000" scaled="0"/>
                </a:gradFill>
              </a:rPr>
              <a:t>compose.yml</a:t>
            </a:r>
            <a:endParaRPr lang="en-US" sz="1600" dirty="0">
              <a:gradFill>
                <a:gsLst>
                  <a:gs pos="0">
                    <a:srgbClr val="FFFFFF"/>
                  </a:gs>
                  <a:gs pos="100000">
                    <a:srgbClr val="FFFFFF"/>
                  </a:gs>
                </a:gsLst>
                <a:lin ang="5400000" scaled="0"/>
              </a:gradFill>
            </a:endParaRPr>
          </a:p>
        </p:txBody>
      </p:sp>
      <p:sp>
        <p:nvSpPr>
          <p:cNvPr id="17" name="Notched Right Arrow 16"/>
          <p:cNvSpPr/>
          <p:nvPr/>
        </p:nvSpPr>
        <p:spPr bwMode="auto">
          <a:xfrm rot="2700000">
            <a:off x="5679687" y="2496509"/>
            <a:ext cx="2021667" cy="577760"/>
          </a:xfrm>
          <a:prstGeom prst="notched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gradFill>
                  <a:gsLst>
                    <a:gs pos="0">
                      <a:srgbClr val="FFFFFF"/>
                    </a:gs>
                    <a:gs pos="100000">
                      <a:srgbClr val="FFFFFF"/>
                    </a:gs>
                  </a:gsLst>
                  <a:lin ang="5400000" scaled="0"/>
                </a:gradFill>
              </a:rPr>
              <a:t>Base Image</a:t>
            </a:r>
            <a:endParaRPr lang="en-US" sz="1600" dirty="0">
              <a:gradFill>
                <a:gsLst>
                  <a:gs pos="0">
                    <a:srgbClr val="FFFFFF"/>
                  </a:gs>
                  <a:gs pos="100000">
                    <a:srgbClr val="FFFFFF"/>
                  </a:gs>
                </a:gsLst>
                <a:lin ang="5400000" scaled="0"/>
              </a:gradFill>
            </a:endParaRPr>
          </a:p>
        </p:txBody>
      </p:sp>
      <p:grpSp>
        <p:nvGrpSpPr>
          <p:cNvPr id="19" name="Group 18"/>
          <p:cNvGrpSpPr/>
          <p:nvPr/>
        </p:nvGrpSpPr>
        <p:grpSpPr>
          <a:xfrm>
            <a:off x="6405315" y="4565805"/>
            <a:ext cx="831943" cy="466373"/>
            <a:chOff x="3523102" y="1791568"/>
            <a:chExt cx="6746733" cy="3782104"/>
          </a:xfrm>
          <a:solidFill>
            <a:srgbClr val="00B050"/>
          </a:solidFill>
        </p:grpSpPr>
        <p:sp>
          <p:nvSpPr>
            <p:cNvPr id="20" name="Rectangle 19"/>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7266117" y="4567468"/>
            <a:ext cx="831943" cy="466373"/>
            <a:chOff x="3523102" y="1791568"/>
            <a:chExt cx="6746733" cy="3782104"/>
          </a:xfrm>
          <a:solidFill>
            <a:srgbClr val="002060"/>
          </a:solidFill>
        </p:grpSpPr>
        <p:sp>
          <p:nvSpPr>
            <p:cNvPr id="24" name="Rectangle 23"/>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6405315" y="5024555"/>
            <a:ext cx="831943" cy="466373"/>
            <a:chOff x="3523102" y="1791568"/>
            <a:chExt cx="6746733" cy="3782104"/>
          </a:xfrm>
          <a:solidFill>
            <a:srgbClr val="C00000"/>
          </a:solidFill>
        </p:grpSpPr>
        <p:sp>
          <p:nvSpPr>
            <p:cNvPr id="28" name="Rectangle 27"/>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15942427" y="7775338"/>
            <a:ext cx="78450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	</a:t>
            </a:r>
          </a:p>
        </p:txBody>
      </p:sp>
      <p:pic>
        <p:nvPicPr>
          <p:cNvPr id="2050" name="Picture 2" descr="https://changechecker.files.wordpress.com/2014/10/checkbox.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79709" y="5308214"/>
            <a:ext cx="915267" cy="792687"/>
          </a:xfrm>
          <a:prstGeom prst="rect">
            <a:avLst/>
          </a:prstGeom>
          <a:noFill/>
          <a:extLst>
            <a:ext uri="{909E8E84-426E-40DD-AFC4-6F175D3DCCD1}">
              <a14:hiddenFill xmlns:a14="http://schemas.microsoft.com/office/drawing/2010/main">
                <a:solidFill>
                  <a:srgbClr val="FFFFFF"/>
                </a:solidFill>
              </a14:hiddenFill>
            </a:ext>
          </a:extLst>
        </p:spPr>
      </p:pic>
      <p:sp>
        <p:nvSpPr>
          <p:cNvPr id="2048" name="TextBox 2047"/>
          <p:cNvSpPr txBox="1"/>
          <p:nvPr/>
        </p:nvSpPr>
        <p:spPr>
          <a:xfrm>
            <a:off x="3796421" y="4688992"/>
            <a:ext cx="2348666" cy="406265"/>
          </a:xfrm>
          <a:prstGeom prst="rect">
            <a:avLst/>
          </a:prstGeom>
          <a:solidFill>
            <a:schemeClr val="bg1">
              <a:lumMod val="50000"/>
            </a:schemeClr>
          </a:solidFill>
        </p:spPr>
        <p:txBody>
          <a:bodyPr wrap="square" lIns="91440" tIns="91440" rIns="0" bIns="91440" rtlCol="0">
            <a:spAutoFit/>
          </a:bodyPr>
          <a:lstStyle/>
          <a:p>
            <a:pPr>
              <a:lnSpc>
                <a:spcPct val="90000"/>
              </a:lnSpc>
              <a:spcAft>
                <a:spcPts val="600"/>
              </a:spcAft>
            </a:pPr>
            <a:r>
              <a:rPr lang="en-US" sz="1600" dirty="0" smtClean="0">
                <a:latin typeface="Courier New" panose="02070309020205020404" pitchFamily="49" charset="0"/>
                <a:cs typeface="Courier New" panose="02070309020205020404" pitchFamily="49" charset="0"/>
              </a:rPr>
              <a:t>Docker-compose up</a:t>
            </a:r>
          </a:p>
        </p:txBody>
      </p:sp>
      <p:sp>
        <p:nvSpPr>
          <p:cNvPr id="34" name="Notched Right Arrow 33"/>
          <p:cNvSpPr/>
          <p:nvPr/>
        </p:nvSpPr>
        <p:spPr bwMode="auto">
          <a:xfrm rot="2722602">
            <a:off x="4851566" y="2732576"/>
            <a:ext cx="1348942" cy="577760"/>
          </a:xfrm>
          <a:prstGeom prst="notched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err="1" smtClean="0">
                <a:gradFill>
                  <a:gsLst>
                    <a:gs pos="0">
                      <a:srgbClr val="FFFFFF"/>
                    </a:gs>
                    <a:gs pos="100000">
                      <a:srgbClr val="FFFFFF"/>
                    </a:gs>
                  </a:gsLst>
                  <a:lin ang="5400000" scaled="0"/>
                </a:gradFill>
              </a:rPr>
              <a:t>Dockerfile</a:t>
            </a:r>
            <a:endParaRPr lang="en-US" sz="1600" dirty="0">
              <a:gradFill>
                <a:gsLst>
                  <a:gs pos="0">
                    <a:srgbClr val="FFFFFF"/>
                  </a:gs>
                  <a:gs pos="100000">
                    <a:srgbClr val="FFFFFF"/>
                  </a:gs>
                </a:gsLst>
                <a:lin ang="5400000" scaled="0"/>
              </a:gradFill>
            </a:endParaRPr>
          </a:p>
        </p:txBody>
      </p:sp>
      <p:sp>
        <p:nvSpPr>
          <p:cNvPr id="35" name="TextBox 34"/>
          <p:cNvSpPr txBox="1"/>
          <p:nvPr/>
        </p:nvSpPr>
        <p:spPr>
          <a:xfrm>
            <a:off x="3514128" y="3986155"/>
            <a:ext cx="2641783" cy="406265"/>
          </a:xfrm>
          <a:prstGeom prst="rect">
            <a:avLst/>
          </a:prstGeom>
          <a:solidFill>
            <a:schemeClr val="bg1">
              <a:lumMod val="50000"/>
            </a:schemeClr>
          </a:solidFill>
        </p:spPr>
        <p:txBody>
          <a:bodyPr wrap="square" lIns="91440" tIns="91440" rIns="0" bIns="91440" rtlCol="0">
            <a:spAutoFit/>
          </a:bodyPr>
          <a:lstStyle/>
          <a:p>
            <a:pPr>
              <a:lnSpc>
                <a:spcPct val="90000"/>
              </a:lnSpc>
              <a:spcAft>
                <a:spcPts val="600"/>
              </a:spcAft>
            </a:pPr>
            <a:r>
              <a:rPr lang="en-US" sz="1600" dirty="0" smtClean="0">
                <a:latin typeface="Courier New" panose="02070309020205020404" pitchFamily="49" charset="0"/>
                <a:cs typeface="Courier New" panose="02070309020205020404" pitchFamily="49" charset="0"/>
              </a:rPr>
              <a:t>Docker-compose build</a:t>
            </a:r>
          </a:p>
        </p:txBody>
      </p:sp>
      <p:grpSp>
        <p:nvGrpSpPr>
          <p:cNvPr id="36" name="Group 35"/>
          <p:cNvGrpSpPr/>
          <p:nvPr/>
        </p:nvGrpSpPr>
        <p:grpSpPr>
          <a:xfrm>
            <a:off x="7266117" y="5024554"/>
            <a:ext cx="831943" cy="466373"/>
            <a:chOff x="3523102" y="1791568"/>
            <a:chExt cx="6746733" cy="3782104"/>
          </a:xfrm>
          <a:solidFill>
            <a:srgbClr val="FFC000"/>
          </a:solidFill>
        </p:grpSpPr>
        <p:sp>
          <p:nvSpPr>
            <p:cNvPr id="37" name="Rectangle 36"/>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Cloud Callout 39"/>
          <p:cNvSpPr/>
          <p:nvPr/>
        </p:nvSpPr>
        <p:spPr bwMode="auto">
          <a:xfrm>
            <a:off x="6880856" y="1230680"/>
            <a:ext cx="2723435" cy="1686833"/>
          </a:xfrm>
          <a:prstGeom prst="cloudCallout">
            <a:avLst>
              <a:gd name="adj1" fmla="val -17341"/>
              <a:gd name="adj2" fmla="val 14680"/>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Docker Registry</a:t>
            </a:r>
          </a:p>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Public/Private</a:t>
            </a:r>
            <a:endParaRPr lang="en-US" sz="2000" dirty="0">
              <a:gradFill>
                <a:gsLst>
                  <a:gs pos="0">
                    <a:srgbClr val="FFFFFF"/>
                  </a:gs>
                  <a:gs pos="100000">
                    <a:srgbClr val="FFFFFF"/>
                  </a:gs>
                </a:gsLst>
                <a:lin ang="5400000" scaled="0"/>
              </a:gradFill>
            </a:endParaRPr>
          </a:p>
        </p:txBody>
      </p:sp>
      <p:sp>
        <p:nvSpPr>
          <p:cNvPr id="2049" name="Flowchart: Predefined Process 2048"/>
          <p:cNvSpPr/>
          <p:nvPr/>
        </p:nvSpPr>
        <p:spPr bwMode="auto">
          <a:xfrm>
            <a:off x="10332992" y="2338486"/>
            <a:ext cx="2023320" cy="1183959"/>
          </a:xfrm>
          <a:prstGeom prst="flowChartPredefinedProcess">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91440" numCol="1" rtlCol="0" anchor="t" anchorCtr="0" compatLnSpc="1">
            <a:prstTxWarp prst="textNoShape">
              <a:avLst/>
            </a:prstTxWarp>
          </a:bodyPr>
          <a:lstStyle/>
          <a:p>
            <a:pPr algn="ctr" defTabSz="932472" fontAlgn="base">
              <a:spcBef>
                <a:spcPct val="0"/>
              </a:spcBef>
              <a:spcAft>
                <a:spcPct val="0"/>
              </a:spcAft>
            </a:pPr>
            <a:r>
              <a:rPr lang="en-US" sz="1600" dirty="0" smtClean="0">
                <a:gradFill>
                  <a:gsLst>
                    <a:gs pos="0">
                      <a:srgbClr val="FFFFFF"/>
                    </a:gs>
                    <a:gs pos="100000">
                      <a:srgbClr val="FFFFFF"/>
                    </a:gs>
                  </a:gsLst>
                  <a:lin ang="5400000" scaled="0"/>
                </a:gradFill>
                <a:effectLst>
                  <a:outerShdw blurRad="50800" dist="38100" dir="2700000" algn="tl" rotWithShape="0">
                    <a:prstClr val="black">
                      <a:alpha val="40000"/>
                    </a:prstClr>
                  </a:outerShdw>
                </a:effectLst>
              </a:rPr>
              <a:t>TEST</a:t>
            </a:r>
            <a:endParaRPr lang="en-US" sz="1600" dirty="0">
              <a:gradFill>
                <a:gsLst>
                  <a:gs pos="0">
                    <a:srgbClr val="FFFFFF"/>
                  </a:gs>
                  <a:gs pos="100000">
                    <a:srgbClr val="FFFFFF"/>
                  </a:gs>
                </a:gsLst>
                <a:lin ang="5400000" scaled="0"/>
              </a:gradFill>
              <a:effectLst>
                <a:outerShdw blurRad="50800" dist="38100" dir="2700000" algn="tl" rotWithShape="0">
                  <a:prstClr val="black">
                    <a:alpha val="40000"/>
                  </a:prstClr>
                </a:outerShdw>
              </a:effectLst>
            </a:endParaRPr>
          </a:p>
        </p:txBody>
      </p:sp>
      <p:sp>
        <p:nvSpPr>
          <p:cNvPr id="42" name="Flowchart: Predefined Process 41"/>
          <p:cNvSpPr/>
          <p:nvPr/>
        </p:nvSpPr>
        <p:spPr bwMode="auto">
          <a:xfrm>
            <a:off x="10332992" y="3597307"/>
            <a:ext cx="2023320" cy="1183959"/>
          </a:xfrm>
          <a:prstGeom prst="flowChartPredefinedProcess">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91440" numCol="1" rtlCol="0" anchor="t" anchorCtr="0" compatLnSpc="1">
            <a:prstTxWarp prst="textNoShape">
              <a:avLst/>
            </a:prstTxWarp>
          </a:bodyPr>
          <a:lstStyle/>
          <a:p>
            <a:pPr algn="ctr" defTabSz="932472" fontAlgn="base">
              <a:spcBef>
                <a:spcPct val="0"/>
              </a:spcBef>
              <a:spcAft>
                <a:spcPct val="0"/>
              </a:spcAft>
            </a:pPr>
            <a:r>
              <a:rPr lang="en-US" sz="1600" dirty="0" smtClean="0">
                <a:gradFill>
                  <a:gsLst>
                    <a:gs pos="0">
                      <a:srgbClr val="FFFFFF"/>
                    </a:gs>
                    <a:gs pos="100000">
                      <a:srgbClr val="FFFFFF"/>
                    </a:gs>
                  </a:gsLst>
                  <a:lin ang="5400000" scaled="0"/>
                </a:gradFill>
                <a:effectLst>
                  <a:outerShdw blurRad="50800" dist="38100" dir="2700000" algn="tl" rotWithShape="0">
                    <a:prstClr val="black">
                      <a:alpha val="40000"/>
                    </a:prstClr>
                  </a:outerShdw>
                </a:effectLst>
              </a:rPr>
              <a:t>Staging</a:t>
            </a:r>
            <a:endParaRPr lang="en-US" sz="1600" dirty="0">
              <a:gradFill>
                <a:gsLst>
                  <a:gs pos="0">
                    <a:srgbClr val="FFFFFF"/>
                  </a:gs>
                  <a:gs pos="100000">
                    <a:srgbClr val="FFFFFF"/>
                  </a:gs>
                </a:gsLst>
                <a:lin ang="5400000" scaled="0"/>
              </a:gradFill>
              <a:effectLst>
                <a:outerShdw blurRad="50800" dist="38100" dir="2700000" algn="tl" rotWithShape="0">
                  <a:prstClr val="black">
                    <a:alpha val="40000"/>
                  </a:prstClr>
                </a:outerShdw>
              </a:effectLst>
            </a:endParaRPr>
          </a:p>
        </p:txBody>
      </p:sp>
      <p:sp>
        <p:nvSpPr>
          <p:cNvPr id="43" name="Flowchart: Predefined Process 42"/>
          <p:cNvSpPr/>
          <p:nvPr/>
        </p:nvSpPr>
        <p:spPr bwMode="auto">
          <a:xfrm>
            <a:off x="10332992" y="4856129"/>
            <a:ext cx="2023320" cy="1567182"/>
          </a:xfrm>
          <a:prstGeom prst="flowChartPredefinedProcess">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91440" numCol="1" rtlCol="0" anchor="t" anchorCtr="0" compatLnSpc="1">
            <a:prstTxWarp prst="textNoShape">
              <a:avLst/>
            </a:prstTxWarp>
          </a:bodyPr>
          <a:lstStyle/>
          <a:p>
            <a:pPr algn="ctr" defTabSz="932472" fontAlgn="base">
              <a:spcBef>
                <a:spcPct val="0"/>
              </a:spcBef>
              <a:spcAft>
                <a:spcPct val="0"/>
              </a:spcAft>
            </a:pPr>
            <a:r>
              <a:rPr lang="en-US" sz="1600" dirty="0" smtClean="0">
                <a:gradFill>
                  <a:gsLst>
                    <a:gs pos="0">
                      <a:srgbClr val="FFFFFF"/>
                    </a:gs>
                    <a:gs pos="100000">
                      <a:srgbClr val="FFFFFF"/>
                    </a:gs>
                  </a:gsLst>
                  <a:lin ang="5400000" scaled="0"/>
                </a:gradFill>
                <a:effectLst>
                  <a:outerShdw blurRad="50800" dist="38100" dir="2700000" algn="tl" rotWithShape="0">
                    <a:prstClr val="black">
                      <a:alpha val="40000"/>
                    </a:prstClr>
                  </a:outerShdw>
                </a:effectLst>
              </a:rPr>
              <a:t>Production</a:t>
            </a:r>
            <a:endParaRPr lang="en-US" sz="1600" dirty="0">
              <a:gradFill>
                <a:gsLst>
                  <a:gs pos="0">
                    <a:srgbClr val="FFFFFF"/>
                  </a:gs>
                  <a:gs pos="100000">
                    <a:srgbClr val="FFFFFF"/>
                  </a:gs>
                </a:gsLst>
                <a:lin ang="5400000" scaled="0"/>
              </a:gradFill>
              <a:effectLst>
                <a:outerShdw blurRad="50800" dist="38100" dir="2700000" algn="tl" rotWithShape="0">
                  <a:prstClr val="black">
                    <a:alpha val="40000"/>
                  </a:prstClr>
                </a:outerShdw>
              </a:effectLst>
            </a:endParaRPr>
          </a:p>
        </p:txBody>
      </p:sp>
      <p:sp>
        <p:nvSpPr>
          <p:cNvPr id="2051" name="Flowchart: Card 2050"/>
          <p:cNvSpPr/>
          <p:nvPr/>
        </p:nvSpPr>
        <p:spPr bwMode="auto">
          <a:xfrm>
            <a:off x="9108036" y="2714869"/>
            <a:ext cx="973700" cy="548428"/>
          </a:xfrm>
          <a:prstGeom prst="flowChartPunchedCard">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91440" numCol="1" rtlCol="0" anchor="ctr" anchorCtr="0" compatLnSpc="1">
            <a:prstTxWarp prst="textNoShape">
              <a:avLst/>
            </a:prstTxWarp>
          </a:bodyPr>
          <a:lstStyle/>
          <a:p>
            <a:pPr algn="ctr" defTabSz="932472" fontAlgn="base">
              <a:spcBef>
                <a:spcPct val="0"/>
              </a:spcBef>
              <a:spcAft>
                <a:spcPct val="0"/>
              </a:spcAft>
            </a:pPr>
            <a:r>
              <a:rPr lang="en-US" sz="1400" dirty="0" smtClean="0">
                <a:gradFill>
                  <a:gsLst>
                    <a:gs pos="0">
                      <a:srgbClr val="FFFFFF"/>
                    </a:gs>
                    <a:gs pos="100000">
                      <a:srgbClr val="FFFFFF"/>
                    </a:gs>
                  </a:gsLst>
                  <a:lin ang="5400000" scaled="0"/>
                </a:gradFill>
              </a:rPr>
              <a:t>Docker-compose</a:t>
            </a:r>
            <a:endParaRPr lang="en-US" sz="1400" dirty="0">
              <a:gradFill>
                <a:gsLst>
                  <a:gs pos="0">
                    <a:srgbClr val="FFFFFF"/>
                  </a:gs>
                  <a:gs pos="100000">
                    <a:srgbClr val="FFFFFF"/>
                  </a:gs>
                </a:gsLst>
                <a:lin ang="5400000" scaled="0"/>
              </a:gradFill>
            </a:endParaRPr>
          </a:p>
        </p:txBody>
      </p:sp>
      <p:sp>
        <p:nvSpPr>
          <p:cNvPr id="45" name="Flowchart: Card 44"/>
          <p:cNvSpPr/>
          <p:nvPr/>
        </p:nvSpPr>
        <p:spPr bwMode="auto">
          <a:xfrm>
            <a:off x="9112574" y="3971979"/>
            <a:ext cx="973700" cy="548428"/>
          </a:xfrm>
          <a:prstGeom prst="flowChartPunchedCard">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91440" numCol="1" rtlCol="0" anchor="ctr" anchorCtr="0" compatLnSpc="1">
            <a:prstTxWarp prst="textNoShape">
              <a:avLst/>
            </a:prstTxWarp>
          </a:bodyPr>
          <a:lstStyle/>
          <a:p>
            <a:pPr algn="ctr" defTabSz="932472" fontAlgn="base">
              <a:spcBef>
                <a:spcPct val="0"/>
              </a:spcBef>
              <a:spcAft>
                <a:spcPct val="0"/>
              </a:spcAft>
            </a:pPr>
            <a:r>
              <a:rPr lang="en-US" sz="1400" dirty="0" smtClean="0">
                <a:gradFill>
                  <a:gsLst>
                    <a:gs pos="0">
                      <a:srgbClr val="FFFFFF"/>
                    </a:gs>
                    <a:gs pos="100000">
                      <a:srgbClr val="FFFFFF"/>
                    </a:gs>
                  </a:gsLst>
                  <a:lin ang="5400000" scaled="0"/>
                </a:gradFill>
              </a:rPr>
              <a:t>Docker-compose</a:t>
            </a:r>
            <a:endParaRPr lang="en-US" sz="1400" dirty="0">
              <a:gradFill>
                <a:gsLst>
                  <a:gs pos="0">
                    <a:srgbClr val="FFFFFF"/>
                  </a:gs>
                  <a:gs pos="100000">
                    <a:srgbClr val="FFFFFF"/>
                  </a:gs>
                </a:gsLst>
                <a:lin ang="5400000" scaled="0"/>
              </a:gradFill>
            </a:endParaRPr>
          </a:p>
        </p:txBody>
      </p:sp>
      <p:sp>
        <p:nvSpPr>
          <p:cNvPr id="46" name="Flowchart: Card 45"/>
          <p:cNvSpPr/>
          <p:nvPr/>
        </p:nvSpPr>
        <p:spPr bwMode="auto">
          <a:xfrm>
            <a:off x="9087907" y="5244459"/>
            <a:ext cx="973700" cy="548428"/>
          </a:xfrm>
          <a:prstGeom prst="flowChartPunchedCard">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91440" numCol="1" rtlCol="0" anchor="ctr" anchorCtr="0" compatLnSpc="1">
            <a:prstTxWarp prst="textNoShape">
              <a:avLst/>
            </a:prstTxWarp>
          </a:bodyPr>
          <a:lstStyle/>
          <a:p>
            <a:pPr algn="ctr" defTabSz="932472" fontAlgn="base">
              <a:spcBef>
                <a:spcPct val="0"/>
              </a:spcBef>
              <a:spcAft>
                <a:spcPct val="0"/>
              </a:spcAft>
            </a:pPr>
            <a:r>
              <a:rPr lang="en-US" sz="1400" dirty="0" smtClean="0">
                <a:gradFill>
                  <a:gsLst>
                    <a:gs pos="0">
                      <a:srgbClr val="FFFFFF"/>
                    </a:gs>
                    <a:gs pos="100000">
                      <a:srgbClr val="FFFFFF"/>
                    </a:gs>
                  </a:gsLst>
                  <a:lin ang="5400000" scaled="0"/>
                </a:gradFill>
              </a:rPr>
              <a:t>Docker-compose</a:t>
            </a:r>
            <a:endParaRPr lang="en-US" sz="1400" dirty="0">
              <a:gradFill>
                <a:gsLst>
                  <a:gs pos="0">
                    <a:srgbClr val="FFFFFF"/>
                  </a:gs>
                  <a:gs pos="100000">
                    <a:srgbClr val="FFFFFF"/>
                  </a:gs>
                </a:gsLst>
                <a:lin ang="5400000" scaled="0"/>
              </a:gradFill>
            </a:endParaRPr>
          </a:p>
        </p:txBody>
      </p:sp>
      <p:sp>
        <p:nvSpPr>
          <p:cNvPr id="47" name="Notched Right Arrow 46"/>
          <p:cNvSpPr/>
          <p:nvPr/>
        </p:nvSpPr>
        <p:spPr bwMode="auto">
          <a:xfrm rot="17592330">
            <a:off x="-118506" y="3493048"/>
            <a:ext cx="2509148" cy="577760"/>
          </a:xfrm>
          <a:prstGeom prst="notched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gradFill>
                  <a:gsLst>
                    <a:gs pos="0">
                      <a:srgbClr val="FFFFFF"/>
                    </a:gs>
                    <a:gs pos="100000">
                      <a:srgbClr val="FFFFFF"/>
                    </a:gs>
                  </a:gsLst>
                  <a:lin ang="5400000" scaled="0"/>
                </a:gradFill>
              </a:rPr>
              <a:t>Push</a:t>
            </a:r>
            <a:endParaRPr lang="en-US" sz="1600" dirty="0">
              <a:gradFill>
                <a:gsLst>
                  <a:gs pos="0">
                    <a:srgbClr val="FFFFFF"/>
                  </a:gs>
                  <a:gs pos="100000">
                    <a:srgbClr val="FFFFFF"/>
                  </a:gs>
                </a:gsLst>
                <a:lin ang="5400000" scaled="0"/>
              </a:gradFill>
            </a:endParaRPr>
          </a:p>
        </p:txBody>
      </p:sp>
      <p:grpSp>
        <p:nvGrpSpPr>
          <p:cNvPr id="52" name="Group 51"/>
          <p:cNvGrpSpPr/>
          <p:nvPr/>
        </p:nvGrpSpPr>
        <p:grpSpPr>
          <a:xfrm>
            <a:off x="11000259" y="2403221"/>
            <a:ext cx="598891" cy="335728"/>
            <a:chOff x="3523102" y="1791568"/>
            <a:chExt cx="6746733" cy="3782104"/>
          </a:xfrm>
          <a:solidFill>
            <a:srgbClr val="00B050"/>
          </a:solidFill>
        </p:grpSpPr>
        <p:sp>
          <p:nvSpPr>
            <p:cNvPr id="53" name="Rectangle 52"/>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11611236" y="2740470"/>
            <a:ext cx="598891" cy="335728"/>
            <a:chOff x="3523102" y="1791568"/>
            <a:chExt cx="6746733" cy="3782104"/>
          </a:xfrm>
          <a:solidFill>
            <a:srgbClr val="002060"/>
          </a:solidFill>
        </p:grpSpPr>
        <p:sp>
          <p:nvSpPr>
            <p:cNvPr id="57" name="Rectangle 56"/>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11000259" y="3073208"/>
            <a:ext cx="598891" cy="335728"/>
            <a:chOff x="3523102" y="1791568"/>
            <a:chExt cx="6746733" cy="3782104"/>
          </a:xfrm>
          <a:solidFill>
            <a:srgbClr val="C00000"/>
          </a:solidFill>
        </p:grpSpPr>
        <p:sp>
          <p:nvSpPr>
            <p:cNvPr id="61" name="Rectangle 60"/>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11611489" y="3076198"/>
            <a:ext cx="598891" cy="335728"/>
            <a:chOff x="3523102" y="1791568"/>
            <a:chExt cx="6746733" cy="3782104"/>
          </a:xfrm>
          <a:solidFill>
            <a:srgbClr val="FFC000"/>
          </a:solidFill>
        </p:grpSpPr>
        <p:sp>
          <p:nvSpPr>
            <p:cNvPr id="65" name="Rectangle 64"/>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11609276" y="2399994"/>
            <a:ext cx="598891" cy="335728"/>
            <a:chOff x="3523102" y="1791568"/>
            <a:chExt cx="6746733" cy="3782104"/>
          </a:xfrm>
          <a:solidFill>
            <a:srgbClr val="00B050"/>
          </a:solidFill>
        </p:grpSpPr>
        <p:sp>
          <p:nvSpPr>
            <p:cNvPr id="69" name="Rectangle 68"/>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11000259" y="2740470"/>
            <a:ext cx="598891" cy="335728"/>
            <a:chOff x="3523102" y="1791568"/>
            <a:chExt cx="6746733" cy="3782104"/>
          </a:xfrm>
          <a:solidFill>
            <a:srgbClr val="002060"/>
          </a:solidFill>
        </p:grpSpPr>
        <p:sp>
          <p:nvSpPr>
            <p:cNvPr id="73" name="Rectangle 72"/>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10986499" y="3710642"/>
            <a:ext cx="598891" cy="335728"/>
            <a:chOff x="3523102" y="1791568"/>
            <a:chExt cx="6746733" cy="3782104"/>
          </a:xfrm>
          <a:solidFill>
            <a:srgbClr val="00B050"/>
          </a:solidFill>
        </p:grpSpPr>
        <p:sp>
          <p:nvSpPr>
            <p:cNvPr id="77" name="Rectangle 76"/>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11597476" y="4047891"/>
            <a:ext cx="598891" cy="335728"/>
            <a:chOff x="3523102" y="1791568"/>
            <a:chExt cx="6746733" cy="3782104"/>
          </a:xfrm>
          <a:solidFill>
            <a:srgbClr val="002060"/>
          </a:solidFill>
        </p:grpSpPr>
        <p:sp>
          <p:nvSpPr>
            <p:cNvPr id="81" name="Rectangle 80"/>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10986499" y="4380629"/>
            <a:ext cx="598891" cy="335728"/>
            <a:chOff x="3523102" y="1791568"/>
            <a:chExt cx="6746733" cy="3782104"/>
          </a:xfrm>
          <a:solidFill>
            <a:srgbClr val="C00000"/>
          </a:solidFill>
        </p:grpSpPr>
        <p:sp>
          <p:nvSpPr>
            <p:cNvPr id="85" name="Rectangle 84"/>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11597729" y="4383619"/>
            <a:ext cx="598891" cy="335728"/>
            <a:chOff x="3523102" y="1791568"/>
            <a:chExt cx="6746733" cy="3782104"/>
          </a:xfrm>
          <a:solidFill>
            <a:srgbClr val="FFC000"/>
          </a:solidFill>
        </p:grpSpPr>
        <p:sp>
          <p:nvSpPr>
            <p:cNvPr id="89" name="Rectangle 88"/>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11595516" y="3707415"/>
            <a:ext cx="598891" cy="335728"/>
            <a:chOff x="3523102" y="1791568"/>
            <a:chExt cx="6746733" cy="3782104"/>
          </a:xfrm>
          <a:solidFill>
            <a:srgbClr val="00B050"/>
          </a:solidFill>
        </p:grpSpPr>
        <p:sp>
          <p:nvSpPr>
            <p:cNvPr id="93" name="Rectangle 92"/>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10986499" y="4047891"/>
            <a:ext cx="598891" cy="335728"/>
            <a:chOff x="3523102" y="1791568"/>
            <a:chExt cx="6746733" cy="3782104"/>
          </a:xfrm>
          <a:solidFill>
            <a:srgbClr val="002060"/>
          </a:solidFill>
        </p:grpSpPr>
        <p:sp>
          <p:nvSpPr>
            <p:cNvPr id="97" name="Rectangle 96"/>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11021034" y="4946140"/>
            <a:ext cx="598891" cy="335728"/>
            <a:chOff x="3523102" y="1791568"/>
            <a:chExt cx="6746733" cy="3782104"/>
          </a:xfrm>
          <a:solidFill>
            <a:srgbClr val="00B050"/>
          </a:solidFill>
        </p:grpSpPr>
        <p:sp>
          <p:nvSpPr>
            <p:cNvPr id="101" name="Rectangle 100"/>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11634168" y="5619620"/>
            <a:ext cx="598891" cy="335728"/>
            <a:chOff x="3523102" y="1791568"/>
            <a:chExt cx="6746733" cy="3782104"/>
          </a:xfrm>
          <a:solidFill>
            <a:srgbClr val="002060"/>
          </a:solidFill>
        </p:grpSpPr>
        <p:sp>
          <p:nvSpPr>
            <p:cNvPr id="105" name="Rectangle 104"/>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11021034" y="5957372"/>
            <a:ext cx="598891" cy="335728"/>
            <a:chOff x="3523102" y="1791568"/>
            <a:chExt cx="6746733" cy="3782104"/>
          </a:xfrm>
          <a:solidFill>
            <a:srgbClr val="C00000"/>
          </a:solidFill>
        </p:grpSpPr>
        <p:sp>
          <p:nvSpPr>
            <p:cNvPr id="109" name="Rectangle 108"/>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11632264" y="5960362"/>
            <a:ext cx="598891" cy="335728"/>
            <a:chOff x="3523102" y="1791568"/>
            <a:chExt cx="6746733" cy="3782104"/>
          </a:xfrm>
          <a:solidFill>
            <a:srgbClr val="FFC000"/>
          </a:solidFill>
        </p:grpSpPr>
        <p:sp>
          <p:nvSpPr>
            <p:cNvPr id="113" name="Rectangle 112"/>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11630051" y="4942913"/>
            <a:ext cx="598891" cy="335728"/>
            <a:chOff x="3523102" y="1791568"/>
            <a:chExt cx="6746733" cy="3782104"/>
          </a:xfrm>
          <a:solidFill>
            <a:srgbClr val="00B050"/>
          </a:solidFill>
        </p:grpSpPr>
        <p:sp>
          <p:nvSpPr>
            <p:cNvPr id="117" name="Rectangle 116"/>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11023191" y="5619620"/>
            <a:ext cx="598891" cy="335728"/>
            <a:chOff x="3523102" y="1791568"/>
            <a:chExt cx="6746733" cy="3782104"/>
          </a:xfrm>
          <a:solidFill>
            <a:srgbClr val="002060"/>
          </a:solidFill>
        </p:grpSpPr>
        <p:sp>
          <p:nvSpPr>
            <p:cNvPr id="121" name="Rectangle 120"/>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Flowchart: Card 124"/>
          <p:cNvSpPr/>
          <p:nvPr/>
        </p:nvSpPr>
        <p:spPr bwMode="auto">
          <a:xfrm>
            <a:off x="9117441" y="3278812"/>
            <a:ext cx="973700" cy="243633"/>
          </a:xfrm>
          <a:prstGeom prst="flowChartPunchedCard">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91440" numCol="1" rtlCol="0" anchor="ctr" anchorCtr="0" compatLnSpc="1">
            <a:prstTxWarp prst="textNoShape">
              <a:avLst/>
            </a:prstTxWarp>
          </a:bodyPr>
          <a:lstStyle/>
          <a:p>
            <a:pPr algn="ctr" defTabSz="932472" fontAlgn="base">
              <a:spcBef>
                <a:spcPct val="0"/>
              </a:spcBef>
              <a:spcAft>
                <a:spcPct val="0"/>
              </a:spcAft>
            </a:pPr>
            <a:r>
              <a:rPr lang="en-US" sz="1400" dirty="0" err="1" smtClean="0">
                <a:gradFill>
                  <a:gsLst>
                    <a:gs pos="0">
                      <a:srgbClr val="FFFFFF"/>
                    </a:gs>
                    <a:gs pos="100000">
                      <a:srgbClr val="FFFFFF"/>
                    </a:gs>
                  </a:gsLst>
                  <a:lin ang="5400000" scaled="0"/>
                </a:gradFill>
              </a:rPr>
              <a:t>envTEST.list</a:t>
            </a:r>
            <a:endParaRPr lang="en-US" sz="1400" dirty="0">
              <a:gradFill>
                <a:gsLst>
                  <a:gs pos="0">
                    <a:srgbClr val="FFFFFF"/>
                  </a:gs>
                  <a:gs pos="100000">
                    <a:srgbClr val="FFFFFF"/>
                  </a:gs>
                </a:gsLst>
                <a:lin ang="5400000" scaled="0"/>
              </a:gradFill>
            </a:endParaRPr>
          </a:p>
        </p:txBody>
      </p:sp>
      <p:sp>
        <p:nvSpPr>
          <p:cNvPr id="126" name="Flowchart: Card 125"/>
          <p:cNvSpPr/>
          <p:nvPr/>
        </p:nvSpPr>
        <p:spPr bwMode="auto">
          <a:xfrm>
            <a:off x="9125633" y="4541182"/>
            <a:ext cx="973700" cy="243633"/>
          </a:xfrm>
          <a:prstGeom prst="flowChartPunchedCard">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91440" numCol="1" rtlCol="0" anchor="ctr" anchorCtr="0" compatLnSpc="1">
            <a:prstTxWarp prst="textNoShape">
              <a:avLst/>
            </a:prstTxWarp>
          </a:bodyPr>
          <a:lstStyle/>
          <a:p>
            <a:pPr algn="ctr" defTabSz="932472" fontAlgn="base">
              <a:spcBef>
                <a:spcPct val="0"/>
              </a:spcBef>
              <a:spcAft>
                <a:spcPct val="0"/>
              </a:spcAft>
            </a:pPr>
            <a:r>
              <a:rPr lang="en-US" sz="1400" dirty="0" err="1" smtClean="0">
                <a:gradFill>
                  <a:gsLst>
                    <a:gs pos="0">
                      <a:srgbClr val="FFFFFF"/>
                    </a:gs>
                    <a:gs pos="100000">
                      <a:srgbClr val="FFFFFF"/>
                    </a:gs>
                  </a:gsLst>
                  <a:lin ang="5400000" scaled="0"/>
                </a:gradFill>
              </a:rPr>
              <a:t>envStag.list</a:t>
            </a:r>
            <a:endParaRPr lang="en-US" sz="1400" dirty="0">
              <a:gradFill>
                <a:gsLst>
                  <a:gs pos="0">
                    <a:srgbClr val="FFFFFF"/>
                  </a:gs>
                  <a:gs pos="100000">
                    <a:srgbClr val="FFFFFF"/>
                  </a:gs>
                </a:gsLst>
                <a:lin ang="5400000" scaled="0"/>
              </a:gradFill>
            </a:endParaRPr>
          </a:p>
        </p:txBody>
      </p:sp>
      <p:sp>
        <p:nvSpPr>
          <p:cNvPr id="127" name="Flowchart: Card 126"/>
          <p:cNvSpPr/>
          <p:nvPr/>
        </p:nvSpPr>
        <p:spPr bwMode="auto">
          <a:xfrm>
            <a:off x="9086730" y="5805761"/>
            <a:ext cx="973700" cy="243633"/>
          </a:xfrm>
          <a:prstGeom prst="flowChartPunchedCard">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91440" numCol="1" rtlCol="0" anchor="ctr" anchorCtr="0" compatLnSpc="1">
            <a:prstTxWarp prst="textNoShape">
              <a:avLst/>
            </a:prstTxWarp>
          </a:bodyPr>
          <a:lstStyle/>
          <a:p>
            <a:pPr algn="ctr" defTabSz="932472" fontAlgn="base">
              <a:spcBef>
                <a:spcPct val="0"/>
              </a:spcBef>
              <a:spcAft>
                <a:spcPct val="0"/>
              </a:spcAft>
            </a:pPr>
            <a:r>
              <a:rPr lang="en-US" sz="1400" dirty="0" err="1" smtClean="0">
                <a:gradFill>
                  <a:gsLst>
                    <a:gs pos="0">
                      <a:srgbClr val="FFFFFF"/>
                    </a:gs>
                    <a:gs pos="100000">
                      <a:srgbClr val="FFFFFF"/>
                    </a:gs>
                  </a:gsLst>
                  <a:lin ang="5400000" scaled="0"/>
                </a:gradFill>
              </a:rPr>
              <a:t>envProd.list</a:t>
            </a:r>
            <a:endParaRPr lang="en-US" sz="1400" dirty="0">
              <a:gradFill>
                <a:gsLst>
                  <a:gs pos="0">
                    <a:srgbClr val="FFFFFF"/>
                  </a:gs>
                  <a:gs pos="100000">
                    <a:srgbClr val="FFFFFF"/>
                  </a:gs>
                </a:gsLst>
                <a:lin ang="5400000" scaled="0"/>
              </a:gradFill>
            </a:endParaRPr>
          </a:p>
        </p:txBody>
      </p:sp>
      <p:sp>
        <p:nvSpPr>
          <p:cNvPr id="128" name="Flowchart: Card 127"/>
          <p:cNvSpPr/>
          <p:nvPr/>
        </p:nvSpPr>
        <p:spPr bwMode="auto">
          <a:xfrm>
            <a:off x="5168645" y="5097883"/>
            <a:ext cx="973700" cy="243633"/>
          </a:xfrm>
          <a:prstGeom prst="flowChartPunchedCard">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91440" numCol="1" rtlCol="0" anchor="ctr" anchorCtr="0" compatLnSpc="1">
            <a:prstTxWarp prst="textNoShape">
              <a:avLst/>
            </a:prstTxWarp>
          </a:bodyPr>
          <a:lstStyle/>
          <a:p>
            <a:pPr algn="ctr" defTabSz="932472" fontAlgn="base">
              <a:spcBef>
                <a:spcPct val="0"/>
              </a:spcBef>
              <a:spcAft>
                <a:spcPct val="0"/>
              </a:spcAft>
            </a:pPr>
            <a:r>
              <a:rPr lang="en-US" sz="1400" dirty="0" err="1" smtClean="0">
                <a:gradFill>
                  <a:gsLst>
                    <a:gs pos="0">
                      <a:srgbClr val="FFFFFF"/>
                    </a:gs>
                    <a:gs pos="100000">
                      <a:srgbClr val="FFFFFF"/>
                    </a:gs>
                  </a:gsLst>
                  <a:lin ang="5400000" scaled="0"/>
                </a:gradFill>
              </a:rPr>
              <a:t>envInt.list</a:t>
            </a:r>
            <a:endParaRPr lang="en-US" sz="1400" dirty="0">
              <a:gradFill>
                <a:gsLst>
                  <a:gs pos="0">
                    <a:srgbClr val="FFFFFF"/>
                  </a:gs>
                  <a:gs pos="100000">
                    <a:srgbClr val="FFFFFF"/>
                  </a:gs>
                </a:gsLst>
                <a:lin ang="5400000" scaled="0"/>
              </a:gradFill>
            </a:endParaRPr>
          </a:p>
        </p:txBody>
      </p:sp>
      <p:grpSp>
        <p:nvGrpSpPr>
          <p:cNvPr id="129" name="Group 128"/>
          <p:cNvGrpSpPr/>
          <p:nvPr/>
        </p:nvGrpSpPr>
        <p:grpSpPr>
          <a:xfrm>
            <a:off x="11634168" y="5281868"/>
            <a:ext cx="598891" cy="335728"/>
            <a:chOff x="3523102" y="1791568"/>
            <a:chExt cx="6746733" cy="3782104"/>
          </a:xfrm>
          <a:solidFill>
            <a:srgbClr val="002060"/>
          </a:solidFill>
        </p:grpSpPr>
        <p:sp>
          <p:nvSpPr>
            <p:cNvPr id="130" name="Rectangle 129"/>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11020583" y="5283392"/>
            <a:ext cx="598891" cy="335728"/>
            <a:chOff x="3523102" y="1791568"/>
            <a:chExt cx="6746733" cy="3782104"/>
          </a:xfrm>
          <a:solidFill>
            <a:srgbClr val="00B050"/>
          </a:solidFill>
        </p:grpSpPr>
        <p:sp>
          <p:nvSpPr>
            <p:cNvPr id="134" name="Rectangle 133"/>
            <p:cNvSpPr/>
            <p:nvPr/>
          </p:nvSpPr>
          <p:spPr>
            <a:xfrm>
              <a:off x="3757139" y="2148421"/>
              <a:ext cx="6278658" cy="30683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523102"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flipH="1">
              <a:off x="9715928" y="1791568"/>
              <a:ext cx="553907" cy="3782104"/>
            </a:xfrm>
            <a:custGeom>
              <a:avLst/>
              <a:gdLst>
                <a:gd name="connsiteX0" fmla="*/ 104335 w 553907"/>
                <a:gd name="connsiteY0" fmla="*/ 0 h 3782104"/>
                <a:gd name="connsiteX1" fmla="*/ 553907 w 553907"/>
                <a:gd name="connsiteY1" fmla="*/ 0 h 3782104"/>
                <a:gd name="connsiteX2" fmla="*/ 553907 w 553907"/>
                <a:gd name="connsiteY2" fmla="*/ 285720 h 3782104"/>
                <a:gd name="connsiteX3" fmla="*/ 156511 w 553907"/>
                <a:gd name="connsiteY3" fmla="*/ 285720 h 3782104"/>
                <a:gd name="connsiteX4" fmla="*/ 156511 w 553907"/>
                <a:gd name="connsiteY4" fmla="*/ 3496384 h 3782104"/>
                <a:gd name="connsiteX5" fmla="*/ 553907 w 553907"/>
                <a:gd name="connsiteY5" fmla="*/ 3496384 h 3782104"/>
                <a:gd name="connsiteX6" fmla="*/ 553907 w 553907"/>
                <a:gd name="connsiteY6" fmla="*/ 3782104 h 3782104"/>
                <a:gd name="connsiteX7" fmla="*/ 104335 w 553907"/>
                <a:gd name="connsiteY7" fmla="*/ 3782104 h 3782104"/>
                <a:gd name="connsiteX8" fmla="*/ 104335 w 553907"/>
                <a:gd name="connsiteY8" fmla="*/ 3610684 h 3782104"/>
                <a:gd name="connsiteX9" fmla="*/ 0 w 553907"/>
                <a:gd name="connsiteY9" fmla="*/ 3610684 h 3782104"/>
                <a:gd name="connsiteX10" fmla="*/ 0 w 553907"/>
                <a:gd name="connsiteY10" fmla="*/ 175571 h 3782104"/>
                <a:gd name="connsiteX11" fmla="*/ 104335 w 553907"/>
                <a:gd name="connsiteY11" fmla="*/ 175571 h 378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907" h="3782104">
                  <a:moveTo>
                    <a:pt x="104335" y="0"/>
                  </a:moveTo>
                  <a:lnTo>
                    <a:pt x="553907" y="0"/>
                  </a:lnTo>
                  <a:lnTo>
                    <a:pt x="553907" y="285720"/>
                  </a:lnTo>
                  <a:lnTo>
                    <a:pt x="156511" y="285720"/>
                  </a:lnTo>
                  <a:lnTo>
                    <a:pt x="156511" y="3496384"/>
                  </a:lnTo>
                  <a:lnTo>
                    <a:pt x="553907" y="3496384"/>
                  </a:lnTo>
                  <a:lnTo>
                    <a:pt x="553907" y="3782104"/>
                  </a:lnTo>
                  <a:lnTo>
                    <a:pt x="104335" y="3782104"/>
                  </a:lnTo>
                  <a:lnTo>
                    <a:pt x="104335" y="3610684"/>
                  </a:lnTo>
                  <a:lnTo>
                    <a:pt x="0" y="3610684"/>
                  </a:lnTo>
                  <a:lnTo>
                    <a:pt x="0" y="175571"/>
                  </a:lnTo>
                  <a:lnTo>
                    <a:pt x="104335" y="1755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198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down)">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00"/>
                            </p:stCondLst>
                            <p:childTnLst>
                              <p:par>
                                <p:cTn id="45" presetID="10" presetClass="entr" presetSubtype="0" fill="hold" grpId="1"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28"/>
                                        </p:tgtEl>
                                        <p:attrNameLst>
                                          <p:attrName>style.visibility</p:attrName>
                                        </p:attrNameLst>
                                      </p:cBhvr>
                                      <p:to>
                                        <p:strVal val="visible"/>
                                      </p:to>
                                    </p:set>
                                    <p:animEffect transition="in" filter="wipe(left)">
                                      <p:cBhvr>
                                        <p:cTn id="56" dur="500"/>
                                        <p:tgtEl>
                                          <p:spTgt spid="128"/>
                                        </p:tgtEl>
                                      </p:cBhvr>
                                    </p:animEffect>
                                  </p:childTnLst>
                                </p:cTn>
                              </p:par>
                            </p:childTnLst>
                          </p:cTn>
                        </p:par>
                        <p:par>
                          <p:cTn id="57" fill="hold">
                            <p:stCondLst>
                              <p:cond delay="1000"/>
                            </p:stCondLst>
                            <p:childTnLst>
                              <p:par>
                                <p:cTn id="58" presetID="14" presetClass="entr" presetSubtype="10"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randombar(horizontal)">
                                      <p:cBhvr>
                                        <p:cTn id="60" dur="500"/>
                                        <p:tgtEl>
                                          <p:spTgt spid="19"/>
                                        </p:tgtEl>
                                      </p:cBhvr>
                                    </p:animEffect>
                                  </p:childTnLst>
                                </p:cTn>
                              </p:par>
                            </p:childTnLst>
                          </p:cTn>
                        </p:par>
                        <p:par>
                          <p:cTn id="61" fill="hold">
                            <p:stCondLst>
                              <p:cond delay="1500"/>
                            </p:stCondLst>
                            <p:childTnLst>
                              <p:par>
                                <p:cTn id="62" presetID="14" presetClass="entr" presetSubtype="10" fill="hold"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randombar(horizontal)">
                                      <p:cBhvr>
                                        <p:cTn id="64" dur="500"/>
                                        <p:tgtEl>
                                          <p:spTgt spid="23"/>
                                        </p:tgtEl>
                                      </p:cBhvr>
                                    </p:animEffect>
                                  </p:childTnLst>
                                </p:cTn>
                              </p:par>
                            </p:childTnLst>
                          </p:cTn>
                        </p:par>
                        <p:par>
                          <p:cTn id="65" fill="hold">
                            <p:stCondLst>
                              <p:cond delay="2000"/>
                            </p:stCondLst>
                            <p:childTnLst>
                              <p:par>
                                <p:cTn id="66" presetID="14" presetClass="entr" presetSubtype="10" fill="hold"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randombar(horizontal)">
                                      <p:cBhvr>
                                        <p:cTn id="68" dur="500"/>
                                        <p:tgtEl>
                                          <p:spTgt spid="27"/>
                                        </p:tgtEl>
                                      </p:cBhvr>
                                    </p:animEffect>
                                  </p:childTnLst>
                                </p:cTn>
                              </p:par>
                            </p:childTnLst>
                          </p:cTn>
                        </p:par>
                        <p:par>
                          <p:cTn id="69" fill="hold">
                            <p:stCondLst>
                              <p:cond delay="2500"/>
                            </p:stCondLst>
                            <p:childTnLst>
                              <p:par>
                                <p:cTn id="70" presetID="14" presetClass="entr" presetSubtype="10" fill="hold" nodeType="after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randombar(horizontal)">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050"/>
                                        </p:tgtEl>
                                        <p:attrNameLst>
                                          <p:attrName>style.visibility</p:attrName>
                                        </p:attrNameLst>
                                      </p:cBhvr>
                                      <p:to>
                                        <p:strVal val="visible"/>
                                      </p:to>
                                    </p:set>
                                    <p:animEffect transition="in" filter="fade">
                                      <p:cBhvr>
                                        <p:cTn id="82" dur="500"/>
                                        <p:tgtEl>
                                          <p:spTgt spid="2050"/>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1"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par>
                          <p:cTn id="87" fill="hold">
                            <p:stCondLst>
                              <p:cond delay="0"/>
                            </p:stCondLst>
                            <p:childTnLst>
                              <p:par>
                                <p:cTn id="88" presetID="37" presetClass="path" presetSubtype="0" accel="50000" decel="50000" fill="hold" grpId="0" nodeType="afterEffect">
                                  <p:stCondLst>
                                    <p:cond delay="0"/>
                                  </p:stCondLst>
                                  <p:childTnLst>
                                    <p:animMotion origin="layout" path="M -0.00013 -0.00023 C 0.03 -0.01452 0.07646 0.01317 0.1048 -0.03836 C 0.11999 -0.07081 0.14207 -0.2222 0.14207 -0.27099 " pathEditMode="relative" rAng="0" ptsTypes="AAA">
                                      <p:cBhvr>
                                        <p:cTn id="89" dur="2000" fill="hold"/>
                                        <p:tgtEl>
                                          <p:spTgt spid="18"/>
                                        </p:tgtEl>
                                        <p:attrNameLst>
                                          <p:attrName>ppt_x</p:attrName>
                                          <p:attrName>ppt_y</p:attrName>
                                        </p:attrNameLst>
                                      </p:cBhvr>
                                      <p:rCtr x="7110" y="-13550"/>
                                    </p:animMotion>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049"/>
                                        </p:tgtEl>
                                        <p:attrNameLst>
                                          <p:attrName>style.visibility</p:attrName>
                                        </p:attrNameLst>
                                      </p:cBhvr>
                                      <p:to>
                                        <p:strVal val="visible"/>
                                      </p:to>
                                    </p:set>
                                    <p:animEffect transition="in" filter="fade">
                                      <p:cBhvr>
                                        <p:cTn id="94" dur="500"/>
                                        <p:tgtEl>
                                          <p:spTgt spid="204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500"/>
                                        <p:tgtEl>
                                          <p:spTgt spid="4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500"/>
                                        <p:tgtEl>
                                          <p:spTgt spid="4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051"/>
                                        </p:tgtEl>
                                        <p:attrNameLst>
                                          <p:attrName>style.visibility</p:attrName>
                                        </p:attrNameLst>
                                      </p:cBhvr>
                                      <p:to>
                                        <p:strVal val="visible"/>
                                      </p:to>
                                    </p:set>
                                    <p:animEffect transition="in" filter="wipe(left)">
                                      <p:cBhvr>
                                        <p:cTn id="105" dur="500"/>
                                        <p:tgtEl>
                                          <p:spTgt spid="2051"/>
                                        </p:tgtEl>
                                      </p:cBhvr>
                                    </p:animEffec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125"/>
                                        </p:tgtEl>
                                        <p:attrNameLst>
                                          <p:attrName>style.visibility</p:attrName>
                                        </p:attrNameLst>
                                      </p:cBhvr>
                                      <p:to>
                                        <p:strVal val="visible"/>
                                      </p:to>
                                    </p:set>
                                    <p:animEffect transition="in" filter="wipe(left)">
                                      <p:cBhvr>
                                        <p:cTn id="109" dur="500"/>
                                        <p:tgtEl>
                                          <p:spTgt spid="125"/>
                                        </p:tgtEl>
                                      </p:cBhvr>
                                    </p:animEffect>
                                  </p:childTnLst>
                                </p:cTn>
                              </p:par>
                            </p:childTnLst>
                          </p:cTn>
                        </p:par>
                        <p:par>
                          <p:cTn id="110" fill="hold">
                            <p:stCondLst>
                              <p:cond delay="1000"/>
                            </p:stCondLst>
                            <p:childTnLst>
                              <p:par>
                                <p:cTn id="111" presetID="1" presetClass="entr" presetSubtype="0" fill="hold" grpId="1" nodeType="afterEffect">
                                  <p:stCondLst>
                                    <p:cond delay="0"/>
                                  </p:stCondLst>
                                  <p:childTnLst>
                                    <p:set>
                                      <p:cBhvr>
                                        <p:cTn id="112" dur="1" fill="hold">
                                          <p:stCondLst>
                                            <p:cond delay="0"/>
                                          </p:stCondLst>
                                        </p:cTn>
                                        <p:tgtEl>
                                          <p:spTgt spid="49"/>
                                        </p:tgtEl>
                                        <p:attrNameLst>
                                          <p:attrName>style.visibility</p:attrName>
                                        </p:attrNameLst>
                                      </p:cBhvr>
                                      <p:to>
                                        <p:strVal val="visible"/>
                                      </p:to>
                                    </p:set>
                                  </p:childTnLst>
                                </p:cTn>
                              </p:par>
                            </p:childTnLst>
                          </p:cTn>
                        </p:par>
                        <p:par>
                          <p:cTn id="113" fill="hold">
                            <p:stCondLst>
                              <p:cond delay="1000"/>
                            </p:stCondLst>
                            <p:childTnLst>
                              <p:par>
                                <p:cTn id="114" presetID="37" presetClass="path" presetSubtype="0" accel="50000" decel="50000" fill="hold" grpId="0" nodeType="afterEffect">
                                  <p:stCondLst>
                                    <p:cond delay="0"/>
                                  </p:stCondLst>
                                  <p:childTnLst>
                                    <p:animMotion origin="layout" path="M 2.91039E-6 -0.00023 C 0.02987 -0.0143 0.01748 0.06582 0.05246 0.08443 C 0.08731 0.10304 0.16798 0.11416 0.21011 0.12006 " pathEditMode="relative" rAng="0" ptsTypes="AAA">
                                      <p:cBhvr>
                                        <p:cTn id="115" dur="2000" fill="hold"/>
                                        <p:tgtEl>
                                          <p:spTgt spid="49"/>
                                        </p:tgtEl>
                                        <p:attrNameLst>
                                          <p:attrName>ppt_x</p:attrName>
                                          <p:attrName>ppt_y</p:attrName>
                                        </p:attrNameLst>
                                      </p:cBhvr>
                                      <p:rCtr x="10505" y="5924"/>
                                    </p:animMotion>
                                  </p:childTnLst>
                                </p:cTn>
                              </p:par>
                            </p:childTnLst>
                          </p:cTn>
                        </p:par>
                        <p:par>
                          <p:cTn id="116" fill="hold">
                            <p:stCondLst>
                              <p:cond delay="3000"/>
                            </p:stCondLst>
                            <p:childTnLst>
                              <p:par>
                                <p:cTn id="117" presetID="14" presetClass="entr" presetSubtype="10" fill="hold" nodeType="after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randombar(horizontal)">
                                      <p:cBhvr>
                                        <p:cTn id="119" dur="500"/>
                                        <p:tgtEl>
                                          <p:spTgt spid="52"/>
                                        </p:tgtEl>
                                      </p:cBhvr>
                                    </p:animEffect>
                                  </p:childTnLst>
                                </p:cTn>
                              </p:par>
                              <p:par>
                                <p:cTn id="120" presetID="14" presetClass="entr" presetSubtype="10" fill="hold" nodeType="with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randombar(horizontal)">
                                      <p:cBhvr>
                                        <p:cTn id="122" dur="500"/>
                                        <p:tgtEl>
                                          <p:spTgt spid="68"/>
                                        </p:tgtEl>
                                      </p:cBhvr>
                                    </p:animEffect>
                                  </p:childTnLst>
                                </p:cTn>
                              </p:par>
                            </p:childTnLst>
                          </p:cTn>
                        </p:par>
                        <p:par>
                          <p:cTn id="123" fill="hold">
                            <p:stCondLst>
                              <p:cond delay="3500"/>
                            </p:stCondLst>
                            <p:childTnLst>
                              <p:par>
                                <p:cTn id="124" presetID="14" presetClass="entr" presetSubtype="1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randombar(horizontal)">
                                      <p:cBhvr>
                                        <p:cTn id="126" dur="500"/>
                                        <p:tgtEl>
                                          <p:spTgt spid="56"/>
                                        </p:tgtEl>
                                      </p:cBhvr>
                                    </p:animEffect>
                                  </p:childTnLst>
                                </p:cTn>
                              </p:par>
                              <p:par>
                                <p:cTn id="127" presetID="14" presetClass="entr" presetSubtype="10" fill="hold" nodeType="withEffect">
                                  <p:stCondLst>
                                    <p:cond delay="0"/>
                                  </p:stCondLst>
                                  <p:childTnLst>
                                    <p:set>
                                      <p:cBhvr>
                                        <p:cTn id="128" dur="1" fill="hold">
                                          <p:stCondLst>
                                            <p:cond delay="0"/>
                                          </p:stCondLst>
                                        </p:cTn>
                                        <p:tgtEl>
                                          <p:spTgt spid="72"/>
                                        </p:tgtEl>
                                        <p:attrNameLst>
                                          <p:attrName>style.visibility</p:attrName>
                                        </p:attrNameLst>
                                      </p:cBhvr>
                                      <p:to>
                                        <p:strVal val="visible"/>
                                      </p:to>
                                    </p:set>
                                    <p:animEffect transition="in" filter="randombar(horizontal)">
                                      <p:cBhvr>
                                        <p:cTn id="129" dur="500"/>
                                        <p:tgtEl>
                                          <p:spTgt spid="72"/>
                                        </p:tgtEl>
                                      </p:cBhvr>
                                    </p:animEffect>
                                  </p:childTnLst>
                                </p:cTn>
                              </p:par>
                            </p:childTnLst>
                          </p:cTn>
                        </p:par>
                        <p:par>
                          <p:cTn id="130" fill="hold">
                            <p:stCondLst>
                              <p:cond delay="4000"/>
                            </p:stCondLst>
                            <p:childTnLst>
                              <p:par>
                                <p:cTn id="131" presetID="14" presetClass="entr" presetSubtype="10" fill="hold" nodeType="after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randombar(horizontal)">
                                      <p:cBhvr>
                                        <p:cTn id="133" dur="500"/>
                                        <p:tgtEl>
                                          <p:spTgt spid="60"/>
                                        </p:tgtEl>
                                      </p:cBhvr>
                                    </p:animEffect>
                                  </p:childTnLst>
                                </p:cTn>
                              </p:par>
                            </p:childTnLst>
                          </p:cTn>
                        </p:par>
                        <p:par>
                          <p:cTn id="134" fill="hold">
                            <p:stCondLst>
                              <p:cond delay="4500"/>
                            </p:stCondLst>
                            <p:childTnLst>
                              <p:par>
                                <p:cTn id="135" presetID="14" presetClass="entr" presetSubtype="10" fill="hold" nodeType="afterEffect">
                                  <p:stCondLst>
                                    <p:cond delay="0"/>
                                  </p:stCondLst>
                                  <p:childTnLst>
                                    <p:set>
                                      <p:cBhvr>
                                        <p:cTn id="136" dur="1" fill="hold">
                                          <p:stCondLst>
                                            <p:cond delay="0"/>
                                          </p:stCondLst>
                                        </p:cTn>
                                        <p:tgtEl>
                                          <p:spTgt spid="64"/>
                                        </p:tgtEl>
                                        <p:attrNameLst>
                                          <p:attrName>style.visibility</p:attrName>
                                        </p:attrNameLst>
                                      </p:cBhvr>
                                      <p:to>
                                        <p:strVal val="visible"/>
                                      </p:to>
                                    </p:set>
                                    <p:animEffect transition="in" filter="randombar(horizontal)">
                                      <p:cBhvr>
                                        <p:cTn id="137" dur="500"/>
                                        <p:tgtEl>
                                          <p:spTgt spid="64"/>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wipe(left)">
                                      <p:cBhvr>
                                        <p:cTn id="142" dur="500"/>
                                        <p:tgtEl>
                                          <p:spTgt spid="45"/>
                                        </p:tgtEl>
                                      </p:cBhvr>
                                    </p:animEffect>
                                  </p:childTnLst>
                                </p:cTn>
                              </p:par>
                            </p:childTnLst>
                          </p:cTn>
                        </p:par>
                        <p:par>
                          <p:cTn id="143" fill="hold">
                            <p:stCondLst>
                              <p:cond delay="500"/>
                            </p:stCondLst>
                            <p:childTnLst>
                              <p:par>
                                <p:cTn id="144" presetID="22" presetClass="entr" presetSubtype="8" fill="hold" grpId="0" nodeType="afterEffect">
                                  <p:stCondLst>
                                    <p:cond delay="0"/>
                                  </p:stCondLst>
                                  <p:childTnLst>
                                    <p:set>
                                      <p:cBhvr>
                                        <p:cTn id="145" dur="1" fill="hold">
                                          <p:stCondLst>
                                            <p:cond delay="0"/>
                                          </p:stCondLst>
                                        </p:cTn>
                                        <p:tgtEl>
                                          <p:spTgt spid="126"/>
                                        </p:tgtEl>
                                        <p:attrNameLst>
                                          <p:attrName>style.visibility</p:attrName>
                                        </p:attrNameLst>
                                      </p:cBhvr>
                                      <p:to>
                                        <p:strVal val="visible"/>
                                      </p:to>
                                    </p:set>
                                    <p:animEffect transition="in" filter="wipe(left)">
                                      <p:cBhvr>
                                        <p:cTn id="146" dur="500"/>
                                        <p:tgtEl>
                                          <p:spTgt spid="126"/>
                                        </p:tgtEl>
                                      </p:cBhvr>
                                    </p:animEffect>
                                  </p:childTnLst>
                                </p:cTn>
                              </p:par>
                            </p:childTnLst>
                          </p:cTn>
                        </p:par>
                        <p:par>
                          <p:cTn id="147" fill="hold">
                            <p:stCondLst>
                              <p:cond delay="1000"/>
                            </p:stCondLst>
                            <p:childTnLst>
                              <p:par>
                                <p:cTn id="148" presetID="1" presetClass="entr" presetSubtype="0" fill="hold" grpId="1" nodeType="afterEffect">
                                  <p:stCondLst>
                                    <p:cond delay="0"/>
                                  </p:stCondLst>
                                  <p:childTnLst>
                                    <p:set>
                                      <p:cBhvr>
                                        <p:cTn id="149" dur="1" fill="hold">
                                          <p:stCondLst>
                                            <p:cond delay="0"/>
                                          </p:stCondLst>
                                        </p:cTn>
                                        <p:tgtEl>
                                          <p:spTgt spid="50"/>
                                        </p:tgtEl>
                                        <p:attrNameLst>
                                          <p:attrName>style.visibility</p:attrName>
                                        </p:attrNameLst>
                                      </p:cBhvr>
                                      <p:to>
                                        <p:strVal val="visible"/>
                                      </p:to>
                                    </p:set>
                                  </p:childTnLst>
                                </p:cTn>
                              </p:par>
                            </p:childTnLst>
                          </p:cTn>
                        </p:par>
                        <p:par>
                          <p:cTn id="150" fill="hold">
                            <p:stCondLst>
                              <p:cond delay="1000"/>
                            </p:stCondLst>
                            <p:childTnLst>
                              <p:par>
                                <p:cTn id="151" presetID="37" presetClass="path" presetSubtype="0" accel="50000" decel="50000" fill="hold" grpId="0" nodeType="afterEffect">
                                  <p:stCondLst>
                                    <p:cond delay="0"/>
                                  </p:stCondLst>
                                  <p:childTnLst>
                                    <p:animMotion origin="layout" path="M 1.7207E-6 -0.00045 C 0.02987 -0.01453 0.00421 0.20313 0.03931 0.22174 C 0.07416 0.24035 0.17335 0.27962 0.21572 0.28552 " pathEditMode="relative" rAng="0" ptsTypes="AAA">
                                      <p:cBhvr>
                                        <p:cTn id="152" dur="2000" fill="hold"/>
                                        <p:tgtEl>
                                          <p:spTgt spid="50"/>
                                        </p:tgtEl>
                                        <p:attrNameLst>
                                          <p:attrName>ppt_x</p:attrName>
                                          <p:attrName>ppt_y</p:attrName>
                                        </p:attrNameLst>
                                      </p:cBhvr>
                                      <p:rCtr x="10786" y="14276"/>
                                    </p:animMotion>
                                  </p:childTnLst>
                                </p:cTn>
                              </p:par>
                            </p:childTnLst>
                          </p:cTn>
                        </p:par>
                        <p:par>
                          <p:cTn id="153" fill="hold">
                            <p:stCondLst>
                              <p:cond delay="3000"/>
                            </p:stCondLst>
                            <p:childTnLst>
                              <p:par>
                                <p:cTn id="154" presetID="14" presetClass="entr" presetSubtype="10" fill="hold" nodeType="afterEffect">
                                  <p:stCondLst>
                                    <p:cond delay="0"/>
                                  </p:stCondLst>
                                  <p:childTnLst>
                                    <p:set>
                                      <p:cBhvr>
                                        <p:cTn id="155" dur="1" fill="hold">
                                          <p:stCondLst>
                                            <p:cond delay="0"/>
                                          </p:stCondLst>
                                        </p:cTn>
                                        <p:tgtEl>
                                          <p:spTgt spid="76"/>
                                        </p:tgtEl>
                                        <p:attrNameLst>
                                          <p:attrName>style.visibility</p:attrName>
                                        </p:attrNameLst>
                                      </p:cBhvr>
                                      <p:to>
                                        <p:strVal val="visible"/>
                                      </p:to>
                                    </p:set>
                                    <p:animEffect transition="in" filter="randombar(horizontal)">
                                      <p:cBhvr>
                                        <p:cTn id="156" dur="500"/>
                                        <p:tgtEl>
                                          <p:spTgt spid="76"/>
                                        </p:tgtEl>
                                      </p:cBhvr>
                                    </p:animEffect>
                                  </p:childTnLst>
                                </p:cTn>
                              </p:par>
                              <p:par>
                                <p:cTn id="157" presetID="14" presetClass="entr" presetSubtype="10" fill="hold" nodeType="withEffect">
                                  <p:stCondLst>
                                    <p:cond delay="0"/>
                                  </p:stCondLst>
                                  <p:childTnLst>
                                    <p:set>
                                      <p:cBhvr>
                                        <p:cTn id="158" dur="1" fill="hold">
                                          <p:stCondLst>
                                            <p:cond delay="0"/>
                                          </p:stCondLst>
                                        </p:cTn>
                                        <p:tgtEl>
                                          <p:spTgt spid="92"/>
                                        </p:tgtEl>
                                        <p:attrNameLst>
                                          <p:attrName>style.visibility</p:attrName>
                                        </p:attrNameLst>
                                      </p:cBhvr>
                                      <p:to>
                                        <p:strVal val="visible"/>
                                      </p:to>
                                    </p:set>
                                    <p:animEffect transition="in" filter="randombar(horizontal)">
                                      <p:cBhvr>
                                        <p:cTn id="159" dur="500"/>
                                        <p:tgtEl>
                                          <p:spTgt spid="92"/>
                                        </p:tgtEl>
                                      </p:cBhvr>
                                    </p:animEffect>
                                  </p:childTnLst>
                                </p:cTn>
                              </p:par>
                            </p:childTnLst>
                          </p:cTn>
                        </p:par>
                        <p:par>
                          <p:cTn id="160" fill="hold">
                            <p:stCondLst>
                              <p:cond delay="3500"/>
                            </p:stCondLst>
                            <p:childTnLst>
                              <p:par>
                                <p:cTn id="161" presetID="14" presetClass="entr" presetSubtype="10" fill="hold" nodeType="afterEffect">
                                  <p:stCondLst>
                                    <p:cond delay="0"/>
                                  </p:stCondLst>
                                  <p:childTnLst>
                                    <p:set>
                                      <p:cBhvr>
                                        <p:cTn id="162" dur="1" fill="hold">
                                          <p:stCondLst>
                                            <p:cond delay="0"/>
                                          </p:stCondLst>
                                        </p:cTn>
                                        <p:tgtEl>
                                          <p:spTgt spid="80"/>
                                        </p:tgtEl>
                                        <p:attrNameLst>
                                          <p:attrName>style.visibility</p:attrName>
                                        </p:attrNameLst>
                                      </p:cBhvr>
                                      <p:to>
                                        <p:strVal val="visible"/>
                                      </p:to>
                                    </p:set>
                                    <p:animEffect transition="in" filter="randombar(horizontal)">
                                      <p:cBhvr>
                                        <p:cTn id="163" dur="500"/>
                                        <p:tgtEl>
                                          <p:spTgt spid="80"/>
                                        </p:tgtEl>
                                      </p:cBhvr>
                                    </p:animEffect>
                                  </p:childTnLst>
                                </p:cTn>
                              </p:par>
                              <p:par>
                                <p:cTn id="164" presetID="14" presetClass="entr" presetSubtype="10" fill="hold" nodeType="withEffect">
                                  <p:stCondLst>
                                    <p:cond delay="0"/>
                                  </p:stCondLst>
                                  <p:childTnLst>
                                    <p:set>
                                      <p:cBhvr>
                                        <p:cTn id="165" dur="1" fill="hold">
                                          <p:stCondLst>
                                            <p:cond delay="0"/>
                                          </p:stCondLst>
                                        </p:cTn>
                                        <p:tgtEl>
                                          <p:spTgt spid="96"/>
                                        </p:tgtEl>
                                        <p:attrNameLst>
                                          <p:attrName>style.visibility</p:attrName>
                                        </p:attrNameLst>
                                      </p:cBhvr>
                                      <p:to>
                                        <p:strVal val="visible"/>
                                      </p:to>
                                    </p:set>
                                    <p:animEffect transition="in" filter="randombar(horizontal)">
                                      <p:cBhvr>
                                        <p:cTn id="166" dur="500"/>
                                        <p:tgtEl>
                                          <p:spTgt spid="96"/>
                                        </p:tgtEl>
                                      </p:cBhvr>
                                    </p:animEffect>
                                  </p:childTnLst>
                                </p:cTn>
                              </p:par>
                            </p:childTnLst>
                          </p:cTn>
                        </p:par>
                        <p:par>
                          <p:cTn id="167" fill="hold">
                            <p:stCondLst>
                              <p:cond delay="4000"/>
                            </p:stCondLst>
                            <p:childTnLst>
                              <p:par>
                                <p:cTn id="168" presetID="14" presetClass="entr" presetSubtype="10" fill="hold" nodeType="afterEffect">
                                  <p:stCondLst>
                                    <p:cond delay="0"/>
                                  </p:stCondLst>
                                  <p:childTnLst>
                                    <p:set>
                                      <p:cBhvr>
                                        <p:cTn id="169" dur="1" fill="hold">
                                          <p:stCondLst>
                                            <p:cond delay="0"/>
                                          </p:stCondLst>
                                        </p:cTn>
                                        <p:tgtEl>
                                          <p:spTgt spid="84"/>
                                        </p:tgtEl>
                                        <p:attrNameLst>
                                          <p:attrName>style.visibility</p:attrName>
                                        </p:attrNameLst>
                                      </p:cBhvr>
                                      <p:to>
                                        <p:strVal val="visible"/>
                                      </p:to>
                                    </p:set>
                                    <p:animEffect transition="in" filter="randombar(horizontal)">
                                      <p:cBhvr>
                                        <p:cTn id="170" dur="500"/>
                                        <p:tgtEl>
                                          <p:spTgt spid="84"/>
                                        </p:tgtEl>
                                      </p:cBhvr>
                                    </p:animEffect>
                                  </p:childTnLst>
                                </p:cTn>
                              </p:par>
                            </p:childTnLst>
                          </p:cTn>
                        </p:par>
                        <p:par>
                          <p:cTn id="171" fill="hold">
                            <p:stCondLst>
                              <p:cond delay="4500"/>
                            </p:stCondLst>
                            <p:childTnLst>
                              <p:par>
                                <p:cTn id="172" presetID="14" presetClass="entr" presetSubtype="10" fill="hold" nodeType="afterEffect">
                                  <p:stCondLst>
                                    <p:cond delay="0"/>
                                  </p:stCondLst>
                                  <p:childTnLst>
                                    <p:set>
                                      <p:cBhvr>
                                        <p:cTn id="173" dur="1" fill="hold">
                                          <p:stCondLst>
                                            <p:cond delay="0"/>
                                          </p:stCondLst>
                                        </p:cTn>
                                        <p:tgtEl>
                                          <p:spTgt spid="88"/>
                                        </p:tgtEl>
                                        <p:attrNameLst>
                                          <p:attrName>style.visibility</p:attrName>
                                        </p:attrNameLst>
                                      </p:cBhvr>
                                      <p:to>
                                        <p:strVal val="visible"/>
                                      </p:to>
                                    </p:set>
                                    <p:animEffect transition="in" filter="randombar(horizontal)">
                                      <p:cBhvr>
                                        <p:cTn id="174" dur="500"/>
                                        <p:tgtEl>
                                          <p:spTgt spid="88"/>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46"/>
                                        </p:tgtEl>
                                        <p:attrNameLst>
                                          <p:attrName>style.visibility</p:attrName>
                                        </p:attrNameLst>
                                      </p:cBhvr>
                                      <p:to>
                                        <p:strVal val="visible"/>
                                      </p:to>
                                    </p:set>
                                    <p:animEffect transition="in" filter="wipe(left)">
                                      <p:cBhvr>
                                        <p:cTn id="179" dur="500"/>
                                        <p:tgtEl>
                                          <p:spTgt spid="46"/>
                                        </p:tgtEl>
                                      </p:cBhvr>
                                    </p:animEffect>
                                  </p:childTnLst>
                                </p:cTn>
                              </p:par>
                            </p:childTnLst>
                          </p:cTn>
                        </p:par>
                        <p:par>
                          <p:cTn id="180" fill="hold">
                            <p:stCondLst>
                              <p:cond delay="500"/>
                            </p:stCondLst>
                            <p:childTnLst>
                              <p:par>
                                <p:cTn id="181" presetID="22" presetClass="entr" presetSubtype="8" fill="hold" grpId="0" nodeType="afterEffect">
                                  <p:stCondLst>
                                    <p:cond delay="0"/>
                                  </p:stCondLst>
                                  <p:childTnLst>
                                    <p:set>
                                      <p:cBhvr>
                                        <p:cTn id="182" dur="1" fill="hold">
                                          <p:stCondLst>
                                            <p:cond delay="0"/>
                                          </p:stCondLst>
                                        </p:cTn>
                                        <p:tgtEl>
                                          <p:spTgt spid="127"/>
                                        </p:tgtEl>
                                        <p:attrNameLst>
                                          <p:attrName>style.visibility</p:attrName>
                                        </p:attrNameLst>
                                      </p:cBhvr>
                                      <p:to>
                                        <p:strVal val="visible"/>
                                      </p:to>
                                    </p:set>
                                    <p:animEffect transition="in" filter="wipe(left)">
                                      <p:cBhvr>
                                        <p:cTn id="183" dur="500"/>
                                        <p:tgtEl>
                                          <p:spTgt spid="127"/>
                                        </p:tgtEl>
                                      </p:cBhvr>
                                    </p:animEffect>
                                  </p:childTnLst>
                                </p:cTn>
                              </p:par>
                            </p:childTnLst>
                          </p:cTn>
                        </p:par>
                        <p:par>
                          <p:cTn id="184" fill="hold">
                            <p:stCondLst>
                              <p:cond delay="1000"/>
                            </p:stCondLst>
                            <p:childTnLst>
                              <p:par>
                                <p:cTn id="185" presetID="1" presetClass="entr" presetSubtype="0" fill="hold" grpId="1" nodeType="afterEffect">
                                  <p:stCondLst>
                                    <p:cond delay="0"/>
                                  </p:stCondLst>
                                  <p:childTnLst>
                                    <p:set>
                                      <p:cBhvr>
                                        <p:cTn id="186" dur="1" fill="hold">
                                          <p:stCondLst>
                                            <p:cond delay="0"/>
                                          </p:stCondLst>
                                        </p:cTn>
                                        <p:tgtEl>
                                          <p:spTgt spid="51"/>
                                        </p:tgtEl>
                                        <p:attrNameLst>
                                          <p:attrName>style.visibility</p:attrName>
                                        </p:attrNameLst>
                                      </p:cBhvr>
                                      <p:to>
                                        <p:strVal val="visible"/>
                                      </p:to>
                                    </p:set>
                                  </p:childTnLst>
                                </p:cTn>
                              </p:par>
                            </p:childTnLst>
                          </p:cTn>
                        </p:par>
                        <p:par>
                          <p:cTn id="187" fill="hold">
                            <p:stCondLst>
                              <p:cond delay="1000"/>
                            </p:stCondLst>
                            <p:childTnLst>
                              <p:par>
                                <p:cTn id="188" presetID="37" presetClass="path" presetSubtype="0" accel="50000" decel="50000" fill="hold" grpId="0" nodeType="afterEffect">
                                  <p:stCondLst>
                                    <p:cond delay="0"/>
                                  </p:stCondLst>
                                  <p:childTnLst>
                                    <p:animMotion origin="layout" path="M 5.31019E-7 -0.00091 C 0.02974 -0.01498 -0.00243 0.37835 0.03255 0.39696 C 0.06753 0.41557 0.18343 0.47617 0.22594 0.48252 " pathEditMode="relative" rAng="0" ptsTypes="AAA">
                                      <p:cBhvr>
                                        <p:cTn id="189" dur="2000" fill="hold"/>
                                        <p:tgtEl>
                                          <p:spTgt spid="51"/>
                                        </p:tgtEl>
                                        <p:attrNameLst>
                                          <p:attrName>ppt_x</p:attrName>
                                          <p:attrName>ppt_y</p:attrName>
                                        </p:attrNameLst>
                                      </p:cBhvr>
                                      <p:rCtr x="11297" y="24149"/>
                                    </p:animMotion>
                                  </p:childTnLst>
                                </p:cTn>
                              </p:par>
                            </p:childTnLst>
                          </p:cTn>
                        </p:par>
                        <p:par>
                          <p:cTn id="190" fill="hold">
                            <p:stCondLst>
                              <p:cond delay="3000"/>
                            </p:stCondLst>
                            <p:childTnLst>
                              <p:par>
                                <p:cTn id="191" presetID="14" presetClass="entr" presetSubtype="10" fill="hold" nodeType="afterEffect">
                                  <p:stCondLst>
                                    <p:cond delay="0"/>
                                  </p:stCondLst>
                                  <p:childTnLst>
                                    <p:set>
                                      <p:cBhvr>
                                        <p:cTn id="192" dur="1" fill="hold">
                                          <p:stCondLst>
                                            <p:cond delay="0"/>
                                          </p:stCondLst>
                                        </p:cTn>
                                        <p:tgtEl>
                                          <p:spTgt spid="100"/>
                                        </p:tgtEl>
                                        <p:attrNameLst>
                                          <p:attrName>style.visibility</p:attrName>
                                        </p:attrNameLst>
                                      </p:cBhvr>
                                      <p:to>
                                        <p:strVal val="visible"/>
                                      </p:to>
                                    </p:set>
                                    <p:animEffect transition="in" filter="randombar(horizontal)">
                                      <p:cBhvr>
                                        <p:cTn id="193" dur="500"/>
                                        <p:tgtEl>
                                          <p:spTgt spid="100"/>
                                        </p:tgtEl>
                                      </p:cBhvr>
                                    </p:animEffect>
                                  </p:childTnLst>
                                </p:cTn>
                              </p:par>
                              <p:par>
                                <p:cTn id="194" presetID="14" presetClass="entr" presetSubtype="10" fill="hold" nodeType="withEffect">
                                  <p:stCondLst>
                                    <p:cond delay="0"/>
                                  </p:stCondLst>
                                  <p:childTnLst>
                                    <p:set>
                                      <p:cBhvr>
                                        <p:cTn id="195" dur="1" fill="hold">
                                          <p:stCondLst>
                                            <p:cond delay="0"/>
                                          </p:stCondLst>
                                        </p:cTn>
                                        <p:tgtEl>
                                          <p:spTgt spid="116"/>
                                        </p:tgtEl>
                                        <p:attrNameLst>
                                          <p:attrName>style.visibility</p:attrName>
                                        </p:attrNameLst>
                                      </p:cBhvr>
                                      <p:to>
                                        <p:strVal val="visible"/>
                                      </p:to>
                                    </p:set>
                                    <p:animEffect transition="in" filter="randombar(horizontal)">
                                      <p:cBhvr>
                                        <p:cTn id="196" dur="500"/>
                                        <p:tgtEl>
                                          <p:spTgt spid="116"/>
                                        </p:tgtEl>
                                      </p:cBhvr>
                                    </p:animEffect>
                                  </p:childTnLst>
                                </p:cTn>
                              </p:par>
                              <p:par>
                                <p:cTn id="197" presetID="14" presetClass="entr" presetSubtype="10" fill="hold" nodeType="withEffect">
                                  <p:stCondLst>
                                    <p:cond delay="0"/>
                                  </p:stCondLst>
                                  <p:childTnLst>
                                    <p:set>
                                      <p:cBhvr>
                                        <p:cTn id="198" dur="1" fill="hold">
                                          <p:stCondLst>
                                            <p:cond delay="0"/>
                                          </p:stCondLst>
                                        </p:cTn>
                                        <p:tgtEl>
                                          <p:spTgt spid="133"/>
                                        </p:tgtEl>
                                        <p:attrNameLst>
                                          <p:attrName>style.visibility</p:attrName>
                                        </p:attrNameLst>
                                      </p:cBhvr>
                                      <p:to>
                                        <p:strVal val="visible"/>
                                      </p:to>
                                    </p:set>
                                    <p:animEffect transition="in" filter="randombar(horizontal)">
                                      <p:cBhvr>
                                        <p:cTn id="199" dur="500"/>
                                        <p:tgtEl>
                                          <p:spTgt spid="133"/>
                                        </p:tgtEl>
                                      </p:cBhvr>
                                    </p:animEffect>
                                  </p:childTnLst>
                                </p:cTn>
                              </p:par>
                            </p:childTnLst>
                          </p:cTn>
                        </p:par>
                        <p:par>
                          <p:cTn id="200" fill="hold">
                            <p:stCondLst>
                              <p:cond delay="3500"/>
                            </p:stCondLst>
                            <p:childTnLst>
                              <p:par>
                                <p:cTn id="201" presetID="14" presetClass="entr" presetSubtype="10" fill="hold" nodeType="afterEffect">
                                  <p:stCondLst>
                                    <p:cond delay="0"/>
                                  </p:stCondLst>
                                  <p:childTnLst>
                                    <p:set>
                                      <p:cBhvr>
                                        <p:cTn id="202" dur="1" fill="hold">
                                          <p:stCondLst>
                                            <p:cond delay="0"/>
                                          </p:stCondLst>
                                        </p:cTn>
                                        <p:tgtEl>
                                          <p:spTgt spid="129"/>
                                        </p:tgtEl>
                                        <p:attrNameLst>
                                          <p:attrName>style.visibility</p:attrName>
                                        </p:attrNameLst>
                                      </p:cBhvr>
                                      <p:to>
                                        <p:strVal val="visible"/>
                                      </p:to>
                                    </p:set>
                                    <p:animEffect transition="in" filter="randombar(horizontal)">
                                      <p:cBhvr>
                                        <p:cTn id="203" dur="500"/>
                                        <p:tgtEl>
                                          <p:spTgt spid="129"/>
                                        </p:tgtEl>
                                      </p:cBhvr>
                                    </p:animEffect>
                                  </p:childTnLst>
                                </p:cTn>
                              </p:par>
                              <p:par>
                                <p:cTn id="204" presetID="14" presetClass="entr" presetSubtype="10" fill="hold" nodeType="withEffect">
                                  <p:stCondLst>
                                    <p:cond delay="0"/>
                                  </p:stCondLst>
                                  <p:childTnLst>
                                    <p:set>
                                      <p:cBhvr>
                                        <p:cTn id="205" dur="1" fill="hold">
                                          <p:stCondLst>
                                            <p:cond delay="0"/>
                                          </p:stCondLst>
                                        </p:cTn>
                                        <p:tgtEl>
                                          <p:spTgt spid="104"/>
                                        </p:tgtEl>
                                        <p:attrNameLst>
                                          <p:attrName>style.visibility</p:attrName>
                                        </p:attrNameLst>
                                      </p:cBhvr>
                                      <p:to>
                                        <p:strVal val="visible"/>
                                      </p:to>
                                    </p:set>
                                    <p:animEffect transition="in" filter="randombar(horizontal)">
                                      <p:cBhvr>
                                        <p:cTn id="206" dur="500"/>
                                        <p:tgtEl>
                                          <p:spTgt spid="104"/>
                                        </p:tgtEl>
                                      </p:cBhvr>
                                    </p:animEffect>
                                  </p:childTnLst>
                                </p:cTn>
                              </p:par>
                              <p:par>
                                <p:cTn id="207" presetID="14" presetClass="entr" presetSubtype="10" fill="hold" nodeType="withEffect">
                                  <p:stCondLst>
                                    <p:cond delay="0"/>
                                  </p:stCondLst>
                                  <p:childTnLst>
                                    <p:set>
                                      <p:cBhvr>
                                        <p:cTn id="208" dur="1" fill="hold">
                                          <p:stCondLst>
                                            <p:cond delay="0"/>
                                          </p:stCondLst>
                                        </p:cTn>
                                        <p:tgtEl>
                                          <p:spTgt spid="120"/>
                                        </p:tgtEl>
                                        <p:attrNameLst>
                                          <p:attrName>style.visibility</p:attrName>
                                        </p:attrNameLst>
                                      </p:cBhvr>
                                      <p:to>
                                        <p:strVal val="visible"/>
                                      </p:to>
                                    </p:set>
                                    <p:animEffect transition="in" filter="randombar(horizontal)">
                                      <p:cBhvr>
                                        <p:cTn id="209" dur="500"/>
                                        <p:tgtEl>
                                          <p:spTgt spid="120"/>
                                        </p:tgtEl>
                                      </p:cBhvr>
                                    </p:animEffect>
                                  </p:childTnLst>
                                </p:cTn>
                              </p:par>
                            </p:childTnLst>
                          </p:cTn>
                        </p:par>
                        <p:par>
                          <p:cTn id="210" fill="hold">
                            <p:stCondLst>
                              <p:cond delay="4000"/>
                            </p:stCondLst>
                            <p:childTnLst>
                              <p:par>
                                <p:cTn id="211" presetID="14" presetClass="entr" presetSubtype="10" fill="hold" nodeType="afterEffect">
                                  <p:stCondLst>
                                    <p:cond delay="0"/>
                                  </p:stCondLst>
                                  <p:childTnLst>
                                    <p:set>
                                      <p:cBhvr>
                                        <p:cTn id="212" dur="1" fill="hold">
                                          <p:stCondLst>
                                            <p:cond delay="0"/>
                                          </p:stCondLst>
                                        </p:cTn>
                                        <p:tgtEl>
                                          <p:spTgt spid="108"/>
                                        </p:tgtEl>
                                        <p:attrNameLst>
                                          <p:attrName>style.visibility</p:attrName>
                                        </p:attrNameLst>
                                      </p:cBhvr>
                                      <p:to>
                                        <p:strVal val="visible"/>
                                      </p:to>
                                    </p:set>
                                    <p:animEffect transition="in" filter="randombar(horizontal)">
                                      <p:cBhvr>
                                        <p:cTn id="213" dur="500"/>
                                        <p:tgtEl>
                                          <p:spTgt spid="108"/>
                                        </p:tgtEl>
                                      </p:cBhvr>
                                    </p:animEffect>
                                  </p:childTnLst>
                                </p:cTn>
                              </p:par>
                            </p:childTnLst>
                          </p:cTn>
                        </p:par>
                        <p:par>
                          <p:cTn id="214" fill="hold">
                            <p:stCondLst>
                              <p:cond delay="4500"/>
                            </p:stCondLst>
                            <p:childTnLst>
                              <p:par>
                                <p:cTn id="215" presetID="14" presetClass="entr" presetSubtype="10" fill="hold" nodeType="afterEffect">
                                  <p:stCondLst>
                                    <p:cond delay="0"/>
                                  </p:stCondLst>
                                  <p:childTnLst>
                                    <p:set>
                                      <p:cBhvr>
                                        <p:cTn id="216" dur="1" fill="hold">
                                          <p:stCondLst>
                                            <p:cond delay="0"/>
                                          </p:stCondLst>
                                        </p:cTn>
                                        <p:tgtEl>
                                          <p:spTgt spid="112"/>
                                        </p:tgtEl>
                                        <p:attrNameLst>
                                          <p:attrName>style.visibility</p:attrName>
                                        </p:attrNameLst>
                                      </p:cBhvr>
                                      <p:to>
                                        <p:strVal val="visible"/>
                                      </p:to>
                                    </p:set>
                                    <p:animEffect transition="in" filter="randombar(horizontal)">
                                      <p:cBhvr>
                                        <p:cTn id="21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1" animBg="1"/>
      <p:bldP spid="18" grpId="0" animBg="1"/>
      <p:bldP spid="18" grpId="1" animBg="1"/>
      <p:bldP spid="49" grpId="0" animBg="1"/>
      <p:bldP spid="49" grpId="1" animBg="1"/>
      <p:bldP spid="50" grpId="0" animBg="1"/>
      <p:bldP spid="50" grpId="1" animBg="1"/>
      <p:bldP spid="51" grpId="0" animBg="1"/>
      <p:bldP spid="51" grpId="1" animBg="1"/>
      <p:bldGraphic spid="8" grpId="0">
        <p:bldAsOne/>
      </p:bldGraphic>
      <p:bldP spid="12" grpId="0" animBg="1"/>
      <p:bldP spid="13" grpId="0" animBg="1"/>
      <p:bldP spid="14" grpId="0" animBg="1"/>
      <p:bldP spid="15" grpId="0" animBg="1"/>
      <p:bldP spid="16" grpId="0" animBg="1"/>
      <p:bldP spid="17" grpId="0" animBg="1"/>
      <p:bldP spid="2048" grpId="0" animBg="1"/>
      <p:bldP spid="34" grpId="0" animBg="1"/>
      <p:bldP spid="35" grpId="0" animBg="1"/>
      <p:bldP spid="2049" grpId="0" animBg="1"/>
      <p:bldP spid="42" grpId="0" animBg="1"/>
      <p:bldP spid="43" grpId="0" animBg="1"/>
      <p:bldP spid="2051" grpId="0" animBg="1"/>
      <p:bldP spid="45" grpId="0" animBg="1"/>
      <p:bldP spid="46" grpId="0" animBg="1"/>
      <p:bldP spid="47" grpId="0" animBg="1"/>
      <p:bldP spid="125" grpId="0" animBg="1"/>
      <p:bldP spid="126" grpId="0" animBg="1"/>
      <p:bldP spid="127" grpId="0" animBg="1"/>
      <p:bldP spid="1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Files</a:t>
            </a:r>
            <a:br>
              <a:rPr lang="en-US" dirty="0" smtClean="0"/>
            </a:br>
            <a:endParaRPr lang="en-US" dirty="0"/>
          </a:p>
        </p:txBody>
      </p:sp>
      <p:sp>
        <p:nvSpPr>
          <p:cNvPr id="4" name="Text Placeholder 3"/>
          <p:cNvSpPr>
            <a:spLocks noGrp="1"/>
          </p:cNvSpPr>
          <p:nvPr>
            <p:ph type="body" sz="quarter" idx="10"/>
          </p:nvPr>
        </p:nvSpPr>
        <p:spPr>
          <a:xfrm>
            <a:off x="274639" y="1212849"/>
            <a:ext cx="5486399" cy="3348609"/>
          </a:xfrm>
        </p:spPr>
        <p:txBody>
          <a:bodyPr/>
          <a:lstStyle/>
          <a:p>
            <a:r>
              <a:rPr lang="en-US" dirty="0" smtClean="0"/>
              <a:t>App Configuration</a:t>
            </a:r>
            <a:br>
              <a:rPr lang="en-US" dirty="0" smtClean="0"/>
            </a:br>
            <a:r>
              <a:rPr lang="en-US" sz="2800" dirty="0">
                <a:gradFill>
                  <a:gsLst>
                    <a:gs pos="1250">
                      <a:srgbClr val="FFFFFF"/>
                    </a:gs>
                    <a:gs pos="100000">
                      <a:srgbClr val="FFFFFF"/>
                    </a:gs>
                  </a:gsLst>
                  <a:lin ang="5400000" scaled="0"/>
                </a:gradFill>
              </a:rPr>
              <a:t>Behavioral Values</a:t>
            </a:r>
            <a:endParaRPr lang="en-US" dirty="0" smtClean="0"/>
          </a:p>
          <a:p>
            <a:r>
              <a:rPr lang="en-US" dirty="0" smtClean="0"/>
              <a:t>Owned By: </a:t>
            </a:r>
            <a:r>
              <a:rPr lang="en-US" b="1" dirty="0" smtClean="0"/>
              <a:t>Development</a:t>
            </a:r>
            <a:endParaRPr lang="en-US" dirty="0" smtClean="0"/>
          </a:p>
          <a:p>
            <a:pPr lvl="1"/>
            <a:r>
              <a:rPr lang="en-US" dirty="0" smtClean="0"/>
              <a:t>How errors are handled</a:t>
            </a:r>
          </a:p>
          <a:p>
            <a:pPr lvl="1"/>
            <a:r>
              <a:rPr lang="en-US" dirty="0" smtClean="0"/>
              <a:t>Depth of logging</a:t>
            </a:r>
          </a:p>
          <a:p>
            <a:pPr lvl="1"/>
            <a:r>
              <a:rPr lang="en-US" dirty="0" smtClean="0"/>
              <a:t>JavaScript optimizations</a:t>
            </a:r>
          </a:p>
          <a:p>
            <a:pPr lvl="1"/>
            <a:endParaRPr lang="en-US" dirty="0"/>
          </a:p>
        </p:txBody>
      </p:sp>
      <p:sp>
        <p:nvSpPr>
          <p:cNvPr id="5" name="Text Placeholder 4"/>
          <p:cNvSpPr>
            <a:spLocks noGrp="1"/>
          </p:cNvSpPr>
          <p:nvPr>
            <p:ph type="body" sz="quarter" idx="11"/>
          </p:nvPr>
        </p:nvSpPr>
        <p:spPr>
          <a:xfrm>
            <a:off x="6675439" y="1212849"/>
            <a:ext cx="5486399" cy="3348609"/>
          </a:xfrm>
        </p:spPr>
        <p:txBody>
          <a:bodyPr/>
          <a:lstStyle/>
          <a:p>
            <a:r>
              <a:rPr lang="en-US" dirty="0" smtClean="0"/>
              <a:t>Docker Configuration</a:t>
            </a:r>
            <a:br>
              <a:rPr lang="en-US" dirty="0" smtClean="0"/>
            </a:br>
            <a:r>
              <a:rPr lang="en-US" sz="2800" dirty="0" smtClean="0">
                <a:gradFill>
                  <a:gsLst>
                    <a:gs pos="1250">
                      <a:srgbClr val="FFFFFF"/>
                    </a:gs>
                    <a:gs pos="100000">
                      <a:srgbClr val="FFFFFF"/>
                    </a:gs>
                  </a:gsLst>
                  <a:lin ang="5400000" scaled="0"/>
                </a:gradFill>
              </a:rPr>
              <a:t>Location </a:t>
            </a:r>
            <a:r>
              <a:rPr lang="en-US" sz="2800" dirty="0">
                <a:gradFill>
                  <a:gsLst>
                    <a:gs pos="1250">
                      <a:srgbClr val="FFFFFF"/>
                    </a:gs>
                    <a:gs pos="100000">
                      <a:srgbClr val="FFFFFF"/>
                    </a:gs>
                  </a:gsLst>
                  <a:lin ang="5400000" scaled="0"/>
                </a:gradFill>
              </a:rPr>
              <a:t>Values</a:t>
            </a:r>
            <a:endParaRPr lang="en-US" dirty="0">
              <a:gradFill>
                <a:gsLst>
                  <a:gs pos="1250">
                    <a:srgbClr val="FFFFFF"/>
                  </a:gs>
                  <a:gs pos="100000">
                    <a:srgbClr val="FFFFFF"/>
                  </a:gs>
                </a:gsLst>
                <a:lin ang="5400000" scaled="0"/>
              </a:gradFill>
            </a:endParaRPr>
          </a:p>
          <a:p>
            <a:r>
              <a:rPr lang="en-US" dirty="0" smtClean="0"/>
              <a:t>Owned By: </a:t>
            </a:r>
            <a:r>
              <a:rPr lang="en-US" b="1" dirty="0" smtClean="0"/>
              <a:t>Operations</a:t>
            </a:r>
            <a:endParaRPr lang="en-US" dirty="0"/>
          </a:p>
          <a:p>
            <a:pPr lvl="1"/>
            <a:r>
              <a:rPr lang="en-US" dirty="0" smtClean="0"/>
              <a:t>Database Connection String</a:t>
            </a:r>
          </a:p>
          <a:p>
            <a:pPr lvl="1"/>
            <a:r>
              <a:rPr lang="en-US" dirty="0" smtClean="0"/>
              <a:t>Storage Connection Strings</a:t>
            </a:r>
          </a:p>
          <a:p>
            <a:pPr lvl="1"/>
            <a:r>
              <a:rPr lang="en-US" dirty="0" smtClean="0"/>
              <a:t>Telemetry Keys</a:t>
            </a:r>
          </a:p>
          <a:p>
            <a:pPr lvl="1"/>
            <a:r>
              <a:rPr lang="en-US" dirty="0" smtClean="0"/>
              <a:t>Instance Count</a:t>
            </a:r>
            <a:endParaRPr lang="en-US" dirty="0"/>
          </a:p>
        </p:txBody>
      </p:sp>
    </p:spTree>
    <p:extLst>
      <p:ext uri="{BB962C8B-B14F-4D97-AF65-F5344CB8AC3E}">
        <p14:creationId xmlns:p14="http://schemas.microsoft.com/office/powerpoint/2010/main" val="228256692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Docker Support</a:t>
            </a:r>
            <a:endParaRPr lang="en-US" dirty="0"/>
          </a:p>
        </p:txBody>
      </p:sp>
      <p:sp>
        <p:nvSpPr>
          <p:cNvPr id="4" name="Text Placeholder 3"/>
          <p:cNvSpPr>
            <a:spLocks noGrp="1"/>
          </p:cNvSpPr>
          <p:nvPr>
            <p:ph type="body" sz="quarter" idx="11"/>
          </p:nvPr>
        </p:nvSpPr>
        <p:spPr>
          <a:xfrm>
            <a:off x="274639" y="1212849"/>
            <a:ext cx="11889564" cy="5570756"/>
          </a:xfrm>
        </p:spPr>
        <p:txBody>
          <a:bodyPr/>
          <a:lstStyle/>
          <a:p>
            <a:r>
              <a:rPr lang="en-US" dirty="0" smtClean="0"/>
              <a:t>From the developer inner loop through production operations, Microsoft is committed to </a:t>
            </a:r>
            <a:r>
              <a:rPr lang="en-US" dirty="0" err="1" smtClean="0"/>
              <a:t>docker</a:t>
            </a:r>
            <a:r>
              <a:rPr lang="en-US" dirty="0" smtClean="0"/>
              <a:t> &amp; containers</a:t>
            </a:r>
          </a:p>
          <a:p>
            <a:endParaRPr lang="en-US" sz="1800" dirty="0"/>
          </a:p>
          <a:p>
            <a:pPr marL="571500" indent="-571500">
              <a:buFont typeface="Arial" panose="020B0604020202020204" pitchFamily="34" charset="0"/>
              <a:buChar char="•"/>
            </a:pPr>
            <a:r>
              <a:rPr lang="en-US" sz="2800" dirty="0" smtClean="0"/>
              <a:t>Docker Tools for Visual Studio </a:t>
            </a:r>
          </a:p>
          <a:p>
            <a:pPr marL="571500" indent="-571500">
              <a:buFont typeface="Arial" panose="020B0604020202020204" pitchFamily="34" charset="0"/>
              <a:buChar char="•"/>
            </a:pPr>
            <a:r>
              <a:rPr lang="en-US" sz="2800" dirty="0" smtClean="0"/>
              <a:t>Docker Tools for Visual Studio Code</a:t>
            </a:r>
          </a:p>
          <a:p>
            <a:pPr marL="571500" indent="-571500">
              <a:buFont typeface="Arial" panose="020B0604020202020204" pitchFamily="34" charset="0"/>
              <a:buChar char="•"/>
            </a:pPr>
            <a:r>
              <a:rPr lang="en-US" sz="2800" dirty="0" smtClean="0"/>
              <a:t>Dev Test Labs</a:t>
            </a:r>
          </a:p>
          <a:p>
            <a:pPr marL="571500" indent="-571500">
              <a:buFont typeface="Arial" panose="020B0604020202020204" pitchFamily="34" charset="0"/>
              <a:buChar char="•"/>
            </a:pPr>
            <a:r>
              <a:rPr lang="en-US" sz="2800" dirty="0" smtClean="0"/>
              <a:t>Visual Studio Team Services</a:t>
            </a:r>
          </a:p>
          <a:p>
            <a:pPr marL="571500" indent="-571500">
              <a:buFont typeface="Arial" panose="020B0604020202020204" pitchFamily="34" charset="0"/>
              <a:buChar char="•"/>
            </a:pPr>
            <a:r>
              <a:rPr lang="en-US" sz="2800" dirty="0" smtClean="0"/>
              <a:t>Windows Containers</a:t>
            </a:r>
          </a:p>
          <a:p>
            <a:pPr marL="571500" indent="-571500">
              <a:buFont typeface="Arial" panose="020B0604020202020204" pitchFamily="34" charset="0"/>
              <a:buChar char="•"/>
            </a:pPr>
            <a:r>
              <a:rPr lang="en-US" sz="2800" dirty="0" smtClean="0"/>
              <a:t>Microsoft Operations Management </a:t>
            </a:r>
          </a:p>
          <a:p>
            <a:pPr marL="571500" indent="-571500">
              <a:buFont typeface="Arial" panose="020B0604020202020204" pitchFamily="34" charset="0"/>
              <a:buChar char="•"/>
            </a:pPr>
            <a:r>
              <a:rPr lang="en-US" sz="2800" dirty="0" smtClean="0"/>
              <a:t>Azure Container Service</a:t>
            </a:r>
            <a:endParaRPr lang="en-US" dirty="0"/>
          </a:p>
        </p:txBody>
      </p:sp>
    </p:spTree>
    <p:extLst>
      <p:ext uri="{BB962C8B-B14F-4D97-AF65-F5344CB8AC3E}">
        <p14:creationId xmlns:p14="http://schemas.microsoft.com/office/powerpoint/2010/main" val="281147077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idx="1"/>
          </p:nvPr>
        </p:nvSpPr>
        <p:spPr>
          <a:xfrm>
            <a:off x="274640" y="1212851"/>
            <a:ext cx="11887198" cy="4419671"/>
          </a:xfrm>
        </p:spPr>
        <p:txBody>
          <a:bodyPr/>
          <a:lstStyle/>
          <a:p>
            <a:endParaRPr lang="en-US" sz="3200" dirty="0" smtClean="0">
              <a:hlinkClick r:id="rId2"/>
            </a:endParaRPr>
          </a:p>
          <a:p>
            <a:r>
              <a:rPr lang="en-US" sz="3200" dirty="0" smtClean="0">
                <a:hlinkClick r:id="rId2"/>
              </a:rPr>
              <a:t>Docker.com</a:t>
            </a:r>
            <a:endParaRPr lang="en-US" sz="3200" dirty="0"/>
          </a:p>
          <a:p>
            <a:r>
              <a:rPr lang="en-US" sz="3200" dirty="0" smtClean="0">
                <a:hlinkClick r:id="rId3"/>
              </a:rPr>
              <a:t>aka.ms/</a:t>
            </a:r>
            <a:r>
              <a:rPr lang="en-US" sz="3200" dirty="0" err="1" smtClean="0">
                <a:hlinkClick r:id="rId3"/>
              </a:rPr>
              <a:t>DockerToolsForVS</a:t>
            </a:r>
            <a:r>
              <a:rPr lang="en-US" sz="3200" dirty="0" smtClean="0"/>
              <a:t> Docker Tools for VS</a:t>
            </a:r>
          </a:p>
          <a:p>
            <a:r>
              <a:rPr lang="en-US" sz="3200" dirty="0" smtClean="0">
                <a:hlinkClick r:id="rId3"/>
              </a:rPr>
              <a:t>aka.ms/</a:t>
            </a:r>
            <a:r>
              <a:rPr lang="en-US" sz="3200" dirty="0" err="1" smtClean="0">
                <a:hlinkClick r:id="rId3"/>
              </a:rPr>
              <a:t>DockerToolsForVSCode</a:t>
            </a:r>
            <a:r>
              <a:rPr lang="en-US" sz="3200" dirty="0" smtClean="0"/>
              <a:t> Docker Tools for VS Code</a:t>
            </a:r>
          </a:p>
          <a:p>
            <a:r>
              <a:rPr lang="en-US" sz="3200" dirty="0" smtClean="0">
                <a:hlinkClick r:id="rId4"/>
              </a:rPr>
              <a:t>aka.ms/</a:t>
            </a:r>
            <a:r>
              <a:rPr lang="en-US" sz="3200" dirty="0" err="1" smtClean="0">
                <a:hlinkClick r:id="rId4"/>
              </a:rPr>
              <a:t>YoDocker</a:t>
            </a:r>
            <a:r>
              <a:rPr lang="en-US" sz="3200" dirty="0" smtClean="0"/>
              <a:t> scaffolding of </a:t>
            </a:r>
            <a:r>
              <a:rPr lang="en-US" sz="3200" dirty="0" err="1" smtClean="0"/>
              <a:t>docker</a:t>
            </a:r>
            <a:r>
              <a:rPr lang="en-US" sz="3200" dirty="0" smtClean="0"/>
              <a:t> artifacts </a:t>
            </a:r>
          </a:p>
          <a:p>
            <a:r>
              <a:rPr lang="en-US" sz="3200" dirty="0" smtClean="0">
                <a:hlinkClick r:id="rId5" tooltip="http://aka.ms/dockerfordotnet"/>
              </a:rPr>
              <a:t>aka.ms/</a:t>
            </a:r>
            <a:r>
              <a:rPr lang="en-US" sz="3200" dirty="0" err="1" smtClean="0">
                <a:hlinkClick r:id="rId5" tooltip="http://aka.ms/dockerfordotnet"/>
              </a:rPr>
              <a:t>DockerForDotNet</a:t>
            </a:r>
            <a:r>
              <a:rPr lang="en-US" sz="3200" dirty="0" smtClean="0">
                <a:solidFill>
                  <a:srgbClr val="000000"/>
                </a:solidFill>
              </a:rPr>
              <a:t> Channel 9 Videos</a:t>
            </a:r>
            <a:endParaRPr lang="en-US" sz="3200" dirty="0">
              <a:hlinkClick r:id="rId2"/>
            </a:endParaRPr>
          </a:p>
          <a:p>
            <a:r>
              <a:rPr lang="en-US" sz="3200" dirty="0" smtClean="0">
                <a:hlinkClick r:id="rId6" tooltip="http://aka.ms/dockerfordotnet"/>
              </a:rPr>
              <a:t>aka.ms/</a:t>
            </a:r>
            <a:r>
              <a:rPr lang="en-US" sz="3200" dirty="0" err="1" smtClean="0">
                <a:hlinkClick r:id="rId6" tooltip="http://aka.ms/dockerfordotnet"/>
              </a:rPr>
              <a:t>WindowsContainers</a:t>
            </a:r>
            <a:endParaRPr lang="en-US" sz="3200" dirty="0" smtClean="0">
              <a:solidFill>
                <a:srgbClr val="000000"/>
              </a:solidFill>
            </a:endParaRPr>
          </a:p>
          <a:p>
            <a:endParaRPr lang="en-US" sz="3200" dirty="0" smtClean="0">
              <a:solidFill>
                <a:srgbClr val="000000"/>
              </a:solidFill>
            </a:endParaRPr>
          </a:p>
        </p:txBody>
      </p:sp>
      <p:sp>
        <p:nvSpPr>
          <p:cNvPr id="6" name="Rectangle 5"/>
          <p:cNvSpPr/>
          <p:nvPr/>
        </p:nvSpPr>
        <p:spPr>
          <a:xfrm>
            <a:off x="655637" y="5128002"/>
            <a:ext cx="4922527" cy="1569660"/>
          </a:xfrm>
          <a:prstGeom prst="rect">
            <a:avLst/>
          </a:prstGeom>
        </p:spPr>
        <p:txBody>
          <a:bodyPr wrap="square">
            <a:spAutoFit/>
          </a:bodyPr>
          <a:lstStyle/>
          <a:p>
            <a:r>
              <a:rPr lang="en-US" sz="2400" b="1" dirty="0" smtClean="0"/>
              <a:t>Steve Lasker</a:t>
            </a:r>
          </a:p>
          <a:p>
            <a:r>
              <a:rPr lang="en-US" sz="2400" dirty="0" smtClean="0"/>
              <a:t>@</a:t>
            </a:r>
            <a:r>
              <a:rPr lang="en-US" sz="2400" dirty="0" err="1" smtClean="0"/>
              <a:t>SteveLasker</a:t>
            </a:r>
            <a:endParaRPr lang="en-US" sz="2400" dirty="0" smtClean="0"/>
          </a:p>
          <a:p>
            <a:r>
              <a:rPr lang="en-US" sz="2400" dirty="0" smtClean="0">
                <a:hlinkClick r:id="rId7"/>
              </a:rPr>
              <a:t>blogs.msdn.com/</a:t>
            </a:r>
            <a:r>
              <a:rPr lang="en-US" sz="2400" dirty="0" err="1" smtClean="0">
                <a:hlinkClick r:id="rId7"/>
              </a:rPr>
              <a:t>SteveLasker</a:t>
            </a:r>
            <a:r>
              <a:rPr lang="en-US" sz="2400" dirty="0" smtClean="0"/>
              <a:t> </a:t>
            </a:r>
          </a:p>
          <a:p>
            <a:r>
              <a:rPr lang="en-US" sz="2400" dirty="0" smtClean="0">
                <a:hlinkClick r:id="rId8"/>
              </a:rPr>
              <a:t>Steve.Lasker@Microsoft.com</a:t>
            </a:r>
            <a:endParaRPr lang="en-US" sz="2400" dirty="0" smtClean="0"/>
          </a:p>
        </p:txBody>
      </p:sp>
      <p:pic>
        <p:nvPicPr>
          <p:cNvPr id="7" name="Picture 2" descr="http://41.media.tumblr.com/tumblr_lr0uiapUXO1qj23c7o1_1280.jp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482279" y="0"/>
            <a:ext cx="3954195" cy="22171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90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Read-Only]" id="{DD734164-F40E-479F-8F17-ED891B49B3DF}" vid="{0722A4C9-FF71-4C4F-8FA9-C187D878E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12</Value>
      <Value>68</Value>
      <Value>36</Value>
      <Value>5</Value>
    </TaxCatchAll>
    <AverageRating xmlns="http://schemas.microsoft.com/sharepoint/v3" xsi:nil="true"/>
    <LikesCount xmlns="http://schemas.microsoft.com/sharepoint/v3" xsi:nil="true"/>
    <TaxKeywordTaxHTField xmlns="230e9df3-be65-4c73-a93b-d1236ebd677e">
      <Terms xmlns="http://schemas.microsoft.com/office/infopath/2007/PartnerControls"/>
    </TaxKeywordTaxHTField>
    <Event_x0020_End_x0020_Date xmlns="01c77077-aee4-4b5f-bd4e-9cd40a6fff29">2016-02-05T08:00:00+00:00</Event_x0020_End_x0020_Date>
    <Event_x0020_Start_x0020_Date xmlns="01c77077-aee4-4b5f-bd4e-9cd40a6fff29">2016-02-01T08:00:00+00:00</Event_x0020_Start_x0020_Date>
    <MS_x0020_Speaker xmlns="01c77077-aee4-4b5f-bd4e-9cd40a6fff29">
      <UserInfo>
        <DisplayName/>
        <AccountId xsi:nil="true"/>
        <AccountType/>
      </UserInfo>
    </MS_x0020_Speaker>
    <External_x0020_Speaker xmlns="01c77077-aee4-4b5f-bd4e-9cd40a6fff29" xsi:nil="true"/>
    <Session_x0020_Code xmlns="01c77077-aee4-4b5f-bd4e-9cd40a6fff29" xsi:nil="true"/>
    <Presentation_x0020_Date xmlns="01c77077-aee4-4b5f-bd4e-9cd40a6fff29" xsi:nil="true"/>
    <MS_x0020_Content_x0020_Owner xmlns="01c77077-aee4-4b5f-bd4e-9cd40a6fff29">
      <UserInfo>
        <DisplayName/>
        <AccountId xsi:nil="true"/>
        <AccountType/>
      </UserInfo>
    </MS_x0020_Content_x0020_Owner>
    <SharedWithUsers xmlns="01c77077-aee4-4b5f-bd4e-9cd40a6fff29">
      <UserInfo>
        <DisplayName/>
        <AccountId xsi:nil="true"/>
        <AccountType/>
      </UserInfo>
    </SharedWithUsers>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d12e2661e9634d9aa98bbb375f31aced>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iaa5f83406f94009a0f6a3e890699ff7>
    <m6878b9dd7994da4ba144f95347d99c6 xmlns="01c77077-aee4-4b5f-bd4e-9cd40a6fff29">
      <Terms xmlns="http://schemas.microsoft.com/office/infopath/2007/PartnerControls"/>
    </m6878b9dd7994da4ba144f95347d99c6>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mb2e01f7e2d8413988e28e59aa226eec>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1" ma:contentTypeDescription="" ma:contentTypeScope="" ma:versionID="f76f9f2ab0888ad12c25c288f9b83a01">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d1f02aa6571035b5b3d91a2f2205ceed"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01c77077-aee4-4b5f-bd4e-9cd40a6fff29"/>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883AA2C6-26F3-493A-825A-CC23F55D9B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12561</TotalTime>
  <Words>305</Words>
  <Application>Microsoft Office PowerPoint</Application>
  <PresentationFormat>Custom</PresentationFormat>
  <Paragraphs>84</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Courier New</vt:lpstr>
      <vt:lpstr>Segoe UI</vt:lpstr>
      <vt:lpstr>Segoe UI Light</vt:lpstr>
      <vt:lpstr>Wingdings</vt:lpstr>
      <vt:lpstr>5-30711_TR22_BO_CT_Template</vt:lpstr>
      <vt:lpstr>Docker Container Development   Edit &amp; Refresh, w/Docker Environment Variables</vt:lpstr>
      <vt:lpstr>CI/CD Changes</vt:lpstr>
      <vt:lpstr>Container Build System</vt:lpstr>
      <vt:lpstr>Configuration Files </vt:lpstr>
      <vt:lpstr>Microsoft Docker Support</vt:lpstr>
      <vt:lpstr>References:</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goes here&gt;</dc:title>
  <dc:subject>TechReady 22</dc:subject>
  <dc:creator>Steve.Lasker@microsoft.com</dc:creator>
  <cp:keywords/>
  <dc:description>Template: Mitchell Derrey, Silver Fox Productions
Formatting: 
Event Date: February 1st - 5th, 2016
Event Location: WSCTC, Seattle, WA
Audience Type: Internal</dc:description>
  <cp:lastModifiedBy>Steve Lasker</cp:lastModifiedBy>
  <cp:revision>321</cp:revision>
  <dcterms:created xsi:type="dcterms:W3CDTF">2013-10-21T21:40:33Z</dcterms:created>
  <dcterms:modified xsi:type="dcterms:W3CDTF">2016-02-04T02:51:32Z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