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C614-C307-413A-8F7B-BCA423295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8DBA-9EF4-4476-90FA-C6105D9A9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61B0-F29D-4578-927E-56CBDE55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15C6-6960-42A9-B1DE-92A76FEB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D86A-C4D2-46C2-9818-6EC354B0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8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8A8E-09B1-4873-8272-30286518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9DC24-6790-46AA-9770-472802240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F74B-4FB0-49A0-A972-87AD05D9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95A76-9CA4-43E9-BF3C-E30C0667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F650-454B-4DE0-8C1A-64585890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BD4F8-F37D-4E3D-AED7-F5848D400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736F-CFAB-4DF6-93E9-88DDD79E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CB3CA-9515-46D4-90D8-937E9FD0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31DC-6D4B-454A-8E56-F904219A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1F3B-3618-4953-96E5-09BE1D2C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0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902-2010-4B0F-B86A-E60526CB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7608-EDEA-46BF-9D28-2A38183A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8FDB-3207-4857-B33C-1ED1FD1C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7A71-D5A1-4C9A-A645-BC71E362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A6FA-C485-45DD-8AB0-E7A7EC54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90D0-8ACD-463D-954E-64B9D172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60EA8-411F-4AB1-B51C-DAEA7BB6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E060-C691-4C02-BAB9-32D54C71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F82B-40B8-449C-87BD-298C7128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A44B-B2C5-41A2-937F-3385EB2A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31DE-5A48-4C9C-9EFD-F05BD7BE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B3C0-4682-4012-ADB7-E0E23BC70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24E7E-624F-4D70-A11C-FA1424A95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9FF06-06EF-431A-8D11-34E15A95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DB697-5C1F-496C-B09E-A8E457E3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CEB57-4AFB-4F69-B0D1-1444557F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D3FF-6145-4DA3-9630-8FE71B33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9CE7B-EE89-4D2C-93F6-73C416BE6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09EB-17E2-4C95-8E73-DBFF4066D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25E45-EAE5-4E32-8D21-6933D429B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69068-B5B3-408E-8D55-D3115BE88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673D1-D630-4D80-8BE4-99E11629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6B0E5-440D-47D8-947E-DA7A485A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9C137-E92B-41C6-A3B3-1213A36F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4C3F-8E96-4E59-8DEE-36A7E7CE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9FBB-1B69-442E-B850-D733A9B2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4891C-7110-4E63-9C7F-5DEA6775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ED795-C07E-45AD-A852-F39C6C9D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0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EA444-5436-4457-801E-BD499F9A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FCFD9-E695-4C78-9380-E156DA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EB8E0-2360-45DD-9C06-128F77A1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5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F0B8-C520-4C52-B5DF-13BE12ED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BD2A-9D74-4DEE-AE6B-CCB28B90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1DC22-FE3A-4964-9FF5-DFB827CF1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1A50D-5BDF-4497-AF1B-99743662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2C710-4E3A-4E96-89C6-7EDB556D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C557C-FB4F-4BCE-9B68-FF3B37B9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833E-760D-43E9-A19F-D0F3A030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3B6CB-CA63-410E-AB4C-49234D46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B7FD2-238B-42A9-8744-B9C807746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7E5E-B670-4A0C-8784-7CCCC85D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09B1F-DC3B-49A1-8DCF-1E1ACD63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DB51C-8D55-4C3B-8F99-3A4CD37C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8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91205-EBE4-4E72-A5C7-8439B9F1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EBB3B-6C76-4880-A38A-345797DD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369F4-5581-4A9F-9568-DD9F8D8EF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6B49-9348-4099-A7CB-29CABECD93D6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52CB-CFDF-47AF-B554-8C330AA81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81DE-451F-45EF-9902-DC2A89321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D07D-7C9B-4A6F-9C0E-1B5CDA63B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s/BJPAUxDvV#OCI-Catalog-Listing-API---Workgrou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s/BJPAUxDv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6ED3-A8FF-44F2-80D6-FD09F2167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OCI Catalog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8BFC8-0358-4DE7-8B80-6BFE1ECC8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Designing an API we all implement, consistently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F0FB9-B822-4F13-9D94-4B15115F7E4D}"/>
              </a:ext>
            </a:extLst>
          </p:cNvPr>
          <p:cNvSpPr/>
          <p:nvPr/>
        </p:nvSpPr>
        <p:spPr>
          <a:xfrm>
            <a:off x="2883877" y="4888468"/>
            <a:ext cx="8792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https://hackmd.io/s/BJPAUxDvV#OCI-Catalog-Listing-API---Workgroup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6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16CA-05A0-4FC6-B897-C355F925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87E9-6E3B-463A-95BD-DBC9088D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Intros and interests</a:t>
            </a:r>
          </a:p>
          <a:p>
            <a:pPr lvl="1"/>
            <a:r>
              <a:rPr lang="en-US" dirty="0"/>
              <a:t>Why are you here?</a:t>
            </a:r>
          </a:p>
          <a:p>
            <a:pPr lvl="1"/>
            <a:r>
              <a:rPr lang="en-US" dirty="0"/>
              <a:t>What do you want to get out of the meeting?</a:t>
            </a:r>
          </a:p>
          <a:p>
            <a:r>
              <a:rPr lang="en-US" dirty="0"/>
              <a:t>_catalog status</a:t>
            </a:r>
          </a:p>
          <a:p>
            <a:r>
              <a:rPr lang="en-US" dirty="0"/>
              <a:t>Focus on the requirements</a:t>
            </a:r>
          </a:p>
          <a:p>
            <a:r>
              <a:rPr lang="en-US" dirty="0"/>
              <a:t>What do we need to satisfy the requirements?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827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6110-45F4-48AD-897A-4A6E8672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_catalog is a dead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3F93-00EF-4822-9740-C4CE4A15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consistently implemented by each cloud</a:t>
            </a:r>
          </a:p>
          <a:p>
            <a:r>
              <a:rPr lang="en-US" dirty="0"/>
              <a:t>Docker just released a new API in DTR and Docker EE, because _catalog isn’t implemented consistently</a:t>
            </a:r>
          </a:p>
          <a:p>
            <a:r>
              <a:rPr lang="en-US" dirty="0"/>
              <a:t>Can we agree to close the v1 distribution issue:</a:t>
            </a:r>
          </a:p>
          <a:p>
            <a:pPr lvl="1"/>
            <a:r>
              <a:rPr lang="en-US" dirty="0"/>
              <a:t>_catalog is a reserved </a:t>
            </a:r>
            <a:r>
              <a:rPr lang="en-US" dirty="0" err="1"/>
              <a:t>api</a:t>
            </a:r>
            <a:r>
              <a:rPr lang="en-US" dirty="0"/>
              <a:t> for backward </a:t>
            </a:r>
            <a:r>
              <a:rPr lang="en-US" dirty="0" err="1"/>
              <a:t>compat</a:t>
            </a:r>
            <a:r>
              <a:rPr lang="en-US" dirty="0"/>
              <a:t>, but not part of the spec</a:t>
            </a:r>
          </a:p>
        </p:txBody>
      </p:sp>
    </p:spTree>
    <p:extLst>
      <p:ext uri="{BB962C8B-B14F-4D97-AF65-F5344CB8AC3E}">
        <p14:creationId xmlns:p14="http://schemas.microsoft.com/office/powerpoint/2010/main" val="167753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8E50-429F-4C34-9820-D094DABE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B31BA-C0BD-475C-9737-EDC334FEDD09}"/>
              </a:ext>
            </a:extLst>
          </p:cNvPr>
          <p:cNvSpPr/>
          <p:nvPr/>
        </p:nvSpPr>
        <p:spPr>
          <a:xfrm>
            <a:off x="2332891" y="1690688"/>
            <a:ext cx="8135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hlinkClick r:id="rId2"/>
              </a:rPr>
              <a:t>https://hackmd.io/s/BJPAUxDvV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486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5DD3-0DA3-4B46-B265-6C6F7A59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@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F540-CD7F-4A77-9583-DF704E73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Catalog API for on demand listing</a:t>
            </a:r>
          </a:p>
          <a:p>
            <a:r>
              <a:rPr lang="en-US" dirty="0"/>
              <a:t>Events for real </a:t>
            </a:r>
            <a:r>
              <a:rPr lang="en-US"/>
              <a:t>time notifications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3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OCI Catalog API</vt:lpstr>
      <vt:lpstr>Agenda</vt:lpstr>
      <vt:lpstr>_catalog is a dead end</vt:lpstr>
      <vt:lpstr>Use Cases</vt:lpstr>
      <vt:lpstr>API @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Catalog API</dc:title>
  <dc:creator>Steve Lasker</dc:creator>
  <cp:lastModifiedBy>Steve Lasker</cp:lastModifiedBy>
  <cp:revision>1</cp:revision>
  <dcterms:created xsi:type="dcterms:W3CDTF">2019-05-22T12:23:27Z</dcterms:created>
  <dcterms:modified xsi:type="dcterms:W3CDTF">2019-05-22T12:29:22Z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2019-05-22T12:28:55.7880005Z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40af7483-47d6-4659-bd63-0fc7f67a82d0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