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00" r:id="rId3"/>
    <p:sldId id="258" r:id="rId4"/>
    <p:sldId id="259" r:id="rId5"/>
    <p:sldId id="260" r:id="rId6"/>
    <p:sldId id="261" r:id="rId7"/>
    <p:sldId id="402" r:id="rId8"/>
    <p:sldId id="262" r:id="rId9"/>
    <p:sldId id="264" r:id="rId10"/>
    <p:sldId id="381" r:id="rId11"/>
    <p:sldId id="382" r:id="rId12"/>
    <p:sldId id="385" r:id="rId13"/>
    <p:sldId id="389" r:id="rId14"/>
    <p:sldId id="391" r:id="rId15"/>
    <p:sldId id="403" r:id="rId16"/>
    <p:sldId id="393" r:id="rId17"/>
    <p:sldId id="388" r:id="rId18"/>
    <p:sldId id="404" r:id="rId19"/>
    <p:sldId id="394" r:id="rId20"/>
    <p:sldId id="384" r:id="rId21"/>
    <p:sldId id="263" r:id="rId22"/>
    <p:sldId id="387" r:id="rId23"/>
    <p:sldId id="395" r:id="rId24"/>
    <p:sldId id="408" r:id="rId25"/>
    <p:sldId id="397" r:id="rId26"/>
    <p:sldId id="407" r:id="rId27"/>
    <p:sldId id="399" r:id="rId28"/>
    <p:sldId id="398" r:id="rId29"/>
    <p:sldId id="406" r:id="rId30"/>
    <p:sldId id="4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94" d="100"/>
          <a:sy n="94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9.png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://aka.ms/acr/helm-repos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deislabs/o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containers/image-spec/master/schema/config-schema.json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5.png"/><Relationship Id="rId3" Type="http://schemas.openxmlformats.org/officeDocument/2006/relationships/hyperlink" Target="https://opencontainers.slack.com/" TargetMode="External"/><Relationship Id="rId7" Type="http://schemas.openxmlformats.org/officeDocument/2006/relationships/image" Target="../media/image1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Lasker/dim" TargetMode="External"/><Relationship Id="rId11" Type="http://schemas.openxmlformats.org/officeDocument/2006/relationships/image" Target="../media/image14.svg"/><Relationship Id="rId5" Type="http://schemas.openxmlformats.org/officeDocument/2006/relationships/hyperlink" Target="https://github/com/deislabs/oras" TargetMode="External"/><Relationship Id="rId1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hyperlink" Target="https://chat.opencontainers.org/" TargetMode="External"/><Relationship Id="rId9" Type="http://schemas.openxmlformats.org/officeDocument/2006/relationships/image" Target="../media/image11.svg"/><Relationship Id="rId14" Type="http://schemas.openxmlformats.org/officeDocument/2006/relationships/hyperlink" Target="https://github.com/stevelasker/presenta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373927" y="3779872"/>
            <a:ext cx="556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of adding Helm Repos to ACR…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83CA02C-4E7B-438B-BBDF-79EB7B18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6716360" y="4544665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1807766"/>
            <a:ext cx="906991" cy="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34472"/>
            <a:ext cx="8296275" cy="4224336"/>
            <a:chOff x="2029044" y="2633664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33664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65FCC-08B3-4D4B-B2EE-D4C8A1C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A New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E3DF-7A6F-4A00-8E6A-50874E7D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CR Sprawl">
            <a:extLst>
              <a:ext uri="{FF2B5EF4-FFF2-40B4-BE49-F238E27FC236}">
                <a16:creationId xmlns:a16="http://schemas.microsoft.com/office/drawing/2014/main" id="{5E6FAA3B-B2EE-48E9-838F-216C5B4B60EA}"/>
              </a:ext>
            </a:extLst>
          </p:cNvPr>
          <p:cNvGrpSpPr/>
          <p:nvPr/>
        </p:nvGrpSpPr>
        <p:grpSpPr>
          <a:xfrm>
            <a:off x="6219467" y="4528291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28" name="Rounded Rectangle 15">
              <a:extLst>
                <a:ext uri="{FF2B5EF4-FFF2-40B4-BE49-F238E27FC236}">
                  <a16:creationId xmlns:a16="http://schemas.microsoft.com/office/drawing/2014/main" id="{0EE20A96-8DC9-46D7-9856-5057A9514280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ACR Sprawl…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FAB79E-9D66-47B5-B5C2-D100ACEBF35C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8D1C93-88B7-4194-B7D2-853E77E8A6A2}"/>
              </a:ext>
            </a:extLst>
          </p:cNvPr>
          <p:cNvSpPr/>
          <p:nvPr/>
        </p:nvSpPr>
        <p:spPr>
          <a:xfrm>
            <a:off x="6281270" y="4937891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singularity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terraform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FDC9-2D07-4664-A336-31C8D1A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Helm Repos to </a:t>
            </a:r>
            <a:br>
              <a:rPr lang="en-US" dirty="0"/>
            </a:br>
            <a:r>
              <a:rPr lang="en-US" dirty="0"/>
              <a:t>				Azure Container Registry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66753-E648-47B5-A7D2-7918574B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08">
            <a:off x="173307" y="1882157"/>
            <a:ext cx="5078631" cy="221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Helm" descr="Related image">
            <a:extLst>
              <a:ext uri="{FF2B5EF4-FFF2-40B4-BE49-F238E27FC236}">
                <a16:creationId xmlns:a16="http://schemas.microsoft.com/office/drawing/2014/main" id="{4C9249B9-D13E-4AE1-AF67-50C2885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7249760" y="2191638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NAB" descr="See the source image">
            <a:extLst>
              <a:ext uri="{FF2B5EF4-FFF2-40B4-BE49-F238E27FC236}">
                <a16:creationId xmlns:a16="http://schemas.microsoft.com/office/drawing/2014/main" id="{DA2FA5E0-944B-47D2-82F6-6CA27E70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7"/>
          <a:stretch/>
        </p:blipFill>
        <p:spPr bwMode="auto">
          <a:xfrm>
            <a:off x="8855358" y="2377952"/>
            <a:ext cx="8953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erraform" descr="See the source image">
            <a:extLst>
              <a:ext uri="{FF2B5EF4-FFF2-40B4-BE49-F238E27FC236}">
                <a16:creationId xmlns:a16="http://schemas.microsoft.com/office/drawing/2014/main" id="{9C04B9EB-B039-486E-BB4E-A9EF9F7C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27" y="3210237"/>
            <a:ext cx="913976" cy="9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Ingularity">
            <a:extLst>
              <a:ext uri="{FF2B5EF4-FFF2-40B4-BE49-F238E27FC236}">
                <a16:creationId xmlns:a16="http://schemas.microsoft.com/office/drawing/2014/main" id="{525FD0B9-B09A-40D2-82C5-155D02EF5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930896" y="2547898"/>
            <a:ext cx="720542" cy="729258"/>
          </a:xfrm>
          <a:prstGeom prst="rect">
            <a:avLst/>
          </a:prstGeom>
        </p:spPr>
      </p:pic>
      <p:pic>
        <p:nvPicPr>
          <p:cNvPr id="8" name="MSIX" descr="See the source image">
            <a:extLst>
              <a:ext uri="{FF2B5EF4-FFF2-40B4-BE49-F238E27FC236}">
                <a16:creationId xmlns:a16="http://schemas.microsoft.com/office/drawing/2014/main" id="{563A1C2C-4EF7-4B3B-9BBD-59B9309D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1490"/>
          <a:stretch/>
        </p:blipFill>
        <p:spPr bwMode="auto">
          <a:xfrm>
            <a:off x="8566642" y="3120089"/>
            <a:ext cx="854793" cy="9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PA">
            <a:extLst>
              <a:ext uri="{FF2B5EF4-FFF2-40B4-BE49-F238E27FC236}">
                <a16:creationId xmlns:a16="http://schemas.microsoft.com/office/drawing/2014/main" id="{E1D57D43-6FD9-4C1E-822E-2C972D867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3595" y="3247850"/>
            <a:ext cx="785864" cy="7858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4858-4D00-A145-88D9-1809AFFA944E}"/>
              </a:ext>
            </a:extLst>
          </p:cNvPr>
          <p:cNvGrpSpPr/>
          <p:nvPr/>
        </p:nvGrpSpPr>
        <p:grpSpPr>
          <a:xfrm>
            <a:off x="287517" y="4533731"/>
            <a:ext cx="5486400" cy="1640422"/>
            <a:chOff x="345233" y="4421462"/>
            <a:chExt cx="5303520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7BDC904-E424-2343-BB0B-7AD706D4D078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HELM </a:t>
              </a: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BA450-A470-4949-B062-29C8A9651F61}"/>
                </a:ext>
              </a:extLst>
            </p:cNvPr>
            <p:cNvSpPr/>
            <p:nvPr/>
          </p:nvSpPr>
          <p:spPr>
            <a:xfrm>
              <a:off x="345233" y="4664591"/>
              <a:ext cx="5303520" cy="941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BC5C1C-391E-2D44-B927-79574D44B482}"/>
              </a:ext>
            </a:extLst>
          </p:cNvPr>
          <p:cNvGrpSpPr/>
          <p:nvPr/>
        </p:nvGrpSpPr>
        <p:grpSpPr>
          <a:xfrm>
            <a:off x="6219467" y="4533733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068F50A9-22CE-0041-A7F4-750752DFE24E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HELM </a:t>
              </a:r>
              <a:r>
                <a:rPr lang="en-US" b="1" dirty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with OCI Artifacts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A1416-0410-E644-B8D5-22AF04569E3E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42B90-875C-CB49-B19C-15EBEA56A722}"/>
              </a:ext>
            </a:extLst>
          </p:cNvPr>
          <p:cNvSpPr/>
          <p:nvPr/>
        </p:nvSpPr>
        <p:spPr>
          <a:xfrm>
            <a:off x="149391" y="4943334"/>
            <a:ext cx="5354231" cy="114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repo add -r $registry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package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push wordpress-5.7.tgz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fetch $registry/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--version 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A13-92B3-A343-ADDD-C6CA0B71A455}"/>
              </a:ext>
            </a:extLst>
          </p:cNvPr>
          <p:cNvSpPr/>
          <p:nvPr/>
        </p:nvSpPr>
        <p:spPr>
          <a:xfrm>
            <a:off x="6192157" y="4943333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registry login $registry -u $user -p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save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push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pull $registry/wordpress:5.7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7557A-2530-41B2-A2AC-CE008765121A}"/>
              </a:ext>
            </a:extLst>
          </p:cNvPr>
          <p:cNvSpPr/>
          <p:nvPr/>
        </p:nvSpPr>
        <p:spPr>
          <a:xfrm rot="21345770">
            <a:off x="3482009" y="3741375"/>
            <a:ext cx="18325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11"/>
              </a:rPr>
              <a:t>http://aka.ms/acr/helm-repos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25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97EA7-949E-41F0-8646-467243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 in Markdown  				</a:t>
            </a:r>
            <a:r>
              <a:rPr lang="en-US" dirty="0">
                <a:latin typeface="Consolas" panose="020B0609020204030204" pitchFamily="49" charset="0"/>
              </a:rPr>
              <a:t>dim.exe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0AF-7159-446A-AD09-B0C418A3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Storing docs as an object I can retrieve for offline usage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login demo42.azurecr.io -u $user -p $</a:t>
            </a:r>
            <a:r>
              <a:rPr lang="en-US" sz="2400" dirty="0" err="1">
                <a:latin typeface="Consolas" panose="020B0609020204030204" pitchFamily="49" charset="0"/>
              </a:rPr>
              <a:t>pwd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push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 </a:t>
            </a:r>
            <a:r>
              <a:rPr lang="en-US" sz="2400" dirty="0">
                <a:latin typeface="Consolas" panose="020B0609020204030204" pitchFamily="49" charset="0"/>
              </a:rPr>
              <a:t>./</a:t>
            </a:r>
            <a:r>
              <a:rPr lang="en-US" sz="2400" dirty="0" err="1">
                <a:latin typeface="Consolas" panose="020B0609020204030204" pitchFamily="49" charset="0"/>
              </a:rPr>
              <a:t>thingthang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Pushes a directory of docs to a registry, naming it as thingthang:1.0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pull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</a:t>
            </a:r>
            <a:r>
              <a:rPr lang="en-US" sz="2400" dirty="0">
                <a:latin typeface="Consolas" panose="020B0609020204030204" pitchFamily="49" charset="0"/>
              </a:rPr>
              <a:t> ./</a:t>
            </a:r>
            <a:r>
              <a:rPr lang="en-US" sz="2400" dirty="0" err="1">
                <a:latin typeface="Consolas" panose="020B0609020204030204" pitchFamily="49" charset="0"/>
              </a:rPr>
              <a:t>myDocs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Pulls a doc set from the registry, expands on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66B-A7FF-4BAB-9F93-28E9232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Great: Is there a helper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129-81CE-4C12-A648-0E630799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yes there is: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1FDF-4332-47D9-8E65-1CDA1CD09FC7}"/>
              </a:ext>
            </a:extLst>
          </p:cNvPr>
          <p:cNvSpPr/>
          <p:nvPr/>
        </p:nvSpPr>
        <p:spPr>
          <a:xfrm>
            <a:off x="1310220" y="2457947"/>
            <a:ext cx="5876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https://github.com/deislabs/oras/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2130-FD75-4493-A686-DA8D6CAC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0" y="3177659"/>
            <a:ext cx="8523809" cy="2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15A114-7C3C-4055-BB74-9FE47439CDA2}"/>
              </a:ext>
            </a:extLst>
          </p:cNvPr>
          <p:cNvSpPr/>
          <p:nvPr/>
        </p:nvSpPr>
        <p:spPr>
          <a:xfrm>
            <a:off x="7129102" y="5524500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FC1E4-2A3D-4A7D-A136-E346181871C9}"/>
              </a:ext>
            </a:extLst>
          </p:cNvPr>
          <p:cNvSpPr/>
          <p:nvPr/>
        </p:nvSpPr>
        <p:spPr>
          <a:xfrm>
            <a:off x="750447" y="5781675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793C9E-E966-4407-B2B5-6916146678E0}"/>
              </a:ext>
            </a:extLst>
          </p:cNvPr>
          <p:cNvGrpSpPr/>
          <p:nvPr/>
        </p:nvGrpSpPr>
        <p:grpSpPr>
          <a:xfrm>
            <a:off x="6574674" y="3896623"/>
            <a:ext cx="4280207" cy="1329647"/>
            <a:chOff x="6574674" y="3896623"/>
            <a:chExt cx="4280207" cy="13296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F28C73-2B3A-4229-AEBD-2F4CA87F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370" y="4132605"/>
              <a:ext cx="4236511" cy="10936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05A78-EED4-4BAE-8355-3CD1ADF20195}"/>
                </a:ext>
              </a:extLst>
            </p:cNvPr>
            <p:cNvSpPr/>
            <p:nvPr/>
          </p:nvSpPr>
          <p:spPr>
            <a:xfrm>
              <a:off x="6574674" y="3896623"/>
              <a:ext cx="148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Core Maintainers: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EE0D2-CA7E-454C-8BCC-0894149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E4EF-83E1-4C4B-B618-0F726A25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&amp; Pulling docs in markdown to an OCI Registry</a:t>
            </a:r>
          </a:p>
        </p:txBody>
      </p:sp>
    </p:spTree>
    <p:extLst>
      <p:ext uri="{BB962C8B-B14F-4D97-AF65-F5344CB8AC3E}">
        <p14:creationId xmlns:p14="http://schemas.microsoft.com/office/powerpoint/2010/main" val="2785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</p:spTree>
    <p:extLst>
      <p:ext uri="{BB962C8B-B14F-4D97-AF65-F5344CB8AC3E}">
        <p14:creationId xmlns:p14="http://schemas.microsoft.com/office/powerpoint/2010/main" val="2465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4067173" y="1553766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oci.image.config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600826" y="2871786"/>
            <a:ext cx="125015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748463" y="3819524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748463" y="5111353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C842F3B-4E6D-4F61-BA92-3F8348E7FD4A}"/>
              </a:ext>
            </a:extLst>
          </p:cNvPr>
          <p:cNvSpPr/>
          <p:nvPr/>
        </p:nvSpPr>
        <p:spPr>
          <a:xfrm>
            <a:off x="7376477" y="4838077"/>
            <a:ext cx="3870327" cy="854075"/>
          </a:xfrm>
          <a:prstGeom prst="wedgeRoundRectCallout">
            <a:avLst>
              <a:gd name="adj1" fmla="val 352"/>
              <a:gd name="adj2" fmla="val -101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b="1" dirty="0"/>
              <a:t>layer</a:t>
            </a:r>
            <a:r>
              <a:rPr lang="en-US" dirty="0"/>
              <a:t> 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layers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EE3234-CC06-4585-B293-1C8EF9EAAD73}"/>
              </a:ext>
            </a:extLst>
          </p:cNvPr>
          <p:cNvSpPr/>
          <p:nvPr/>
        </p:nvSpPr>
        <p:spPr>
          <a:xfrm>
            <a:off x="1581786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manifest-config </a:t>
            </a:r>
            <a:br>
              <a:rPr lang="en-US" dirty="0"/>
            </a:br>
            <a:r>
              <a:rPr lang="en-US" dirty="0"/>
              <a:t>to represent our unique Artifact Type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4F69F61-16C5-413A-A6C7-81A62C09CD09}"/>
              </a:ext>
            </a:extLst>
          </p:cNvPr>
          <p:cNvSpPr/>
          <p:nvPr/>
        </p:nvSpPr>
        <p:spPr>
          <a:xfrm>
            <a:off x="5553074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</a:t>
            </a:r>
            <a:r>
              <a:rPr lang="en-US" dirty="0" err="1"/>
              <a:t>config.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artifact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33DE5-2336-431D-A8DE-9CCA958B5A11}"/>
              </a:ext>
            </a:extLst>
          </p:cNvPr>
          <p:cNvSpPr/>
          <p:nvPr/>
        </p:nvSpPr>
        <p:spPr>
          <a:xfrm>
            <a:off x="2002636" y="4507180"/>
            <a:ext cx="7179464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14E-986D-4ECD-934F-84CF57C21021}"/>
              </a:ext>
            </a:extLst>
          </p:cNvPr>
          <p:cNvSpPr/>
          <p:nvPr/>
        </p:nvSpPr>
        <p:spPr>
          <a:xfrm>
            <a:off x="1912022" y="4125575"/>
            <a:ext cx="6927178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6865D-5E84-4985-8618-76F028AFAD0C}"/>
              </a:ext>
            </a:extLst>
          </p:cNvPr>
          <p:cNvSpPr/>
          <p:nvPr/>
        </p:nvSpPr>
        <p:spPr>
          <a:xfrm>
            <a:off x="763110" y="3739906"/>
            <a:ext cx="2028825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55D36-74C0-4074-A075-2F5A97050623}"/>
              </a:ext>
            </a:extLst>
          </p:cNvPr>
          <p:cNvSpPr/>
          <p:nvPr/>
        </p:nvSpPr>
        <p:spPr>
          <a:xfrm>
            <a:off x="4357823" y="3740460"/>
            <a:ext cx="6457950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</p:spTree>
    <p:extLst>
      <p:ext uri="{BB962C8B-B14F-4D97-AF65-F5344CB8AC3E}">
        <p14:creationId xmlns:p14="http://schemas.microsoft.com/office/powerpoint/2010/main" val="180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 animBg="1"/>
      <p:bldP spid="2" grpId="1" animBg="1"/>
      <p:bldP spid="15" grpId="0" animBg="1"/>
      <p:bldP spid="15" grpId="1" animBg="1"/>
      <p:bldP spid="14" grpId="0" animBg="1"/>
      <p:bldP spid="13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3816985" y="1542953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.layer.v1+md"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350638" y="2868515"/>
            <a:ext cx="1946274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498274" y="3816253"/>
            <a:ext cx="2827337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498275" y="5108082"/>
            <a:ext cx="292512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under construction icon">
            <a:extLst>
              <a:ext uri="{FF2B5EF4-FFF2-40B4-BE49-F238E27FC236}">
                <a16:creationId xmlns:a16="http://schemas.microsoft.com/office/drawing/2014/main" id="{4D9EBAEF-05FB-4DF6-AFFD-5E950FB8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68" y="182562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4A32D60-9A80-45D8-AE0E-DD19EA47A748}"/>
              </a:ext>
            </a:extLst>
          </p:cNvPr>
          <p:cNvSpPr/>
          <p:nvPr/>
        </p:nvSpPr>
        <p:spPr>
          <a:xfrm>
            <a:off x="376238" y="1825625"/>
            <a:ext cx="11439524" cy="494665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 Format"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/artwork/master/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/icon/color/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-icon-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"https://www.opencontainers.org/"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/runtime-tools"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schemaReference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hlinkClick r:id="rId3"/>
              </a:rPr>
              <a:t>https://raw.githubusercontent.com/opencontainers/image-spec/master/schema/config-schema.json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05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layerMediaTypes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"spec"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/image-spec/blob/master/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layer.md#gzip-media-types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"application/vnd.cncf.helm.config.v3+json"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 Chart"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"The package manager for Kubernetes"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"https://raw.githubusercontent.com/helm/helm/master/docs/logos/helm-blue-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"https://helm.sh/"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"https://github.com/helm/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helm#install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68CD5-5F55-4AEC-8BB9-16A51A06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Your </a:t>
            </a:r>
            <a:r>
              <a:rPr lang="en-US" dirty="0" err="1">
                <a:latin typeface="Consolas" panose="020B0609020204030204" pitchFamily="49" charset="0"/>
              </a:rPr>
              <a:t>mediaType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002E-AC48-424F-868C-1FA240F7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mediaTypeMapping.json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DBC4B-1481-487D-9C80-B2E5A748506C}"/>
              </a:ext>
            </a:extLst>
          </p:cNvPr>
          <p:cNvSpPr/>
          <p:nvPr/>
        </p:nvSpPr>
        <p:spPr>
          <a:xfrm>
            <a:off x="3048000" y="-3126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dirty="0" err="1"/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dirty="0" err="1"/>
              <a:t>mediaTypes</a:t>
            </a:r>
            <a:r>
              <a:rPr lang="en-US" dirty="0"/>
              <a:t> with OCI Distribution</a:t>
            </a:r>
          </a:p>
          <a:p>
            <a:r>
              <a:rPr lang="en-US" dirty="0"/>
              <a:t>Cloud Registries will pickup your new </a:t>
            </a:r>
            <a:r>
              <a:rPr lang="en-US" dirty="0" err="1"/>
              <a:t>mediaTypes</a:t>
            </a:r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r>
              <a:rPr lang="en-US" dirty="0"/>
              <a:t>OCI Index not yet Artifact Aware – </a:t>
            </a:r>
            <a:r>
              <a:rPr lang="en-US" i="1" dirty="0"/>
              <a:t>work in progress</a:t>
            </a:r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0B59-F5FF-4FE0-82A0-B939A2F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3AB9B-1CBA-4101-A8B3-FD604527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Slack:  </a:t>
            </a:r>
            <a:r>
              <a:rPr lang="en-US" dirty="0">
                <a:hlinkClick r:id="rId3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4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/com/deislabs/</a:t>
            </a:r>
            <a:r>
              <a:rPr lang="en-US" dirty="0" err="1">
                <a:hlinkClick r:id="rId5"/>
              </a:rPr>
              <a:t>oras</a:t>
            </a:r>
            <a:endParaRPr lang="en-US" dirty="0"/>
          </a:p>
          <a:p>
            <a:r>
              <a:rPr lang="en-US" dirty="0"/>
              <a:t>Docs In Markdown (dim): </a:t>
            </a:r>
            <a:r>
              <a:rPr lang="en-US" dirty="0">
                <a:hlinkClick r:id="rId6"/>
              </a:rPr>
              <a:t>https://github.com/SteveLasker/dim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7700053" y="195262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 err="1"/>
              <a:t>Devs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7695015" y="268999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42"/>
            <a:ext cx="10515600" cy="1325563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3767360"/>
            <a:ext cx="2981325" cy="8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4086815"/>
            <a:ext cx="1574690" cy="9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65" y="3662584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2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7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quay registry icon">
            <a:extLst>
              <a:ext uri="{FF2B5EF4-FFF2-40B4-BE49-F238E27FC236}">
                <a16:creationId xmlns:a16="http://schemas.microsoft.com/office/drawing/2014/main" id="{5F900C23-455A-441D-A696-0AFDD83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77" y="4013195"/>
            <a:ext cx="2223698" cy="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bag of cash">
            <a:extLst>
              <a:ext uri="{FF2B5EF4-FFF2-40B4-BE49-F238E27FC236}">
                <a16:creationId xmlns:a16="http://schemas.microsoft.com/office/drawing/2014/main" id="{2C18EA17-1206-43C2-B2F6-A3B79B1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42" y="5495635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loud Server Icon">
            <a:extLst>
              <a:ext uri="{FF2B5EF4-FFF2-40B4-BE49-F238E27FC236}">
                <a16:creationId xmlns:a16="http://schemas.microsoft.com/office/drawing/2014/main" id="{E61EB648-1A4D-488F-A626-E24480D5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662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35651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0328"/>
              </p:ext>
            </p:extLst>
          </p:nvPr>
        </p:nvGraphicFramePr>
        <p:xfrm>
          <a:off x="838200" y="3541835"/>
          <a:ext cx="64389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Added Capabilities</a:t>
                      </a:r>
                      <a:br>
                        <a:rPr lang="en-US"/>
                      </a:br>
                      <a:r>
                        <a:rPr lang="en-US"/>
                        <a:t>VNET &amp; Firewall Rules, Signing, Auto Purge, Geo-Replicated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0914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 descr="Image result for open container initiative logo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055" y="3602831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524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3170</Words>
  <Application>Microsoft Office PowerPoint</Application>
  <PresentationFormat>Widescreen</PresentationFormat>
  <Paragraphs>551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Office Theme</vt:lpstr>
      <vt:lpstr>OCI Artifact Registries</vt:lpstr>
      <vt:lpstr>Adding Helm Repos to      Azure Container Registry</vt:lpstr>
      <vt:lpstr>Running A Storage Thing</vt:lpstr>
      <vt:lpstr>What it takes to run a storage thing </vt:lpstr>
      <vt:lpstr>Managed Versions Of YASS  YAPS</vt:lpstr>
      <vt:lpstr>OCI Registries</vt:lpstr>
      <vt:lpstr>Tailored Experience       For Your Thing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Differentiating Artifact Types</vt:lpstr>
      <vt:lpstr>Different Artifact Types</vt:lpstr>
      <vt:lpstr>Why Config?</vt:lpstr>
      <vt:lpstr>Lets Make A New Thing</vt:lpstr>
      <vt:lpstr>Docs in Markdown      dim.exe</vt:lpstr>
      <vt:lpstr>Great: Is there a helper library?</vt:lpstr>
      <vt:lpstr>Demo</vt:lpstr>
      <vt:lpstr>Demo: Push OCI Image Artifact</vt:lpstr>
      <vt:lpstr>Demo: Push OCI Image Artifact</vt:lpstr>
      <vt:lpstr>Demo: Push doc-in-markdown Artifact</vt:lpstr>
      <vt:lpstr>Demo: Push doc-in-markdown Artifact</vt:lpstr>
      <vt:lpstr>Surfacing Your mediaType</vt:lpstr>
      <vt:lpstr>Coming up for air</vt:lpstr>
      <vt:lpstr>Thank You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87</cp:revision>
  <dcterms:created xsi:type="dcterms:W3CDTF">2019-04-26T20:36:37Z</dcterms:created>
  <dcterms:modified xsi:type="dcterms:W3CDTF">2019-09-26T18:34:19Z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