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785EF-E5C5-4CB8-A21A-F60AA20DA449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31CAE-8DDE-4552-BF38-FB21D0FB3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991557-1ADB-4044-AE76-1579580224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28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2/28/2018 7:49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70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2/28/2018 7:49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86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effectLst/>
              <a:uLnTx/>
              <a:uFillTx/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8B56EA-E28F-4F92-9F16-7A6F2501B303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2/28/2018 7:49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Orchestrator icon from: http://cdn.marketplaceimages.windowsphone.com/v8/images/f58edb21-b20c-4315-b837-6cee21n442cd?imageType=ws_icon_large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2/28/2018 7:49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55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3:18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3:37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https://docs.docker.com/storage/storagedriver/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4:00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https://www.cockos.com/licecap/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5:10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https://docs.docker.com/datacenter/dtr/2.4/guides/user/create-promotion-policies/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2/28/2018 7:49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14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15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85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0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90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54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5826759" cy="8996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1" y="2031818"/>
            <a:ext cx="5826760" cy="2133789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01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50321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7503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3"/>
            <a:ext cx="5384800" cy="3020898"/>
          </a:xfrm>
        </p:spPr>
        <p:txBody>
          <a:bodyPr/>
          <a:lstStyle>
            <a:lvl1pPr>
              <a:defRPr sz="3732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3"/>
            <a:ext cx="5384800" cy="3020898"/>
          </a:xfrm>
        </p:spPr>
        <p:txBody>
          <a:bodyPr/>
          <a:lstStyle>
            <a:lvl1pPr>
              <a:defRPr sz="3732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2/28/2018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226326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20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303" y="1187644"/>
            <a:ext cx="11655078" cy="22665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941" b="0">
                <a:latin typeface="+mn-lt"/>
              </a:defRPr>
            </a:lvl1pPr>
            <a:lvl2pPr marL="250553" indent="0">
              <a:buFont typeface="Wingdings" panose="05000000000000000000" pitchFamily="2" charset="2"/>
              <a:buNone/>
              <a:defRPr sz="2353" b="0"/>
            </a:lvl2pPr>
            <a:lvl3pPr marL="441968" indent="0">
              <a:buFont typeface="Wingdings" panose="05000000000000000000" pitchFamily="2" charset="2"/>
              <a:buNone/>
              <a:tabLst/>
              <a:defRPr sz="2157" b="0"/>
            </a:lvl3pPr>
            <a:lvl4pPr marL="639608" indent="0">
              <a:buFont typeface="Wingdings" panose="05000000000000000000" pitchFamily="2" charset="2"/>
              <a:buNone/>
              <a:defRPr sz="2157" b="0"/>
            </a:lvl4pPr>
            <a:lvl5pPr marL="837250" indent="0">
              <a:buFont typeface="Wingdings" panose="05000000000000000000" pitchFamily="2" charset="2"/>
              <a:buNone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0553" indent="0">
              <a:buFont typeface="Arial" panose="020B0604020202020204" pitchFamily="34" charset="0"/>
              <a:buNone/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41968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39608" indent="0">
              <a:buFont typeface="Arial" panose="020B0604020202020204" pitchFamily="34" charset="0"/>
              <a:buNone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37250" indent="0">
              <a:buFont typeface="Arial" panose="020B0604020202020204" pitchFamily="34" charset="0"/>
              <a:buNone/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04217" marR="0" lvl="0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04217" marR="0" lvl="1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04217" marR="0" lvl="2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04217" marR="0" lvl="3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04217" marR="0" lvl="4" indent="-504217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5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7644"/>
            <a:ext cx="5378548" cy="2115402"/>
          </a:xfrm>
        </p:spPr>
        <p:txBody>
          <a:bodyPr wrap="square">
            <a:spAutoFit/>
          </a:bodyPr>
          <a:lstStyle>
            <a:lvl1pPr marL="227209" indent="-227209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941" b="0">
                <a:latin typeface="+mn-lt"/>
              </a:defRPr>
            </a:lvl1pPr>
            <a:lvl2pPr marL="418625" indent="-168072">
              <a:buFont typeface="Wingdings" panose="05000000000000000000" pitchFamily="2" charset="2"/>
              <a:buChar char=""/>
              <a:defRPr sz="2353" b="0"/>
            </a:lvl2pPr>
            <a:lvl3pPr marL="627160" indent="-185191">
              <a:buFont typeface="Wingdings" panose="05000000000000000000" pitchFamily="2" charset="2"/>
              <a:buChar char=""/>
              <a:tabLst/>
              <a:defRPr sz="2157" b="0"/>
            </a:lvl3pPr>
            <a:lvl4pPr marL="812350" indent="-172742">
              <a:buFont typeface="Wingdings" panose="05000000000000000000" pitchFamily="2" charset="2"/>
              <a:buChar char=""/>
              <a:defRPr sz="2157" b="0"/>
            </a:lvl4pPr>
            <a:lvl5pPr marL="1003766" indent="-166517">
              <a:buFont typeface="Wingdings" panose="05000000000000000000" pitchFamily="2" charset="2"/>
              <a:buChar char=""/>
              <a:tabLst/>
              <a:defRPr sz="2157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7644"/>
            <a:ext cx="5378548" cy="2429576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lang="en-US" sz="2941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86698" indent="-336145">
              <a:defRPr lang="en-US" sz="235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78113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75753" indent="-336145"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73395" indent="-336145">
              <a:tabLst/>
              <a:defRPr lang="en-US" sz="2157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27209" marR="0" lvl="0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27209" marR="0" lvl="1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27209" marR="0" lvl="2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27209" marR="0" lvl="3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27209" marR="0" lvl="4" indent="-227209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5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1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724246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28045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8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47218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9193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2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microsoft.com/SteveLask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s.msdn.microsoft.com/stevelasker/2018/03/01/best-practices-for-tagging-and-versioning-docker-images/" TargetMode="External"/><Relationship Id="rId4" Type="http://schemas.openxmlformats.org/officeDocument/2006/relationships/hyperlink" Target="https://github.com/SteveLasker/Presenta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D2D0-55E3-49D7-ACD2-166D028E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02" y="2084378"/>
            <a:ext cx="10757034" cy="1792836"/>
          </a:xfrm>
        </p:spPr>
        <p:txBody>
          <a:bodyPr/>
          <a:lstStyle/>
          <a:p>
            <a:r>
              <a:rPr lang="en-US" dirty="0"/>
              <a:t>Best Practices for Image Tagging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i="1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</a:rPr>
              <a:t>A balance of servicing and stability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935A152-20D3-4ADF-B0B8-977AF9E8E7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4701" y="4031455"/>
            <a:ext cx="7315137" cy="1828007"/>
          </a:xfrm>
        </p:spPr>
        <p:txBody>
          <a:bodyPr/>
          <a:lstStyle/>
          <a:p>
            <a:r>
              <a:rPr lang="en-US" dirty="0"/>
              <a:t>Steve Lasker</a:t>
            </a:r>
          </a:p>
          <a:p>
            <a:r>
              <a:rPr lang="en-US" dirty="0"/>
              <a:t>Program Manager</a:t>
            </a:r>
          </a:p>
          <a:p>
            <a:r>
              <a:rPr lang="en-US" dirty="0"/>
              <a:t>Azure Developer Experiences</a:t>
            </a:r>
          </a:p>
          <a:p>
            <a:r>
              <a:rPr lang="en-US" sz="2000" dirty="0"/>
              <a:t>@</a:t>
            </a:r>
            <a:r>
              <a:rPr lang="en-US" sz="2000" dirty="0" err="1"/>
              <a:t>SteveLasker</a:t>
            </a:r>
            <a:endParaRPr lang="en-US" sz="2000" dirty="0"/>
          </a:p>
          <a:p>
            <a:r>
              <a:rPr lang="en-US" sz="2000" dirty="0">
                <a:hlinkClick r:id="rId3"/>
              </a:rPr>
              <a:t>blogs.msdn.microsoft.com/</a:t>
            </a:r>
            <a:r>
              <a:rPr lang="en-US" sz="2000" dirty="0" err="1">
                <a:hlinkClick r:id="rId3"/>
              </a:rPr>
              <a:t>SteveLasker</a:t>
            </a:r>
            <a:endParaRPr lang="en-US" sz="2000" dirty="0"/>
          </a:p>
          <a:p>
            <a:r>
              <a:rPr lang="en-US" sz="2000" dirty="0">
                <a:hlinkClick r:id="rId4"/>
              </a:rPr>
              <a:t>github.com/</a:t>
            </a:r>
            <a:r>
              <a:rPr lang="en-US" sz="2000" dirty="0" err="1">
                <a:hlinkClick r:id="rId4"/>
              </a:rPr>
              <a:t>SteveLasker</a:t>
            </a:r>
            <a:r>
              <a:rPr lang="en-US" sz="2000" dirty="0">
                <a:hlinkClick r:id="rId4"/>
              </a:rPr>
              <a:t>/Presentations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F42980-3338-4A0B-85AB-5CB2BE09592C}"/>
              </a:ext>
            </a:extLst>
          </p:cNvPr>
          <p:cNvSpPr/>
          <p:nvPr/>
        </p:nvSpPr>
        <p:spPr>
          <a:xfrm>
            <a:off x="6041721" y="613713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https://blogs.msdn.microsoft.com/stevelasker/2018/03/01/best-practices-for-tagging-and-versioning-docker-images/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83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DA06-6F76-4646-BBFA-F74750E4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7985-B366-4FFB-B40B-01625D990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1" y="2159065"/>
            <a:ext cx="5378548" cy="2821141"/>
          </a:xfrm>
        </p:spPr>
        <p:txBody>
          <a:bodyPr/>
          <a:lstStyle/>
          <a:p>
            <a:r>
              <a:rPr lang="en-US" dirty="0"/>
              <a:t>:latest</a:t>
            </a:r>
          </a:p>
          <a:p>
            <a:r>
              <a:rPr lang="en-US" dirty="0"/>
              <a:t>:1.0</a:t>
            </a:r>
          </a:p>
          <a:p>
            <a:r>
              <a:rPr lang="en-US" dirty="0"/>
              <a:t>:1.1.1.1</a:t>
            </a:r>
          </a:p>
          <a:p>
            <a:r>
              <a:rPr lang="en-US" dirty="0"/>
              <a:t>:2.0</a:t>
            </a:r>
          </a:p>
          <a:p>
            <a:r>
              <a:rPr lang="en-US" dirty="0"/>
              <a:t>:2.2.1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A1F9E-0EDD-43E2-B0DB-F75604AFDD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44215" y="2159065"/>
            <a:ext cx="5378548" cy="1146560"/>
          </a:xfrm>
        </p:spPr>
        <p:txBody>
          <a:bodyPr/>
          <a:lstStyle/>
          <a:p>
            <a:r>
              <a:rPr lang="en-US" dirty="0"/>
              <a:t>Always Unique</a:t>
            </a:r>
          </a:p>
          <a:p>
            <a:r>
              <a:rPr lang="en-US" dirty="0"/>
              <a:t>Stable Tags create instability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AC4513-DB2C-420C-B16E-B70C3AAE11A3}"/>
              </a:ext>
            </a:extLst>
          </p:cNvPr>
          <p:cNvSpPr txBox="1">
            <a:spLocks/>
          </p:cNvSpPr>
          <p:nvPr/>
        </p:nvSpPr>
        <p:spPr>
          <a:xfrm>
            <a:off x="269239" y="1636150"/>
            <a:ext cx="5378548" cy="588366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None/>
              <a:tabLst/>
              <a:defRPr sz="30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spcBef>
                <a:spcPts val="1200"/>
              </a:spcBef>
              <a:buClr>
                <a:srgbClr val="353535"/>
              </a:buClr>
            </a:pPr>
            <a:r>
              <a:rPr lang="en-US" sz="2941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Base Images</a:t>
            </a:r>
            <a:endParaRPr lang="en-US" sz="2941" b="1" dirty="0">
              <a:gradFill>
                <a:gsLst>
                  <a:gs pos="1250">
                    <a:srgbClr val="353535"/>
                  </a:gs>
                  <a:gs pos="100000">
                    <a:srgbClr val="353535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34FBA7E-AE23-4580-BC08-481E772ED476}"/>
              </a:ext>
            </a:extLst>
          </p:cNvPr>
          <p:cNvSpPr txBox="1">
            <a:spLocks/>
          </p:cNvSpPr>
          <p:nvPr/>
        </p:nvSpPr>
        <p:spPr>
          <a:xfrm>
            <a:off x="6544213" y="1636150"/>
            <a:ext cx="5378548" cy="588366"/>
          </a:xfrm>
          <a:prstGeom prst="rect">
            <a:avLst/>
          </a:prstGeom>
        </p:spPr>
        <p:txBody>
          <a:bodyPr vert="horz" wrap="square" lIns="143428" tIns="89642" rIns="143428" bIns="89642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panose="020B0604020202020204" pitchFamily="34" charset="0"/>
              <a:buNone/>
              <a:tabLst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67">
              <a:spcBef>
                <a:spcPts val="1200"/>
              </a:spcBef>
              <a:buClr>
                <a:srgbClr val="353535"/>
              </a:buClr>
            </a:pPr>
            <a:r>
              <a:rPr lang="en-US" sz="2941" b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Deployed Images</a:t>
            </a:r>
          </a:p>
        </p:txBody>
      </p:sp>
    </p:spTree>
    <p:extLst>
      <p:ext uri="{BB962C8B-B14F-4D97-AF65-F5344CB8AC3E}">
        <p14:creationId xmlns:p14="http://schemas.microsoft.com/office/powerpoint/2010/main" val="24179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4B4BD43-FA69-49B9-99F5-87357C8813AE}"/>
              </a:ext>
            </a:extLst>
          </p:cNvPr>
          <p:cNvSpPr/>
          <p:nvPr/>
        </p:nvSpPr>
        <p:spPr bwMode="auto">
          <a:xfrm>
            <a:off x="2585003" y="1739799"/>
            <a:ext cx="2186625" cy="430377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7DC6-7C68-4747-955C-A9AFCBDA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Tags Create Instability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7BA1F-726D-4DE0-911A-5F99191FDB84}"/>
              </a:ext>
            </a:extLst>
          </p:cNvPr>
          <p:cNvSpPr/>
          <p:nvPr/>
        </p:nvSpPr>
        <p:spPr bwMode="auto">
          <a:xfrm>
            <a:off x="418643" y="1785554"/>
            <a:ext cx="1195233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7E3FB-3E53-431B-81FC-A081CA285C7E}"/>
              </a:ext>
            </a:extLst>
          </p:cNvPr>
          <p:cNvSpPr/>
          <p:nvPr/>
        </p:nvSpPr>
        <p:spPr bwMode="auto">
          <a:xfrm>
            <a:off x="2883811" y="1773378"/>
            <a:ext cx="1195233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62D8F-FBFE-4658-8B03-093163AF8A21}"/>
              </a:ext>
            </a:extLst>
          </p:cNvPr>
          <p:cNvSpPr/>
          <p:nvPr/>
        </p:nvSpPr>
        <p:spPr bwMode="auto">
          <a:xfrm>
            <a:off x="5348980" y="1761203"/>
            <a:ext cx="1494041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EF326-5D4C-4A8F-8E01-D5110E61C198}"/>
              </a:ext>
            </a:extLst>
          </p:cNvPr>
          <p:cNvSpPr/>
          <p:nvPr/>
        </p:nvSpPr>
        <p:spPr bwMode="auto">
          <a:xfrm>
            <a:off x="8486466" y="1761203"/>
            <a:ext cx="1494041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CEEB8-4074-4916-9B80-DBAC4C16F90B}"/>
              </a:ext>
            </a:extLst>
          </p:cNvPr>
          <p:cNvSpPr/>
          <p:nvPr/>
        </p:nvSpPr>
        <p:spPr>
          <a:xfrm>
            <a:off x="9180748" y="3179551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E3CFA-A7D2-40CD-8EE3-3E823ED99415}"/>
              </a:ext>
            </a:extLst>
          </p:cNvPr>
          <p:cNvSpPr/>
          <p:nvPr/>
        </p:nvSpPr>
        <p:spPr>
          <a:xfrm>
            <a:off x="9243235" y="3348439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B29E1-DC24-4D97-8494-2FA8FF6CAA09}"/>
              </a:ext>
            </a:extLst>
          </p:cNvPr>
          <p:cNvSpPr/>
          <p:nvPr/>
        </p:nvSpPr>
        <p:spPr bwMode="auto">
          <a:xfrm>
            <a:off x="194537" y="312123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7DFF5-712A-44B8-ABF0-08DD625F920A}"/>
              </a:ext>
            </a:extLst>
          </p:cNvPr>
          <p:cNvSpPr/>
          <p:nvPr/>
        </p:nvSpPr>
        <p:spPr bwMode="auto">
          <a:xfrm>
            <a:off x="2659705" y="312989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03025-D8F5-45AE-B62A-0FEBC0EA0699}"/>
              </a:ext>
            </a:extLst>
          </p:cNvPr>
          <p:cNvSpPr/>
          <p:nvPr/>
        </p:nvSpPr>
        <p:spPr bwMode="auto">
          <a:xfrm>
            <a:off x="5124873" y="3138560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E4EA2D-09D9-4CA9-962D-D29856BC4FFF}"/>
              </a:ext>
            </a:extLst>
          </p:cNvPr>
          <p:cNvSpPr/>
          <p:nvPr/>
        </p:nvSpPr>
        <p:spPr bwMode="auto">
          <a:xfrm>
            <a:off x="9756402" y="3179550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EAC3CC-FC6D-48A4-846F-DFA5870FE40A}"/>
              </a:ext>
            </a:extLst>
          </p:cNvPr>
          <p:cNvSpPr/>
          <p:nvPr/>
        </p:nvSpPr>
        <p:spPr>
          <a:xfrm>
            <a:off x="9179583" y="3777519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47CC4-ECC2-4296-AD5B-5BF18AE0CA36}"/>
              </a:ext>
            </a:extLst>
          </p:cNvPr>
          <p:cNvSpPr/>
          <p:nvPr/>
        </p:nvSpPr>
        <p:spPr>
          <a:xfrm>
            <a:off x="9242070" y="3946407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02DFE-C4C7-4E6D-8D16-15585F8EA773}"/>
              </a:ext>
            </a:extLst>
          </p:cNvPr>
          <p:cNvSpPr/>
          <p:nvPr/>
        </p:nvSpPr>
        <p:spPr>
          <a:xfrm>
            <a:off x="9178419" y="4375488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2D84F-DB5B-44F3-900B-01EE5DA8140C}"/>
              </a:ext>
            </a:extLst>
          </p:cNvPr>
          <p:cNvSpPr/>
          <p:nvPr/>
        </p:nvSpPr>
        <p:spPr>
          <a:xfrm>
            <a:off x="9240906" y="4544376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0484A-DECC-468F-A0B8-BCC0AA62CD04}"/>
              </a:ext>
            </a:extLst>
          </p:cNvPr>
          <p:cNvSpPr/>
          <p:nvPr/>
        </p:nvSpPr>
        <p:spPr>
          <a:xfrm>
            <a:off x="9177254" y="4973456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568B1-2967-4C8D-9188-D106840E3C1D}"/>
              </a:ext>
            </a:extLst>
          </p:cNvPr>
          <p:cNvSpPr/>
          <p:nvPr/>
        </p:nvSpPr>
        <p:spPr>
          <a:xfrm>
            <a:off x="9239741" y="5142344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C7319-7F0E-4B3F-AE67-60F73CDE60D3}"/>
              </a:ext>
            </a:extLst>
          </p:cNvPr>
          <p:cNvSpPr/>
          <p:nvPr/>
        </p:nvSpPr>
        <p:spPr>
          <a:xfrm>
            <a:off x="9176089" y="5571425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F95797-A10D-4554-8ABD-B244E90738A3}"/>
              </a:ext>
            </a:extLst>
          </p:cNvPr>
          <p:cNvSpPr/>
          <p:nvPr/>
        </p:nvSpPr>
        <p:spPr>
          <a:xfrm>
            <a:off x="9238576" y="5740313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80F25-0433-450C-A09D-85D1631C7FB3}"/>
              </a:ext>
            </a:extLst>
          </p:cNvPr>
          <p:cNvSpPr/>
          <p:nvPr/>
        </p:nvSpPr>
        <p:spPr bwMode="auto">
          <a:xfrm>
            <a:off x="9756402" y="3777518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C1C8-3F8E-452F-9C89-9BF48B47DEDE}"/>
              </a:ext>
            </a:extLst>
          </p:cNvPr>
          <p:cNvSpPr/>
          <p:nvPr/>
        </p:nvSpPr>
        <p:spPr bwMode="auto">
          <a:xfrm>
            <a:off x="9756402" y="4375487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B3BEC-5B34-45CB-BDE8-385F17C8C651}"/>
              </a:ext>
            </a:extLst>
          </p:cNvPr>
          <p:cNvSpPr/>
          <p:nvPr/>
        </p:nvSpPr>
        <p:spPr bwMode="auto">
          <a:xfrm>
            <a:off x="9756402" y="4973455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706F89-40BF-4057-8451-CF06CDB5F8C0}"/>
              </a:ext>
            </a:extLst>
          </p:cNvPr>
          <p:cNvSpPr/>
          <p:nvPr/>
        </p:nvSpPr>
        <p:spPr bwMode="auto">
          <a:xfrm>
            <a:off x="9756402" y="5571424"/>
            <a:ext cx="2168679" cy="5572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solidFill>
                  <a:sysClr val="windowText" lastClr="000000"/>
                </a:solidFill>
                <a:latin typeface="Segoe UI Semilight"/>
                <a:ea typeface="Segoe UI" pitchFamily="34" charset="0"/>
                <a:cs typeface="Segoe UI" pitchFamily="34" charset="0"/>
              </a:rPr>
              <a:t>web:1.0 = digest 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7A4F7-94BA-4C0C-9215-6528BF229312}"/>
              </a:ext>
            </a:extLst>
          </p:cNvPr>
          <p:cNvSpPr/>
          <p:nvPr/>
        </p:nvSpPr>
        <p:spPr bwMode="auto">
          <a:xfrm>
            <a:off x="194804" y="380737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133CC-9037-471F-8F7C-857FD428D497}"/>
              </a:ext>
            </a:extLst>
          </p:cNvPr>
          <p:cNvSpPr/>
          <p:nvPr/>
        </p:nvSpPr>
        <p:spPr bwMode="auto">
          <a:xfrm>
            <a:off x="2659972" y="3816040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web:1.0 = digest 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44CE-1480-4790-A452-95EEA8501A6F}"/>
              </a:ext>
            </a:extLst>
          </p:cNvPr>
          <p:cNvSpPr/>
          <p:nvPr/>
        </p:nvSpPr>
        <p:spPr bwMode="auto">
          <a:xfrm>
            <a:off x="8411764" y="3179550"/>
            <a:ext cx="522914" cy="29490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Orchestrator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A5F4A9-6033-4DAA-9F3F-A2CBB758A0FB}"/>
              </a:ext>
            </a:extLst>
          </p:cNvPr>
          <p:cNvCxnSpPr>
            <a:endCxn id="20" idx="1"/>
          </p:cNvCxnSpPr>
          <p:nvPr/>
        </p:nvCxnSpPr>
        <p:spPr>
          <a:xfrm>
            <a:off x="4900767" y="4334730"/>
            <a:ext cx="4275322" cy="1515312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39618A-C065-4195-8D9D-44C636C052D4}"/>
              </a:ext>
            </a:extLst>
          </p:cNvPr>
          <p:cNvSpPr txBox="1"/>
          <p:nvPr/>
        </p:nvSpPr>
        <p:spPr>
          <a:xfrm rot="1168228">
            <a:off x="6178427" y="4573442"/>
            <a:ext cx="999788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web:1.0</a:t>
            </a:r>
          </a:p>
        </p:txBody>
      </p:sp>
    </p:spTree>
    <p:extLst>
      <p:ext uri="{BB962C8B-B14F-4D97-AF65-F5344CB8AC3E}">
        <p14:creationId xmlns:p14="http://schemas.microsoft.com/office/powerpoint/2010/main" val="114603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9" grpId="0" animBg="1"/>
      <p:bldP spid="30" grpId="0" animBg="1"/>
      <p:bldP spid="35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99DF90-1BA2-4234-930B-6FF56559A857}"/>
              </a:ext>
            </a:extLst>
          </p:cNvPr>
          <p:cNvSpPr/>
          <p:nvPr/>
        </p:nvSpPr>
        <p:spPr bwMode="auto">
          <a:xfrm>
            <a:off x="2585003" y="1739799"/>
            <a:ext cx="2186625" cy="4303773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A7DC6-7C68-4747-955C-A9AFCBDA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</a:t>
            </a:r>
            <a:r>
              <a:rPr lang="en-US" dirty="0"/>
              <a:t>Tags Create </a:t>
            </a:r>
            <a:r>
              <a:rPr lang="en-US" b="1" dirty="0"/>
              <a:t>S</a:t>
            </a:r>
            <a:r>
              <a:rPr lang="en-US" dirty="0"/>
              <a:t>tability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B7BA1F-726D-4DE0-911A-5F99191FDB84}"/>
              </a:ext>
            </a:extLst>
          </p:cNvPr>
          <p:cNvSpPr/>
          <p:nvPr/>
        </p:nvSpPr>
        <p:spPr bwMode="auto">
          <a:xfrm>
            <a:off x="418643" y="1785554"/>
            <a:ext cx="1195233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Build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7E3FB-3E53-431B-81FC-A081CA285C7E}"/>
              </a:ext>
            </a:extLst>
          </p:cNvPr>
          <p:cNvSpPr/>
          <p:nvPr/>
        </p:nvSpPr>
        <p:spPr bwMode="auto">
          <a:xfrm>
            <a:off x="2883811" y="1773378"/>
            <a:ext cx="1195233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ACR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62D8F-FBFE-4658-8B03-093163AF8A21}"/>
              </a:ext>
            </a:extLst>
          </p:cNvPr>
          <p:cNvSpPr/>
          <p:nvPr/>
        </p:nvSpPr>
        <p:spPr bwMode="auto">
          <a:xfrm>
            <a:off x="5348980" y="1761203"/>
            <a:ext cx="1494041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3EF326-5D4C-4A8F-8E01-D5110E61C198}"/>
              </a:ext>
            </a:extLst>
          </p:cNvPr>
          <p:cNvSpPr/>
          <p:nvPr/>
        </p:nvSpPr>
        <p:spPr bwMode="auto">
          <a:xfrm>
            <a:off x="8486466" y="1761203"/>
            <a:ext cx="1494041" cy="61552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CEEB8-4074-4916-9B80-DBAC4C16F90B}"/>
              </a:ext>
            </a:extLst>
          </p:cNvPr>
          <p:cNvSpPr/>
          <p:nvPr/>
        </p:nvSpPr>
        <p:spPr>
          <a:xfrm>
            <a:off x="9180748" y="3179551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E3CFA-A7D2-40CD-8EE3-3E823ED99415}"/>
              </a:ext>
            </a:extLst>
          </p:cNvPr>
          <p:cNvSpPr/>
          <p:nvPr/>
        </p:nvSpPr>
        <p:spPr>
          <a:xfrm>
            <a:off x="9243235" y="3348439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BB29E1-DC24-4D97-8494-2FA8FF6CAA09}"/>
              </a:ext>
            </a:extLst>
          </p:cNvPr>
          <p:cNvSpPr/>
          <p:nvPr/>
        </p:nvSpPr>
        <p:spPr bwMode="auto">
          <a:xfrm>
            <a:off x="194537" y="312123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27DFF5-712A-44B8-ABF0-08DD625F920A}"/>
              </a:ext>
            </a:extLst>
          </p:cNvPr>
          <p:cNvSpPr/>
          <p:nvPr/>
        </p:nvSpPr>
        <p:spPr bwMode="auto">
          <a:xfrm>
            <a:off x="2659705" y="312989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F03025-D8F5-45AE-B62A-0FEBC0EA0699}"/>
              </a:ext>
            </a:extLst>
          </p:cNvPr>
          <p:cNvSpPr/>
          <p:nvPr/>
        </p:nvSpPr>
        <p:spPr bwMode="auto">
          <a:xfrm>
            <a:off x="5124873" y="3138560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E4EA2D-09D9-4CA9-962D-D29856BC4FFF}"/>
              </a:ext>
            </a:extLst>
          </p:cNvPr>
          <p:cNvSpPr/>
          <p:nvPr/>
        </p:nvSpPr>
        <p:spPr bwMode="auto">
          <a:xfrm>
            <a:off x="9756402" y="3179550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EAC3CC-FC6D-48A4-846F-DFA5870FE40A}"/>
              </a:ext>
            </a:extLst>
          </p:cNvPr>
          <p:cNvSpPr/>
          <p:nvPr/>
        </p:nvSpPr>
        <p:spPr>
          <a:xfrm>
            <a:off x="9179583" y="3777519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647CC4-ECC2-4296-AD5B-5BF18AE0CA36}"/>
              </a:ext>
            </a:extLst>
          </p:cNvPr>
          <p:cNvSpPr/>
          <p:nvPr/>
        </p:nvSpPr>
        <p:spPr>
          <a:xfrm>
            <a:off x="9242070" y="3946407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102DFE-C4C7-4E6D-8D16-15585F8EA773}"/>
              </a:ext>
            </a:extLst>
          </p:cNvPr>
          <p:cNvSpPr/>
          <p:nvPr/>
        </p:nvSpPr>
        <p:spPr>
          <a:xfrm>
            <a:off x="9178419" y="4375488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2D84F-DB5B-44F3-900B-01EE5DA8140C}"/>
              </a:ext>
            </a:extLst>
          </p:cNvPr>
          <p:cNvSpPr/>
          <p:nvPr/>
        </p:nvSpPr>
        <p:spPr>
          <a:xfrm>
            <a:off x="9240906" y="4544376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10484A-DECC-468F-A0B8-BCC0AA62CD04}"/>
              </a:ext>
            </a:extLst>
          </p:cNvPr>
          <p:cNvSpPr/>
          <p:nvPr/>
        </p:nvSpPr>
        <p:spPr>
          <a:xfrm>
            <a:off x="9177254" y="4973456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568B1-2967-4C8D-9188-D106840E3C1D}"/>
              </a:ext>
            </a:extLst>
          </p:cNvPr>
          <p:cNvSpPr/>
          <p:nvPr/>
        </p:nvSpPr>
        <p:spPr>
          <a:xfrm>
            <a:off x="9239741" y="5142344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1C7319-7F0E-4B3F-AE67-60F73CDE60D3}"/>
              </a:ext>
            </a:extLst>
          </p:cNvPr>
          <p:cNvSpPr/>
          <p:nvPr/>
        </p:nvSpPr>
        <p:spPr>
          <a:xfrm>
            <a:off x="9176089" y="5571425"/>
            <a:ext cx="557233" cy="557233"/>
          </a:xfrm>
          <a:prstGeom prst="rect">
            <a:avLst/>
          </a:prstGeom>
          <a:solidFill>
            <a:srgbClr val="22B8EB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F95797-A10D-4554-8ABD-B244E90738A3}"/>
              </a:ext>
            </a:extLst>
          </p:cNvPr>
          <p:cNvSpPr/>
          <p:nvPr/>
        </p:nvSpPr>
        <p:spPr>
          <a:xfrm>
            <a:off x="9238576" y="5740313"/>
            <a:ext cx="432259" cy="219457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1333" kern="0" dirty="0">
                <a:solidFill>
                  <a:sysClr val="windowText" lastClr="000000"/>
                </a:solidFill>
                <a:latin typeface="Calibri"/>
              </a:rPr>
              <a:t>Web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80F25-0433-450C-A09D-85D1631C7FB3}"/>
              </a:ext>
            </a:extLst>
          </p:cNvPr>
          <p:cNvSpPr/>
          <p:nvPr/>
        </p:nvSpPr>
        <p:spPr bwMode="auto">
          <a:xfrm>
            <a:off x="9756402" y="3777518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86C1C8-3F8E-452F-9C89-9BF48B47DEDE}"/>
              </a:ext>
            </a:extLst>
          </p:cNvPr>
          <p:cNvSpPr/>
          <p:nvPr/>
        </p:nvSpPr>
        <p:spPr bwMode="auto">
          <a:xfrm>
            <a:off x="9756402" y="4375487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5B3BEC-5B34-45CB-BDE8-385F17C8C651}"/>
              </a:ext>
            </a:extLst>
          </p:cNvPr>
          <p:cNvSpPr/>
          <p:nvPr/>
        </p:nvSpPr>
        <p:spPr bwMode="auto">
          <a:xfrm>
            <a:off x="9756402" y="4973455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706F89-40BF-4057-8451-CF06CDB5F8C0}"/>
              </a:ext>
            </a:extLst>
          </p:cNvPr>
          <p:cNvSpPr/>
          <p:nvPr/>
        </p:nvSpPr>
        <p:spPr bwMode="auto">
          <a:xfrm>
            <a:off x="9756402" y="5571424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217A4F7-94BA-4C0C-9215-6528BF229312}"/>
              </a:ext>
            </a:extLst>
          </p:cNvPr>
          <p:cNvSpPr/>
          <p:nvPr/>
        </p:nvSpPr>
        <p:spPr bwMode="auto">
          <a:xfrm>
            <a:off x="194804" y="380737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133CC-9037-471F-8F7C-857FD428D497}"/>
              </a:ext>
            </a:extLst>
          </p:cNvPr>
          <p:cNvSpPr/>
          <p:nvPr/>
        </p:nvSpPr>
        <p:spPr bwMode="auto">
          <a:xfrm>
            <a:off x="2659972" y="3816040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1C44CE-1480-4790-A452-95EEA8501A6F}"/>
              </a:ext>
            </a:extLst>
          </p:cNvPr>
          <p:cNvSpPr/>
          <p:nvPr/>
        </p:nvSpPr>
        <p:spPr bwMode="auto">
          <a:xfrm>
            <a:off x="8411764" y="3179550"/>
            <a:ext cx="522914" cy="294908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Orchestrator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A5F4A9-6033-4DAA-9F3F-A2CBB758A0FB}"/>
              </a:ext>
            </a:extLst>
          </p:cNvPr>
          <p:cNvCxnSpPr>
            <a:endCxn id="20" idx="1"/>
          </p:cNvCxnSpPr>
          <p:nvPr/>
        </p:nvCxnSpPr>
        <p:spPr>
          <a:xfrm>
            <a:off x="4900767" y="4334730"/>
            <a:ext cx="4275322" cy="1515312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D39618A-C065-4195-8D9D-44C636C052D4}"/>
              </a:ext>
            </a:extLst>
          </p:cNvPr>
          <p:cNvSpPr txBox="1"/>
          <p:nvPr/>
        </p:nvSpPr>
        <p:spPr>
          <a:xfrm rot="1168228">
            <a:off x="6178427" y="4573442"/>
            <a:ext cx="999788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gradFill>
                  <a:gsLst>
                    <a:gs pos="2917">
                      <a:srgbClr val="353535"/>
                    </a:gs>
                    <a:gs pos="3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web:111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8356B1-7A78-4782-AC03-2CB4B68BA9E6}"/>
              </a:ext>
            </a:extLst>
          </p:cNvPr>
          <p:cNvSpPr/>
          <p:nvPr/>
        </p:nvSpPr>
        <p:spPr bwMode="auto">
          <a:xfrm>
            <a:off x="194537" y="449964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7F2822-2AC1-435A-A81D-6A102BD237C5}"/>
              </a:ext>
            </a:extLst>
          </p:cNvPr>
          <p:cNvSpPr/>
          <p:nvPr/>
        </p:nvSpPr>
        <p:spPr bwMode="auto">
          <a:xfrm>
            <a:off x="2659705" y="450830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7541E6-C0F1-4C2F-AFAF-1E92B666B065}"/>
              </a:ext>
            </a:extLst>
          </p:cNvPr>
          <p:cNvSpPr/>
          <p:nvPr/>
        </p:nvSpPr>
        <p:spPr bwMode="auto">
          <a:xfrm>
            <a:off x="194270" y="519191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B4C91E-0604-4FAE-837A-8096C74CB5E2}"/>
              </a:ext>
            </a:extLst>
          </p:cNvPr>
          <p:cNvSpPr/>
          <p:nvPr/>
        </p:nvSpPr>
        <p:spPr bwMode="auto">
          <a:xfrm>
            <a:off x="2659438" y="520057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66C337-BB3B-4C33-BF76-E06F0B7B7DDF}"/>
              </a:ext>
            </a:extLst>
          </p:cNvPr>
          <p:cNvSpPr/>
          <p:nvPr/>
        </p:nvSpPr>
        <p:spPr bwMode="auto">
          <a:xfrm>
            <a:off x="5132089" y="5191919"/>
            <a:ext cx="1941720" cy="6155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E6F125-7315-4D4C-89FA-375F5ABABFBE}"/>
              </a:ext>
            </a:extLst>
          </p:cNvPr>
          <p:cNvSpPr/>
          <p:nvPr/>
        </p:nvSpPr>
        <p:spPr bwMode="auto">
          <a:xfrm>
            <a:off x="9769001" y="3179550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DF897E-6CE9-4916-A1CF-1D3C6EE2999C}"/>
              </a:ext>
            </a:extLst>
          </p:cNvPr>
          <p:cNvSpPr/>
          <p:nvPr/>
        </p:nvSpPr>
        <p:spPr bwMode="auto">
          <a:xfrm>
            <a:off x="9769001" y="3777518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30E1E9-E8B9-4F81-8D9F-B8B545D658A6}"/>
              </a:ext>
            </a:extLst>
          </p:cNvPr>
          <p:cNvSpPr/>
          <p:nvPr/>
        </p:nvSpPr>
        <p:spPr bwMode="auto">
          <a:xfrm>
            <a:off x="9769001" y="4375487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88FB07-D0B3-4673-9AFE-51349A8B00C0}"/>
              </a:ext>
            </a:extLst>
          </p:cNvPr>
          <p:cNvSpPr/>
          <p:nvPr/>
        </p:nvSpPr>
        <p:spPr bwMode="auto">
          <a:xfrm>
            <a:off x="9769001" y="5571424"/>
            <a:ext cx="2168679" cy="557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ea typeface="Segoe UI" pitchFamily="34" charset="0"/>
                <a:cs typeface="Segoe UI" pitchFamily="34" charset="0"/>
              </a:rPr>
              <a:t>web:1114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BA233D-10D5-40B1-9E58-86822A0227EA}"/>
              </a:ext>
            </a:extLst>
          </p:cNvPr>
          <p:cNvGrpSpPr/>
          <p:nvPr/>
        </p:nvGrpSpPr>
        <p:grpSpPr>
          <a:xfrm>
            <a:off x="7021364" y="5168806"/>
            <a:ext cx="1285668" cy="506901"/>
            <a:chOff x="7162157" y="5271954"/>
            <a:chExt cx="1311448" cy="517065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B97AA7D-93AF-40E6-92F6-593CC12DF050}"/>
                </a:ext>
              </a:extLst>
            </p:cNvPr>
            <p:cNvCxnSpPr>
              <a:cxnSpLocks/>
            </p:cNvCxnSpPr>
            <p:nvPr/>
          </p:nvCxnSpPr>
          <p:spPr>
            <a:xfrm>
              <a:off x="7228505" y="5661657"/>
              <a:ext cx="1245100" cy="91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51E962-8108-42AB-A81C-A58684532C51}"/>
                </a:ext>
              </a:extLst>
            </p:cNvPr>
            <p:cNvSpPr txBox="1"/>
            <p:nvPr/>
          </p:nvSpPr>
          <p:spPr>
            <a:xfrm rot="21599795">
              <a:off x="7162157" y="5271954"/>
              <a:ext cx="1133841" cy="517065"/>
            </a:xfrm>
            <a:prstGeom prst="rect">
              <a:avLst/>
            </a:prstGeom>
            <a:noFill/>
          </p:spPr>
          <p:txBody>
            <a:bodyPr wrap="square" lIns="179285" tIns="143428" rIns="179285" bIns="143428" rtlCol="0">
              <a:spAutoFit/>
            </a:bodyPr>
            <a:lstStyle/>
            <a:p>
              <a:pPr defTabSz="914367">
                <a:lnSpc>
                  <a:spcPct val="90000"/>
                </a:lnSpc>
                <a:spcAft>
                  <a:spcPts val="588"/>
                </a:spcAft>
              </a:pPr>
              <a:r>
                <a:rPr lang="en-US" sz="1568" dirty="0">
                  <a:gradFill>
                    <a:gsLst>
                      <a:gs pos="2917">
                        <a:srgbClr val="353535"/>
                      </a:gs>
                      <a:gs pos="30000">
                        <a:srgbClr val="353535"/>
                      </a:gs>
                    </a:gsLst>
                    <a:lin ang="5400000" scaled="0"/>
                  </a:gradFill>
                  <a:latin typeface="Segoe UI Semilight"/>
                </a:rPr>
                <a:t>web:1114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047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9" grpId="0" animBg="1"/>
      <p:bldP spid="30" grpId="0" animBg="1"/>
      <p:bldP spid="35" grpId="0" animBg="1"/>
      <p:bldP spid="38" grpId="0"/>
      <p:bldP spid="38" grpId="1"/>
      <p:bldP spid="31" grpId="0" animBg="1"/>
      <p:bldP spid="32" grpId="0" animBg="1"/>
      <p:bldP spid="33" grpId="0" animBg="1"/>
      <p:bldP spid="34" grpId="0" animBg="1"/>
      <p:bldP spid="36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BA098B2-5B6D-4D00-A75B-6CB820463C42}"/>
              </a:ext>
            </a:extLst>
          </p:cNvPr>
          <p:cNvSpPr/>
          <p:nvPr/>
        </p:nvSpPr>
        <p:spPr bwMode="auto">
          <a:xfrm>
            <a:off x="4303150" y="2711768"/>
            <a:ext cx="2421349" cy="2348472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05" name="Table 304">
            <a:extLst>
              <a:ext uri="{FF2B5EF4-FFF2-40B4-BE49-F238E27FC236}">
                <a16:creationId xmlns:a16="http://schemas.microsoft.com/office/drawing/2014/main" id="{A5A5B2C1-E647-4643-ACB2-F7FD617A044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97247" y="3373937"/>
          <a:ext cx="730728" cy="1635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28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91e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u82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2re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3rp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269208606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1n4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83480198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C672FFA9-23ED-4727-9F9D-5273F2A75402}"/>
              </a:ext>
            </a:extLst>
          </p:cNvPr>
          <p:cNvSpPr/>
          <p:nvPr/>
        </p:nvSpPr>
        <p:spPr bwMode="auto">
          <a:xfrm>
            <a:off x="74643" y="1920256"/>
            <a:ext cx="2613521" cy="25489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build –t web:1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build –t api:1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build –t cache:1</a:t>
            </a:r>
          </a:p>
          <a:p>
            <a:pPr defTabSz="1218996">
              <a:defRPr/>
            </a:pPr>
            <a:endParaRPr lang="en-US" sz="1176" b="1" kern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images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REPOSITORY  TAG DIGEST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web         1   91e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176" b="1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api</a:t>
            </a: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       1   u82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cache       1   2re</a:t>
            </a:r>
          </a:p>
          <a:p>
            <a:pPr defTabSz="1218996">
              <a:defRPr/>
            </a:pPr>
            <a:endParaRPr lang="en-US" sz="1176" b="1" kern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push web:1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push api:1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push cache:1</a:t>
            </a:r>
            <a:endParaRPr lang="en-US" sz="117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D1ED3A11-A016-4B1C-B3C8-FEE71253CA53}"/>
              </a:ext>
            </a:extLst>
          </p:cNvPr>
          <p:cNvSpPr/>
          <p:nvPr/>
        </p:nvSpPr>
        <p:spPr bwMode="auto">
          <a:xfrm>
            <a:off x="67035" y="4504737"/>
            <a:ext cx="2627491" cy="20626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build –t api:1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build –t cache:1</a:t>
            </a:r>
          </a:p>
          <a:p>
            <a:pPr defTabSz="1218996">
              <a:defRPr/>
            </a:pPr>
            <a:endParaRPr lang="en-US" sz="1176" b="1" kern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images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REPOSITORY  TAG DIGEST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176" b="1" kern="0" dirty="0" err="1">
                <a:solidFill>
                  <a:schemeClr val="bg1"/>
                </a:solidFill>
                <a:latin typeface="Consolas" panose="020B0609020204030204" pitchFamily="49" charset="0"/>
              </a:rPr>
              <a:t>api</a:t>
            </a: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       1   3rp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cache       1   1n4</a:t>
            </a:r>
          </a:p>
          <a:p>
            <a:pPr defTabSz="1218996">
              <a:defRPr/>
            </a:pPr>
            <a:endParaRPr lang="en-US" sz="1176" b="1" kern="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push api:1</a:t>
            </a:r>
          </a:p>
          <a:p>
            <a:pPr defTabSz="1218996">
              <a:defRPr/>
            </a:pPr>
            <a:r>
              <a:rPr lang="en-US" sz="1176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docker push cache:1</a:t>
            </a:r>
            <a:endParaRPr lang="en-US" sz="1176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374" name="Group 1373"/>
          <p:cNvGrpSpPr/>
          <p:nvPr/>
        </p:nvGrpSpPr>
        <p:grpSpPr>
          <a:xfrm>
            <a:off x="8713879" y="388705"/>
            <a:ext cx="2835369" cy="1633396"/>
            <a:chOff x="4156030" y="3448050"/>
            <a:chExt cx="2065507" cy="1191294"/>
          </a:xfrm>
        </p:grpSpPr>
        <p:sp>
          <p:nvSpPr>
            <p:cNvPr id="1375" name="Rectangle 1374"/>
            <p:cNvSpPr/>
            <p:nvPr/>
          </p:nvSpPr>
          <p:spPr>
            <a:xfrm>
              <a:off x="4156030" y="3562350"/>
              <a:ext cx="2065507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96"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1376" name="Flowchart: Alternate Process 1375"/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18996">
                <a:defRPr/>
              </a:pPr>
              <a:r>
                <a:rPr lang="en-US" sz="1467" b="1" kern="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HOST-A</a:t>
              </a:r>
            </a:p>
          </p:txBody>
        </p:sp>
      </p:grpSp>
      <p:grpSp>
        <p:nvGrpSpPr>
          <p:cNvPr id="1509" name="Group 1508"/>
          <p:cNvGrpSpPr/>
          <p:nvPr/>
        </p:nvGrpSpPr>
        <p:grpSpPr>
          <a:xfrm>
            <a:off x="10071281" y="1137845"/>
            <a:ext cx="721037" cy="444217"/>
            <a:chOff x="3240661" y="1005909"/>
            <a:chExt cx="540854" cy="333210"/>
          </a:xfrm>
        </p:grpSpPr>
        <p:grpSp>
          <p:nvGrpSpPr>
            <p:cNvPr id="1510" name="Group 150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12" name="Rectangle 151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1514" name="Group 151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18" name="Straight Connector 151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19" name="Straight Connector 151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0" name="Straight Connector 151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1" name="Straight Connector 152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2" name="Straight Connector 152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3" name="Straight Connector 152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4" name="Straight Connector 152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5" name="Straight Connector 152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6" name="Straight Connector 152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15" name="Rectangle 151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16" name="Rectangle 151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17" name="Rectangle 151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1511" name="Rectangle 151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FFFFFF"/>
                  </a:solidFill>
                  <a:latin typeface="Calibri"/>
                </a:rPr>
                <a:t>web:1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FFFFFF"/>
                  </a:solidFill>
                  <a:latin typeface="Calibri"/>
                </a:rPr>
                <a:t>digest: 91e</a:t>
              </a:r>
            </a:p>
          </p:txBody>
        </p:sp>
      </p:grpSp>
      <p:grpSp>
        <p:nvGrpSpPr>
          <p:cNvPr id="1563" name="Group 1562"/>
          <p:cNvGrpSpPr/>
          <p:nvPr/>
        </p:nvGrpSpPr>
        <p:grpSpPr>
          <a:xfrm>
            <a:off x="10071281" y="1540671"/>
            <a:ext cx="721037" cy="444217"/>
            <a:chOff x="3240661" y="1005909"/>
            <a:chExt cx="540854" cy="333210"/>
          </a:xfrm>
        </p:grpSpPr>
        <p:grpSp>
          <p:nvGrpSpPr>
            <p:cNvPr id="1564" name="Group 156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66" name="Rectangle 156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1568" name="Group 156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72" name="Straight Connector 157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3" name="Straight Connector 157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4" name="Straight Connector 157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5" name="Straight Connector 157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6" name="Straight Connector 157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7" name="Straight Connector 157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8" name="Straight Connector 157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9" name="Straight Connector 157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80" name="Straight Connector 157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69" name="Rectangle 156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70" name="Rectangle 156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71" name="Rectangle 157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1565" name="Rectangle 156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686" kern="0" dirty="0">
                  <a:latin typeface="Calibri"/>
                </a:rPr>
                <a:t>digest: 2re</a:t>
              </a:r>
            </a:p>
          </p:txBody>
        </p:sp>
      </p:grpSp>
      <p:grpSp>
        <p:nvGrpSpPr>
          <p:cNvPr id="1599" name="Group 1598"/>
          <p:cNvGrpSpPr/>
          <p:nvPr/>
        </p:nvGrpSpPr>
        <p:grpSpPr>
          <a:xfrm>
            <a:off x="10071281" y="731954"/>
            <a:ext cx="721037" cy="444217"/>
            <a:chOff x="3240661" y="1005909"/>
            <a:chExt cx="540854" cy="333210"/>
          </a:xfrm>
        </p:grpSpPr>
        <p:grpSp>
          <p:nvGrpSpPr>
            <p:cNvPr id="1600" name="Group 159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02" name="Rectangle 160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1604" name="Group 160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08" name="Straight Connector 160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09" name="Straight Connector 160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0" name="Straight Connector 160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1" name="Straight Connector 161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2" name="Straight Connector 161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3" name="Straight Connector 161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4" name="Straight Connector 161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5" name="Straight Connector 161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6" name="Straight Connector 161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05" name="Rectangle 160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06" name="Rectangle 160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07" name="Rectangle 160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1601" name="Rectangle 160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chemeClr val="bg1"/>
                  </a:solidFill>
                  <a:latin typeface="Calibri"/>
                </a:rPr>
                <a:t>web:1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chemeClr val="bg1"/>
                  </a:solidFill>
                  <a:latin typeface="Calibri"/>
                </a:rPr>
                <a:t>digest: 91e</a:t>
              </a:r>
            </a:p>
          </p:txBody>
        </p:sp>
      </p:grpSp>
      <p:grpSp>
        <p:nvGrpSpPr>
          <p:cNvPr id="1527" name="Group 1526"/>
          <p:cNvGrpSpPr/>
          <p:nvPr/>
        </p:nvGrpSpPr>
        <p:grpSpPr>
          <a:xfrm>
            <a:off x="10793566" y="1137845"/>
            <a:ext cx="721037" cy="444217"/>
            <a:chOff x="3240661" y="1005909"/>
            <a:chExt cx="540854" cy="333210"/>
          </a:xfrm>
        </p:grpSpPr>
        <p:grpSp>
          <p:nvGrpSpPr>
            <p:cNvPr id="1528" name="Group 152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30" name="Rectangle 152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1532" name="Group 153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7" name="Straight Connector 153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8" name="Straight Connector 153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9" name="Straight Connector 153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0" name="Straight Connector 153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1" name="Straight Connector 154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2" name="Straight Connector 154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3" name="Straight Connector 154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4" name="Straight Connector 154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33" name="Rectangle 153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34" name="Rectangle 153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535" name="Rectangle 153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1529" name="Rectangle 152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latin typeface="Calibri"/>
                </a:rPr>
                <a:t>api:1</a:t>
              </a:r>
            </a:p>
            <a:p>
              <a:pPr algn="ctr" defTabSz="1218996">
                <a:defRPr/>
              </a:pPr>
              <a:r>
                <a:rPr lang="en-US" sz="686" kern="0" dirty="0">
                  <a:latin typeface="Calibri"/>
                </a:rPr>
                <a:t>digest: u82</a:t>
              </a:r>
            </a:p>
          </p:txBody>
        </p:sp>
      </p:grpSp>
      <p:grpSp>
        <p:nvGrpSpPr>
          <p:cNvPr id="1653" name="Group 1652"/>
          <p:cNvGrpSpPr/>
          <p:nvPr/>
        </p:nvGrpSpPr>
        <p:grpSpPr>
          <a:xfrm>
            <a:off x="10793566" y="731954"/>
            <a:ext cx="721037" cy="444217"/>
            <a:chOff x="3240661" y="1005909"/>
            <a:chExt cx="540854" cy="333210"/>
          </a:xfrm>
        </p:grpSpPr>
        <p:grpSp>
          <p:nvGrpSpPr>
            <p:cNvPr id="1654" name="Group 165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56" name="Rectangle 165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1658" name="Group 165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62" name="Straight Connector 166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3" name="Straight Connector 166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4" name="Straight Connector 166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5" name="Straight Connector 166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6" name="Straight Connector 166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7" name="Straight Connector 166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8" name="Straight Connector 166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9" name="Straight Connector 166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70" name="Straight Connector 166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59" name="Rectangle 165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60" name="Rectangle 165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1661" name="Rectangle 166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1655" name="Rectangle 165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FFFFFF"/>
                  </a:solidFill>
                  <a:latin typeface="Calibri"/>
                </a:rPr>
                <a:t>web:1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FFFFFF"/>
                  </a:solidFill>
                  <a:latin typeface="Calibri"/>
                </a:rPr>
                <a:t>digest: 91e</a:t>
              </a: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475AA5EA-0C4B-4B2A-9D3A-96115E1AB387}"/>
              </a:ext>
            </a:extLst>
          </p:cNvPr>
          <p:cNvGrpSpPr/>
          <p:nvPr/>
        </p:nvGrpSpPr>
        <p:grpSpPr>
          <a:xfrm>
            <a:off x="10793566" y="1540121"/>
            <a:ext cx="721037" cy="444217"/>
            <a:chOff x="3240661" y="1005909"/>
            <a:chExt cx="540854" cy="333210"/>
          </a:xfrm>
        </p:grpSpPr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77FF03CE-70EE-46CC-B4A7-31CF7340405B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D2C0B01D-6C39-416F-91E7-D30B348EE787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11CD01C-F256-45CC-A52E-B9BC44105154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470" name="Group 469">
                <a:extLst>
                  <a:ext uri="{FF2B5EF4-FFF2-40B4-BE49-F238E27FC236}">
                    <a16:creationId xmlns:a16="http://schemas.microsoft.com/office/drawing/2014/main" id="{DC9833C1-1C6A-42A7-84F1-60959CBE3850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7CD64795-65A6-4DC5-AF64-F8AB8620889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211A406C-E538-41F3-9494-6F511C0B9BE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3C01A3EA-024D-4E90-94E8-B60004207DDE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42188D58-100D-4654-88B8-4CD9C749891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B012AB88-E06C-4249-8318-C5BA8B062142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AB2670C8-B639-4F6C-91DB-F03891A50743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667648A5-247D-4123-AC81-535A36A80804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81" name="Straight Connector 480">
                  <a:extLst>
                    <a:ext uri="{FF2B5EF4-FFF2-40B4-BE49-F238E27FC236}">
                      <a16:creationId xmlns:a16="http://schemas.microsoft.com/office/drawing/2014/main" id="{71FFD68E-EFEF-467F-B3EB-E328D161FCDA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5C5D7D6C-A5C3-4556-A23B-41E552C2595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3FE9DC63-9283-4363-9647-D9118D5026D4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80C4AFD8-5054-45D5-A569-B8DD7ABF3A03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48F5B254-5192-423B-AABC-92E1EFB360B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7154BC75-ABEA-49E3-A497-E1B17EB3A40B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353535"/>
                  </a:solidFill>
                  <a:latin typeface="Calibri"/>
                </a:rPr>
                <a:t>digest: 2re</a:t>
              </a:r>
            </a:p>
          </p:txBody>
        </p:sp>
      </p:grpSp>
      <p:grpSp>
        <p:nvGrpSpPr>
          <p:cNvPr id="485" name="Group 484">
            <a:extLst>
              <a:ext uri="{FF2B5EF4-FFF2-40B4-BE49-F238E27FC236}">
                <a16:creationId xmlns:a16="http://schemas.microsoft.com/office/drawing/2014/main" id="{0BDEFC2E-9795-4850-84B7-CC5396AB11EF}"/>
              </a:ext>
            </a:extLst>
          </p:cNvPr>
          <p:cNvGrpSpPr/>
          <p:nvPr/>
        </p:nvGrpSpPr>
        <p:grpSpPr>
          <a:xfrm>
            <a:off x="8721116" y="2089733"/>
            <a:ext cx="2828131" cy="1633396"/>
            <a:chOff x="4156030" y="3448050"/>
            <a:chExt cx="2060234" cy="1191294"/>
          </a:xfrm>
        </p:grpSpPr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35175F28-89CB-44DD-8447-39A0E3526FC1}"/>
                </a:ext>
              </a:extLst>
            </p:cNvPr>
            <p:cNvSpPr/>
            <p:nvPr/>
          </p:nvSpPr>
          <p:spPr>
            <a:xfrm>
              <a:off x="4156030" y="3562350"/>
              <a:ext cx="2060234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96"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487" name="Flowchart: Alternate Process 486">
              <a:extLst>
                <a:ext uri="{FF2B5EF4-FFF2-40B4-BE49-F238E27FC236}">
                  <a16:creationId xmlns:a16="http://schemas.microsoft.com/office/drawing/2014/main" id="{FA2EE260-CD29-4897-98F8-8A8A677A90AC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18996">
                <a:defRPr/>
              </a:pPr>
              <a:r>
                <a:rPr lang="en-US" sz="1467" b="1" kern="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HOST-B</a:t>
              </a:r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5E374A9F-7554-4D4B-B49E-AA1FC686362E}"/>
              </a:ext>
            </a:extLst>
          </p:cNvPr>
          <p:cNvGrpSpPr/>
          <p:nvPr/>
        </p:nvGrpSpPr>
        <p:grpSpPr>
          <a:xfrm>
            <a:off x="10078517" y="2443006"/>
            <a:ext cx="721037" cy="444217"/>
            <a:chOff x="3240661" y="1005909"/>
            <a:chExt cx="540854" cy="333210"/>
          </a:xfrm>
        </p:grpSpPr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D97514C1-D6BC-417F-96CB-146968CC7CC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26F32946-D678-4853-94FC-CC6290959649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97262E3-8E21-4785-8A47-7903D232842E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0897AB46-1855-48CE-9D69-CEF10E12E318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7B92D8E9-1840-4E9F-9517-AA53DFA96FD5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E2A3B3F2-3DDF-4ED2-89FD-7679D9DFEAEA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B2947C88-1DE0-4081-A4CD-1DBC2BF450C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1D93822E-5D21-4CCA-8A66-8E951ADFB6AB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27BA85C7-E1BB-4A50-A262-9766E697D1B9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F0D6B110-466F-479D-B8D5-B3CE473BDF90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57B651C4-B62B-4089-A862-7C82ECBF8032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7EF961D9-808C-4995-A670-4D237D166FC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EB2C0646-5D83-4142-BC63-602E959AE995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AA4C2DF3-FAE9-43CC-AD46-0B6A5CEC42D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927AB000-ACE5-4392-944B-89117161463C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1728DB70-7C84-441D-B125-3C2A57701682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7A19CA2A-57BC-4DFD-8EE2-721F49AA95FC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api:1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353535"/>
                  </a:solidFill>
                  <a:latin typeface="Calibri"/>
                </a:rPr>
                <a:t>digest: u82</a:t>
              </a:r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451B42A7-4222-4E1F-B4DD-D73A318CC308}"/>
              </a:ext>
            </a:extLst>
          </p:cNvPr>
          <p:cNvGrpSpPr/>
          <p:nvPr/>
        </p:nvGrpSpPr>
        <p:grpSpPr>
          <a:xfrm>
            <a:off x="10078517" y="2845831"/>
            <a:ext cx="721037" cy="444217"/>
            <a:chOff x="3240661" y="1005909"/>
            <a:chExt cx="540854" cy="333210"/>
          </a:xfrm>
        </p:grpSpPr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A2A00BAB-1B5B-4EE8-80B1-84920AEABE2E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E22626DA-157A-4E8F-8673-B05751BC96F1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CD2111F8-AF69-4A84-B57F-DDB7F608E1A3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4B79937C-A412-41F3-8B30-73971B3659A2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29216E48-6C43-499C-9468-1008CA450C3D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D6F385A9-35F6-4265-9BD3-11C8AC0D856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A41127C7-B6D2-4525-8131-685D8CB76FEC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C6B8CDD7-694F-4D66-B4E1-28954D94151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E0D9BC4C-3B44-4C71-A51F-B9FC64E9193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2508F89E-B9E0-4D4F-99E0-06B7D9C89411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DCC1A7C8-3FBF-49D2-B198-063B9347AB74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7A73A6FE-11BE-4EB5-9F7E-73AA9FBA9AD4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7E0C1F0A-92A6-490A-9B57-12A2760FB1CA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153F2403-904E-4F8F-A0E0-A4C1E3F0B85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D81B29A6-A8F5-48F1-B781-53D66847E77E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7FD056EE-0AF9-4D52-977F-ACFC2A8EC38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9D1FAD10-845B-424C-A1BA-135BC74DCEEB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353535"/>
                  </a:solidFill>
                  <a:latin typeface="Calibri"/>
                </a:rPr>
                <a:t>digest: 2re</a:t>
              </a:r>
            </a:p>
          </p:txBody>
        </p:sp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48AE373A-CF84-48A3-94E7-9BDA85F97B31}"/>
              </a:ext>
            </a:extLst>
          </p:cNvPr>
          <p:cNvGrpSpPr/>
          <p:nvPr/>
        </p:nvGrpSpPr>
        <p:grpSpPr>
          <a:xfrm>
            <a:off x="10800802" y="2443006"/>
            <a:ext cx="721037" cy="444217"/>
            <a:chOff x="3240661" y="1005909"/>
            <a:chExt cx="540854" cy="333210"/>
          </a:xfrm>
        </p:grpSpPr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2F639D5D-9039-46D5-83F0-1A1CE98D728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5D1CD045-3195-469C-AA31-034871DF91D2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37449C19-D094-4437-BFEA-8A80F3DB7842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030DD284-108B-4E80-9543-2A83F5A42B0D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65DD3C41-1ED9-4AF2-9C18-0AF06D4C7987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E44630E5-DEC0-40D8-8C00-8B98F6DF2943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3F7DB5C4-BE31-4484-84A8-0F628783607E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E4FDFA14-888D-48EC-A0AC-520FA7A59696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7A79F771-0FC3-4D21-8721-ACC3088F637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7CD85CDB-48E4-4D69-B2F9-9F75F239BAA0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EB02981D-3FF3-41B9-B058-A66C3C5CFBA1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CCE3B17A-DE9B-482F-BED0-B1E72C1A8A3F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2C6F5BC7-EEA8-4474-B2C4-A56A992DDC6C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C42D1F18-B5F3-400D-A808-7A0C60162665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49" name="Rectangle 548">
                <a:extLst>
                  <a:ext uri="{FF2B5EF4-FFF2-40B4-BE49-F238E27FC236}">
                    <a16:creationId xmlns:a16="http://schemas.microsoft.com/office/drawing/2014/main" id="{25747267-AD52-488C-8CCE-B27B0226BD1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50" name="Rectangle 549">
                <a:extLst>
                  <a:ext uri="{FF2B5EF4-FFF2-40B4-BE49-F238E27FC236}">
                    <a16:creationId xmlns:a16="http://schemas.microsoft.com/office/drawing/2014/main" id="{847F612D-BB00-48D6-AC71-307CC8FEF000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38E0E55-D73C-425F-91A4-9D94580988B7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api:1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353535"/>
                  </a:solidFill>
                  <a:latin typeface="Calibri"/>
                </a:rPr>
                <a:t>digest: u82</a:t>
              </a:r>
            </a:p>
          </p:txBody>
        </p:sp>
      </p:grp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C24CB6A1-2858-49B4-86F0-43B9F66A8BE3}"/>
              </a:ext>
            </a:extLst>
          </p:cNvPr>
          <p:cNvGrpSpPr/>
          <p:nvPr/>
        </p:nvGrpSpPr>
        <p:grpSpPr>
          <a:xfrm>
            <a:off x="10800802" y="2845282"/>
            <a:ext cx="721037" cy="444217"/>
            <a:chOff x="3240661" y="1005909"/>
            <a:chExt cx="540854" cy="333210"/>
          </a:xfrm>
        </p:grpSpPr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680836AE-D2C6-493B-AB8C-4147193B42A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581" name="Rectangle 580">
                <a:extLst>
                  <a:ext uri="{FF2B5EF4-FFF2-40B4-BE49-F238E27FC236}">
                    <a16:creationId xmlns:a16="http://schemas.microsoft.com/office/drawing/2014/main" id="{9CBC11BA-C081-42F1-B718-7847665AEEA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82" name="Rectangle 581">
                <a:extLst>
                  <a:ext uri="{FF2B5EF4-FFF2-40B4-BE49-F238E27FC236}">
                    <a16:creationId xmlns:a16="http://schemas.microsoft.com/office/drawing/2014/main" id="{C109340A-D0D6-40BA-B18A-00B3CA9131D3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583" name="Group 582">
                <a:extLst>
                  <a:ext uri="{FF2B5EF4-FFF2-40B4-BE49-F238E27FC236}">
                    <a16:creationId xmlns:a16="http://schemas.microsoft.com/office/drawing/2014/main" id="{3792D254-EB20-474A-8E2C-617663FA48DF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D65EA43A-BB68-46CD-A1A9-B7CE6C2B0911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A01AD31F-17CB-4597-A884-D1D26090E82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D187A2EE-CAEF-4618-855F-9FAACC74F005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58FAAD5D-A7AC-4F93-9AC0-0030715C0CC3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A97CCFA3-425C-49E4-AA85-E7F722E360C9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D9319882-8B45-4DC3-839F-D14E7A5EAA1B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0EAD0812-17B9-437B-823E-3722EFDA67BD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9ED33E77-01BE-4F74-86BC-AF3F7B5F5F2B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744ECBF2-861D-410C-9EA7-D3632F961EB5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8A3732E4-1DD1-4659-B4B1-FD4F553A0CBD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85" name="Rectangle 584">
                <a:extLst>
                  <a:ext uri="{FF2B5EF4-FFF2-40B4-BE49-F238E27FC236}">
                    <a16:creationId xmlns:a16="http://schemas.microsoft.com/office/drawing/2014/main" id="{35C9C433-26FA-49C0-8394-9B95F5FCD4C8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586" name="Rectangle 585">
                <a:extLst>
                  <a:ext uri="{FF2B5EF4-FFF2-40B4-BE49-F238E27FC236}">
                    <a16:creationId xmlns:a16="http://schemas.microsoft.com/office/drawing/2014/main" id="{FFEAD984-8318-406F-AEA8-4E0587D2AC2F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177A53C2-E837-4F49-9FB2-BA895F1C56E5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686" kern="0" dirty="0">
                  <a:solidFill>
                    <a:srgbClr val="353535"/>
                  </a:solidFill>
                  <a:latin typeface="Calibri"/>
                </a:rPr>
                <a:t>digest: 2re</a:t>
              </a:r>
            </a:p>
          </p:txBody>
        </p:sp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19CF546A-D308-4843-901B-DB0FB0F0A2A8}"/>
              </a:ext>
            </a:extLst>
          </p:cNvPr>
          <p:cNvGrpSpPr/>
          <p:nvPr/>
        </p:nvGrpSpPr>
        <p:grpSpPr>
          <a:xfrm>
            <a:off x="8728353" y="3790760"/>
            <a:ext cx="2820894" cy="1633396"/>
            <a:chOff x="4156030" y="3448050"/>
            <a:chExt cx="2054962" cy="1191294"/>
          </a:xfrm>
        </p:grpSpPr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26913693-C4CC-49DC-BBFC-4F96037ADAE6}"/>
                </a:ext>
              </a:extLst>
            </p:cNvPr>
            <p:cNvSpPr/>
            <p:nvPr/>
          </p:nvSpPr>
          <p:spPr>
            <a:xfrm>
              <a:off x="4156030" y="3562350"/>
              <a:ext cx="2054962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8996">
                <a:defRPr/>
              </a:pPr>
              <a:endParaRPr lang="en-US" sz="2400" kern="0" dirty="0">
                <a:solidFill>
                  <a:sysClr val="windowText" lastClr="000000"/>
                </a:solidFill>
                <a:latin typeface="Calibri"/>
              </a:endParaRPr>
            </a:p>
          </p:txBody>
        </p:sp>
        <p:sp>
          <p:nvSpPr>
            <p:cNvPr id="598" name="Flowchart: Alternate Process 597">
              <a:extLst>
                <a:ext uri="{FF2B5EF4-FFF2-40B4-BE49-F238E27FC236}">
                  <a16:creationId xmlns:a16="http://schemas.microsoft.com/office/drawing/2014/main" id="{B39850BF-CE20-4510-A9AF-538F0589324E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18996">
                <a:defRPr/>
              </a:pPr>
              <a:r>
                <a:rPr lang="en-US" sz="1467" b="1" kern="0" dirty="0">
                  <a:solidFill>
                    <a:prstClr val="black"/>
                  </a:solidFill>
                  <a:latin typeface="Lucida Console" panose="020B0609040504020204" pitchFamily="49" charset="0"/>
                </a:rPr>
                <a:t>HOST-C</a:t>
              </a: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93643303-3199-47E5-B558-05BF8996A92F}"/>
              </a:ext>
            </a:extLst>
          </p:cNvPr>
          <p:cNvGrpSpPr/>
          <p:nvPr/>
        </p:nvGrpSpPr>
        <p:grpSpPr>
          <a:xfrm>
            <a:off x="10085753" y="4539901"/>
            <a:ext cx="721037" cy="444217"/>
            <a:chOff x="3240661" y="1005909"/>
            <a:chExt cx="540854" cy="333210"/>
          </a:xfrm>
        </p:grpSpPr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BEB209DD-C6BF-4E63-B1ED-68096F32BC9D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40614727-2B1E-4C6F-B9A6-194CC44BD035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B0C2155A-B6AE-44CB-BB5E-75BD99F5383E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604" name="Group 603">
                <a:extLst>
                  <a:ext uri="{FF2B5EF4-FFF2-40B4-BE49-F238E27FC236}">
                    <a16:creationId xmlns:a16="http://schemas.microsoft.com/office/drawing/2014/main" id="{78FC4203-5A9D-47A2-AD20-F3ACFF0A9937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08" name="Straight Connector 607">
                  <a:extLst>
                    <a:ext uri="{FF2B5EF4-FFF2-40B4-BE49-F238E27FC236}">
                      <a16:creationId xmlns:a16="http://schemas.microsoft.com/office/drawing/2014/main" id="{34297296-88AA-4C59-9B7C-8C85A0ACAB5A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09" name="Straight Connector 608">
                  <a:extLst>
                    <a:ext uri="{FF2B5EF4-FFF2-40B4-BE49-F238E27FC236}">
                      <a16:creationId xmlns:a16="http://schemas.microsoft.com/office/drawing/2014/main" id="{A85899D2-2EB0-42C9-9B17-F17441339DE0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0" name="Straight Connector 609">
                  <a:extLst>
                    <a:ext uri="{FF2B5EF4-FFF2-40B4-BE49-F238E27FC236}">
                      <a16:creationId xmlns:a16="http://schemas.microsoft.com/office/drawing/2014/main" id="{BEF511CB-1288-4A5B-A773-37BA165BF5B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1" name="Straight Connector 610">
                  <a:extLst>
                    <a:ext uri="{FF2B5EF4-FFF2-40B4-BE49-F238E27FC236}">
                      <a16:creationId xmlns:a16="http://schemas.microsoft.com/office/drawing/2014/main" id="{08259F11-EE59-4446-8809-DF7AE672D95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2" name="Straight Connector 611">
                  <a:extLst>
                    <a:ext uri="{FF2B5EF4-FFF2-40B4-BE49-F238E27FC236}">
                      <a16:creationId xmlns:a16="http://schemas.microsoft.com/office/drawing/2014/main" id="{385AC9F2-8FD0-4FD0-9438-2F168D124BB7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3" name="Straight Connector 612">
                  <a:extLst>
                    <a:ext uri="{FF2B5EF4-FFF2-40B4-BE49-F238E27FC236}">
                      <a16:creationId xmlns:a16="http://schemas.microsoft.com/office/drawing/2014/main" id="{F58AA554-B53E-4566-8F31-60D79B938BDC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4" name="Straight Connector 613">
                  <a:extLst>
                    <a:ext uri="{FF2B5EF4-FFF2-40B4-BE49-F238E27FC236}">
                      <a16:creationId xmlns:a16="http://schemas.microsoft.com/office/drawing/2014/main" id="{198420ED-0DF3-40D4-A6D6-1502DB97292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5" name="Straight Connector 614">
                  <a:extLst>
                    <a:ext uri="{FF2B5EF4-FFF2-40B4-BE49-F238E27FC236}">
                      <a16:creationId xmlns:a16="http://schemas.microsoft.com/office/drawing/2014/main" id="{095676B1-8757-4072-A437-5D9F81178BF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16" name="Straight Connector 615">
                  <a:extLst>
                    <a:ext uri="{FF2B5EF4-FFF2-40B4-BE49-F238E27FC236}">
                      <a16:creationId xmlns:a16="http://schemas.microsoft.com/office/drawing/2014/main" id="{AEE8CA79-C0A6-4861-BAFA-9C2B5667C46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605" name="Rectangle 604">
                <a:extLst>
                  <a:ext uri="{FF2B5EF4-FFF2-40B4-BE49-F238E27FC236}">
                    <a16:creationId xmlns:a16="http://schemas.microsoft.com/office/drawing/2014/main" id="{E0613257-19A6-48A2-93FD-23658641D6BA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03DD8362-0F8B-48CD-93AA-D86CCA22284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B37120B6-14C9-41D3-BDBC-0B35598DC96A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7EAC41A0-DAAB-444C-A44D-8470EAA4F8D2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784" kern="0" dirty="0">
                  <a:solidFill>
                    <a:srgbClr val="353535"/>
                  </a:solidFill>
                  <a:latin typeface="Calibri"/>
                </a:rPr>
                <a:t>digest: </a:t>
              </a:r>
              <a:r>
                <a:rPr lang="en-US" sz="700" kern="0" dirty="0">
                  <a:solidFill>
                    <a:srgbClr val="353535"/>
                  </a:solidFill>
                  <a:latin typeface="Calibri"/>
                </a:rPr>
                <a:t>1n4</a:t>
              </a:r>
              <a:endParaRPr lang="en-US" sz="784" kern="0" dirty="0">
                <a:solidFill>
                  <a:srgbClr val="353535"/>
                </a:solidFill>
                <a:latin typeface="Calibri"/>
              </a:endParaRPr>
            </a:p>
          </p:txBody>
        </p:sp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82D8ACAE-B30B-4508-A3DF-873D6DB97B89}"/>
              </a:ext>
            </a:extLst>
          </p:cNvPr>
          <p:cNvGrpSpPr/>
          <p:nvPr/>
        </p:nvGrpSpPr>
        <p:grpSpPr>
          <a:xfrm>
            <a:off x="10085753" y="4134010"/>
            <a:ext cx="721037" cy="444217"/>
            <a:chOff x="3240661" y="1005909"/>
            <a:chExt cx="540854" cy="333210"/>
          </a:xfrm>
        </p:grpSpPr>
        <p:grpSp>
          <p:nvGrpSpPr>
            <p:cNvPr id="636" name="Group 635">
              <a:extLst>
                <a:ext uri="{FF2B5EF4-FFF2-40B4-BE49-F238E27FC236}">
                  <a16:creationId xmlns:a16="http://schemas.microsoft.com/office/drawing/2014/main" id="{E4F45113-FF3F-4E6A-9664-1D8D2E3E972E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38" name="Rectangle 637">
                <a:extLst>
                  <a:ext uri="{FF2B5EF4-FFF2-40B4-BE49-F238E27FC236}">
                    <a16:creationId xmlns:a16="http://schemas.microsoft.com/office/drawing/2014/main" id="{4AEF4DD4-5154-44E6-8A74-BEDB58F90D9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39" name="Rectangle 638">
                <a:extLst>
                  <a:ext uri="{FF2B5EF4-FFF2-40B4-BE49-F238E27FC236}">
                    <a16:creationId xmlns:a16="http://schemas.microsoft.com/office/drawing/2014/main" id="{1AB64F00-EEBC-4289-9942-DD7265EFAFCB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640" name="Group 639">
                <a:extLst>
                  <a:ext uri="{FF2B5EF4-FFF2-40B4-BE49-F238E27FC236}">
                    <a16:creationId xmlns:a16="http://schemas.microsoft.com/office/drawing/2014/main" id="{A75DD98D-1847-43BA-BCBC-D1E44D20B2B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44" name="Straight Connector 643">
                  <a:extLst>
                    <a:ext uri="{FF2B5EF4-FFF2-40B4-BE49-F238E27FC236}">
                      <a16:creationId xmlns:a16="http://schemas.microsoft.com/office/drawing/2014/main" id="{3A8E4F64-A386-4272-997A-1264F913F31F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1EEB9503-A570-4CE0-9D49-BCE544C166B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5A747415-7B74-4F8E-A333-6BAD681A3FAD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4C981DB9-B828-4545-A5B6-8C5B2B4ED1FE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D3114C4F-C4D4-42B9-98E8-D5C4B8D3E197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D535AEDA-6A5A-489F-A438-A21B5E2BC733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102651DB-9756-4DD3-97F9-A5D9158F320B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85A4D083-79B7-482C-B892-EABBA1FE19E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A31CCE6F-D63C-4493-A375-A9DCAE5F1E36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641" name="Rectangle 640">
                <a:extLst>
                  <a:ext uri="{FF2B5EF4-FFF2-40B4-BE49-F238E27FC236}">
                    <a16:creationId xmlns:a16="http://schemas.microsoft.com/office/drawing/2014/main" id="{7D7F07D7-F544-4CA7-85EA-F3CBD44A2A7E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42" name="Rectangle 641">
                <a:extLst>
                  <a:ext uri="{FF2B5EF4-FFF2-40B4-BE49-F238E27FC236}">
                    <a16:creationId xmlns:a16="http://schemas.microsoft.com/office/drawing/2014/main" id="{AF52D6C5-F596-437B-B67B-9600EF5E961E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43" name="Rectangle 642">
                <a:extLst>
                  <a:ext uri="{FF2B5EF4-FFF2-40B4-BE49-F238E27FC236}">
                    <a16:creationId xmlns:a16="http://schemas.microsoft.com/office/drawing/2014/main" id="{84AA2D3B-3436-4B70-A10B-E39A71192BB9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F149E8A4-D810-4278-AC14-13C56AE3F31C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api:1</a:t>
              </a:r>
            </a:p>
            <a:p>
              <a:pPr algn="ctr" defTabSz="1218996">
                <a:defRPr/>
              </a:pPr>
              <a:r>
                <a:rPr lang="en-US" sz="784" kern="0" dirty="0">
                  <a:solidFill>
                    <a:srgbClr val="353535"/>
                  </a:solidFill>
                  <a:latin typeface="Calibri"/>
                </a:rPr>
                <a:t>digest: 3rp</a:t>
              </a:r>
            </a:p>
          </p:txBody>
        </p:sp>
      </p:grpSp>
      <p:grpSp>
        <p:nvGrpSpPr>
          <p:cNvPr id="653" name="Group 652">
            <a:extLst>
              <a:ext uri="{FF2B5EF4-FFF2-40B4-BE49-F238E27FC236}">
                <a16:creationId xmlns:a16="http://schemas.microsoft.com/office/drawing/2014/main" id="{7455D86C-A3CB-4263-83DC-D71AB0D68C1C}"/>
              </a:ext>
            </a:extLst>
          </p:cNvPr>
          <p:cNvGrpSpPr/>
          <p:nvPr/>
        </p:nvGrpSpPr>
        <p:grpSpPr>
          <a:xfrm>
            <a:off x="10808038" y="4539901"/>
            <a:ext cx="721037" cy="444217"/>
            <a:chOff x="3240661" y="1005909"/>
            <a:chExt cx="540854" cy="333210"/>
          </a:xfrm>
        </p:grpSpPr>
        <p:grpSp>
          <p:nvGrpSpPr>
            <p:cNvPr id="654" name="Group 653">
              <a:extLst>
                <a:ext uri="{FF2B5EF4-FFF2-40B4-BE49-F238E27FC236}">
                  <a16:creationId xmlns:a16="http://schemas.microsoft.com/office/drawing/2014/main" id="{2F05B247-5773-460D-BA76-B2F2B43441BA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56" name="Rectangle 655">
                <a:extLst>
                  <a:ext uri="{FF2B5EF4-FFF2-40B4-BE49-F238E27FC236}">
                    <a16:creationId xmlns:a16="http://schemas.microsoft.com/office/drawing/2014/main" id="{5082AC53-84B9-4B28-9AB4-E0919DA54771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57" name="Rectangle 656">
                <a:extLst>
                  <a:ext uri="{FF2B5EF4-FFF2-40B4-BE49-F238E27FC236}">
                    <a16:creationId xmlns:a16="http://schemas.microsoft.com/office/drawing/2014/main" id="{401EE0B3-E46F-4757-AEAA-BBB3B7E7A729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658" name="Group 657">
                <a:extLst>
                  <a:ext uri="{FF2B5EF4-FFF2-40B4-BE49-F238E27FC236}">
                    <a16:creationId xmlns:a16="http://schemas.microsoft.com/office/drawing/2014/main" id="{4EF7B0B6-4781-4D7D-A3D0-CD3F9E50555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D792C117-3918-4B3C-AAF9-46C162209DAA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A4380A3C-09E5-4CD6-B88C-245FD378E11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D5882EF2-A1D4-4AA8-AACA-221E6228BCAA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5" name="Straight Connector 664">
                  <a:extLst>
                    <a:ext uri="{FF2B5EF4-FFF2-40B4-BE49-F238E27FC236}">
                      <a16:creationId xmlns:a16="http://schemas.microsoft.com/office/drawing/2014/main" id="{FF3193D9-109C-4F1D-A7DF-2AFDD8F0737C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BFBC5B20-7058-4BC7-A3D6-87C607CEDB33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7" name="Straight Connector 666">
                  <a:extLst>
                    <a:ext uri="{FF2B5EF4-FFF2-40B4-BE49-F238E27FC236}">
                      <a16:creationId xmlns:a16="http://schemas.microsoft.com/office/drawing/2014/main" id="{B5331952-1ADE-417B-AE15-7F1AC40F06CA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8" name="Straight Connector 667">
                  <a:extLst>
                    <a:ext uri="{FF2B5EF4-FFF2-40B4-BE49-F238E27FC236}">
                      <a16:creationId xmlns:a16="http://schemas.microsoft.com/office/drawing/2014/main" id="{7C4C1303-C892-4E97-942F-9570204AA3CD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69" name="Straight Connector 668">
                  <a:extLst>
                    <a:ext uri="{FF2B5EF4-FFF2-40B4-BE49-F238E27FC236}">
                      <a16:creationId xmlns:a16="http://schemas.microsoft.com/office/drawing/2014/main" id="{DF9BEF95-6B46-4C13-B6D6-DA39E81B6D47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70" name="Straight Connector 669">
                  <a:extLst>
                    <a:ext uri="{FF2B5EF4-FFF2-40B4-BE49-F238E27FC236}">
                      <a16:creationId xmlns:a16="http://schemas.microsoft.com/office/drawing/2014/main" id="{9FE40751-F014-4930-916A-8D22999B624D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659" name="Rectangle 658">
                <a:extLst>
                  <a:ext uri="{FF2B5EF4-FFF2-40B4-BE49-F238E27FC236}">
                    <a16:creationId xmlns:a16="http://schemas.microsoft.com/office/drawing/2014/main" id="{E20B93C6-58EE-424D-BDC9-E2FF6B748C63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60" name="Rectangle 659">
                <a:extLst>
                  <a:ext uri="{FF2B5EF4-FFF2-40B4-BE49-F238E27FC236}">
                    <a16:creationId xmlns:a16="http://schemas.microsoft.com/office/drawing/2014/main" id="{E2644066-662F-4013-A045-D381164167D3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61" name="Rectangle 660">
                <a:extLst>
                  <a:ext uri="{FF2B5EF4-FFF2-40B4-BE49-F238E27FC236}">
                    <a16:creationId xmlns:a16="http://schemas.microsoft.com/office/drawing/2014/main" id="{7CD5CC4E-4804-4325-B1AB-D4442B65E73D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655" name="Rectangle 654">
              <a:extLst>
                <a:ext uri="{FF2B5EF4-FFF2-40B4-BE49-F238E27FC236}">
                  <a16:creationId xmlns:a16="http://schemas.microsoft.com/office/drawing/2014/main" id="{E01B3AA8-598D-447F-85D0-1B3CBF6B6CC3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cache:1</a:t>
              </a:r>
            </a:p>
            <a:p>
              <a:pPr algn="ctr" defTabSz="1218996">
                <a:defRPr/>
              </a:pPr>
              <a:r>
                <a:rPr lang="en-US" sz="784" kern="0" dirty="0">
                  <a:solidFill>
                    <a:srgbClr val="353535"/>
                  </a:solidFill>
                  <a:latin typeface="Calibri"/>
                </a:rPr>
                <a:t>digest: </a:t>
              </a:r>
              <a:r>
                <a:rPr lang="en-US" sz="700" kern="0" dirty="0">
                  <a:solidFill>
                    <a:srgbClr val="353535"/>
                  </a:solidFill>
                  <a:latin typeface="Calibri"/>
                </a:rPr>
                <a:t>1n4</a:t>
              </a:r>
              <a:endParaRPr lang="en-US" sz="784" kern="0" dirty="0">
                <a:solidFill>
                  <a:srgbClr val="353535"/>
                </a:solidFill>
                <a:latin typeface="Calibri"/>
              </a:endParaRPr>
            </a:p>
          </p:txBody>
        </p:sp>
      </p:grp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A6EDF266-E5E0-452B-AF70-58509EF10E0D}"/>
              </a:ext>
            </a:extLst>
          </p:cNvPr>
          <p:cNvGrpSpPr/>
          <p:nvPr/>
        </p:nvGrpSpPr>
        <p:grpSpPr>
          <a:xfrm>
            <a:off x="10808038" y="4134010"/>
            <a:ext cx="721037" cy="444217"/>
            <a:chOff x="3240661" y="1005909"/>
            <a:chExt cx="540854" cy="333210"/>
          </a:xfrm>
        </p:grpSpPr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DAA5F8C1-49BA-4151-B229-894FE2FA1C26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74" name="Rectangle 673">
                <a:extLst>
                  <a:ext uri="{FF2B5EF4-FFF2-40B4-BE49-F238E27FC236}">
                    <a16:creationId xmlns:a16="http://schemas.microsoft.com/office/drawing/2014/main" id="{14A64E39-9096-45CD-AF40-7FA920C8AD8A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14956C43-C119-4D7A-964D-0E5FD27B3F74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F23D3BB3-7160-465A-B6DD-97E4B9B78AAA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5CBF6B2E-A21B-4C1E-A58F-D7CEDF4D757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877FA19D-E106-4F15-B23F-2CBB8D41812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F649C8C4-F901-4DD8-AD0B-A2CDD5007813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B1F28E71-F97D-44CA-97F1-967A270F38E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6E250D45-7B99-4A88-AAAB-698D4CD20653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7692B209-22A1-4DCE-88C3-E6948A220275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42488A63-F6C0-4DA1-8FCF-14687A479407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73A65581-206A-4AAD-A473-E4357B6F7994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369C0898-5666-449C-8403-3F0BB978FBA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677" name="Rectangle 676">
                <a:extLst>
                  <a:ext uri="{FF2B5EF4-FFF2-40B4-BE49-F238E27FC236}">
                    <a16:creationId xmlns:a16="http://schemas.microsoft.com/office/drawing/2014/main" id="{EB49971A-CD80-453E-8816-34C263BEC66E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78" name="Rectangle 677">
                <a:extLst>
                  <a:ext uri="{FF2B5EF4-FFF2-40B4-BE49-F238E27FC236}">
                    <a16:creationId xmlns:a16="http://schemas.microsoft.com/office/drawing/2014/main" id="{3B9269A3-D342-44A4-9A94-2147F0A4F248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  <p:sp>
            <p:nvSpPr>
              <p:cNvPr id="679" name="Rectangle 678">
                <a:extLst>
                  <a:ext uri="{FF2B5EF4-FFF2-40B4-BE49-F238E27FC236}">
                    <a16:creationId xmlns:a16="http://schemas.microsoft.com/office/drawing/2014/main" id="{B57CD542-5732-4640-A5EE-2DC793D0F286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8996">
                  <a:defRPr/>
                </a:pPr>
                <a:endParaRPr lang="en-US" sz="2400" kern="0">
                  <a:solidFill>
                    <a:sysClr val="windowText" lastClr="000000"/>
                  </a:solidFill>
                  <a:latin typeface="Calibri"/>
                </a:endParaRPr>
              </a:p>
            </p:txBody>
          </p:sp>
        </p:grpSp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87CCD053-0AC2-44B3-868F-A2E962BD17DE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18996">
                <a:defRPr/>
              </a:pPr>
              <a:r>
                <a:rPr lang="en-US" sz="980" kern="0" dirty="0">
                  <a:solidFill>
                    <a:srgbClr val="353535"/>
                  </a:solidFill>
                  <a:latin typeface="Calibri"/>
                </a:rPr>
                <a:t>api:1</a:t>
              </a:r>
            </a:p>
            <a:p>
              <a:pPr algn="ctr" defTabSz="1218996">
                <a:defRPr/>
              </a:pPr>
              <a:r>
                <a:rPr lang="en-US" sz="784" kern="0" dirty="0">
                  <a:solidFill>
                    <a:srgbClr val="353535"/>
                  </a:solidFill>
                  <a:latin typeface="Calibri"/>
                </a:rPr>
                <a:t>digest: 3rp</a:t>
              </a:r>
            </a:p>
          </p:txBody>
        </p:sp>
      </p:grpSp>
      <p:sp>
        <p:nvSpPr>
          <p:cNvPr id="708" name="Rectangle 707">
            <a:extLst>
              <a:ext uri="{FF2B5EF4-FFF2-40B4-BE49-F238E27FC236}">
                <a16:creationId xmlns:a16="http://schemas.microsoft.com/office/drawing/2014/main" id="{CDBAE918-4F61-43D3-B89C-8AAA1586E8A5}"/>
              </a:ext>
            </a:extLst>
          </p:cNvPr>
          <p:cNvSpPr/>
          <p:nvPr/>
        </p:nvSpPr>
        <p:spPr>
          <a:xfrm>
            <a:off x="8748585" y="927201"/>
            <a:ext cx="1293329" cy="10571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07" name="Flowchart: Alternate Process 706">
            <a:extLst>
              <a:ext uri="{FF2B5EF4-FFF2-40B4-BE49-F238E27FC236}">
                <a16:creationId xmlns:a16="http://schemas.microsoft.com/office/drawing/2014/main" id="{F63F8A07-B38E-48CE-B137-A8BF67F1F136}"/>
              </a:ext>
            </a:extLst>
          </p:cNvPr>
          <p:cNvSpPr/>
          <p:nvPr/>
        </p:nvSpPr>
        <p:spPr>
          <a:xfrm>
            <a:off x="8754308" y="754767"/>
            <a:ext cx="1011979" cy="256684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18996">
              <a:defRPr/>
            </a:pPr>
            <a:r>
              <a:rPr lang="en-US" sz="1078" b="1" kern="0" dirty="0">
                <a:solidFill>
                  <a:prstClr val="black"/>
                </a:solidFill>
                <a:latin typeface="Calibri"/>
              </a:rPr>
              <a:t>Image Cache</a:t>
            </a:r>
          </a:p>
        </p:txBody>
      </p:sp>
      <p:sp>
        <p:nvSpPr>
          <p:cNvPr id="712" name="Rectangle 711">
            <a:extLst>
              <a:ext uri="{FF2B5EF4-FFF2-40B4-BE49-F238E27FC236}">
                <a16:creationId xmlns:a16="http://schemas.microsoft.com/office/drawing/2014/main" id="{0B295AC2-2B37-4EAE-A42A-C4826A17ED46}"/>
              </a:ext>
            </a:extLst>
          </p:cNvPr>
          <p:cNvSpPr/>
          <p:nvPr/>
        </p:nvSpPr>
        <p:spPr>
          <a:xfrm>
            <a:off x="8765922" y="2627518"/>
            <a:ext cx="1293329" cy="10571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13" name="Flowchart: Alternate Process 712">
            <a:extLst>
              <a:ext uri="{FF2B5EF4-FFF2-40B4-BE49-F238E27FC236}">
                <a16:creationId xmlns:a16="http://schemas.microsoft.com/office/drawing/2014/main" id="{0C9BFD05-AECE-444C-B340-8CFACF0FBD89}"/>
              </a:ext>
            </a:extLst>
          </p:cNvPr>
          <p:cNvSpPr/>
          <p:nvPr/>
        </p:nvSpPr>
        <p:spPr>
          <a:xfrm>
            <a:off x="8771645" y="2455084"/>
            <a:ext cx="1011979" cy="256684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18996">
              <a:defRPr/>
            </a:pPr>
            <a:r>
              <a:rPr lang="en-US" sz="1078" b="1" kern="0" dirty="0">
                <a:solidFill>
                  <a:prstClr val="black"/>
                </a:solidFill>
                <a:latin typeface="Calibri"/>
              </a:rPr>
              <a:t>Image Cache</a:t>
            </a:r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75DB38AB-91D9-4612-B2BF-4E84CFF1CC4B}"/>
              </a:ext>
            </a:extLst>
          </p:cNvPr>
          <p:cNvSpPr/>
          <p:nvPr/>
        </p:nvSpPr>
        <p:spPr>
          <a:xfrm>
            <a:off x="8783259" y="4327835"/>
            <a:ext cx="1293329" cy="105713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718" name="Flowchart: Alternate Process 717">
            <a:extLst>
              <a:ext uri="{FF2B5EF4-FFF2-40B4-BE49-F238E27FC236}">
                <a16:creationId xmlns:a16="http://schemas.microsoft.com/office/drawing/2014/main" id="{40B065B7-5E5B-459B-93F7-371BE578C8BB}"/>
              </a:ext>
            </a:extLst>
          </p:cNvPr>
          <p:cNvSpPr/>
          <p:nvPr/>
        </p:nvSpPr>
        <p:spPr>
          <a:xfrm>
            <a:off x="8788982" y="4155402"/>
            <a:ext cx="1011979" cy="256684"/>
          </a:xfrm>
          <a:prstGeom prst="flowChartAlternateProcess">
            <a:avLst/>
          </a:prstGeom>
          <a:solidFill>
            <a:schemeClr val="bg1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18996">
              <a:defRPr/>
            </a:pPr>
            <a:r>
              <a:rPr lang="en-US" sz="1078" b="1" kern="0" dirty="0">
                <a:solidFill>
                  <a:prstClr val="black"/>
                </a:solidFill>
                <a:latin typeface="Calibri"/>
              </a:rPr>
              <a:t>Image Cache</a:t>
            </a:r>
          </a:p>
        </p:txBody>
      </p:sp>
      <p:sp>
        <p:nvSpPr>
          <p:cNvPr id="724" name="Flowchart: Alternate Process 723">
            <a:extLst>
              <a:ext uri="{FF2B5EF4-FFF2-40B4-BE49-F238E27FC236}">
                <a16:creationId xmlns:a16="http://schemas.microsoft.com/office/drawing/2014/main" id="{213B451D-F318-41FA-8928-A88E160B3432}"/>
              </a:ext>
            </a:extLst>
          </p:cNvPr>
          <p:cNvSpPr/>
          <p:nvPr/>
        </p:nvSpPr>
        <p:spPr>
          <a:xfrm>
            <a:off x="7160845" y="388705"/>
            <a:ext cx="836058" cy="5035452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18996">
              <a:defRPr/>
            </a:pPr>
            <a:endParaRPr lang="en-US" sz="1467" b="1" kern="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1385" name="Can 220"/>
          <p:cNvSpPr/>
          <p:nvPr/>
        </p:nvSpPr>
        <p:spPr>
          <a:xfrm>
            <a:off x="7189315" y="4112882"/>
            <a:ext cx="775214" cy="1171465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218996">
              <a:defRPr/>
            </a:pPr>
            <a:endParaRPr lang="en-US" sz="2400" kern="0">
              <a:solidFill>
                <a:sysClr val="windowText" lastClr="000000"/>
              </a:solidFill>
              <a:latin typeface="Calibri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B5DDECB-A17A-4956-8FF9-CEA0EF13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24076" y="2556636"/>
            <a:ext cx="569208" cy="56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A1E4EC40-18A7-4F9A-B5A5-B35AF6470452}"/>
              </a:ext>
            </a:extLst>
          </p:cNvPr>
          <p:cNvSpPr/>
          <p:nvPr/>
        </p:nvSpPr>
        <p:spPr bwMode="auto">
          <a:xfrm>
            <a:off x="2180280" y="802787"/>
            <a:ext cx="1603876" cy="1114328"/>
          </a:xfrm>
          <a:prstGeom prst="snip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68072" algn="l"/>
                <a:tab pos="896386" algn="l"/>
              </a:tabLs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Deploy: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68072" algn="l"/>
                <a:tab pos="896386" algn="l"/>
              </a:tabLs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web:1	x3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68072" algn="l"/>
                <a:tab pos="896386" algn="l"/>
              </a:tabLs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api:1	x3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168072" algn="l"/>
                <a:tab pos="896386" algn="l"/>
              </a:tabLst>
            </a:pPr>
            <a:r>
              <a:rPr lang="en-US" sz="1568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5D1914-8461-4C34-8B45-5051B329DD1F}"/>
              </a:ext>
            </a:extLst>
          </p:cNvPr>
          <p:cNvCxnSpPr/>
          <p:nvPr/>
        </p:nvCxnSpPr>
        <p:spPr>
          <a:xfrm>
            <a:off x="3705534" y="1359951"/>
            <a:ext cx="3447823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Rectangle: Top Corners One Rounded and One Snipped 729">
            <a:extLst>
              <a:ext uri="{FF2B5EF4-FFF2-40B4-BE49-F238E27FC236}">
                <a16:creationId xmlns:a16="http://schemas.microsoft.com/office/drawing/2014/main" id="{9B33B784-45BD-4F93-9801-1D61BA406156}"/>
              </a:ext>
            </a:extLst>
          </p:cNvPr>
          <p:cNvSpPr/>
          <p:nvPr/>
        </p:nvSpPr>
        <p:spPr bwMode="auto">
          <a:xfrm>
            <a:off x="7217783" y="1128067"/>
            <a:ext cx="569208" cy="569208"/>
          </a:xfrm>
          <a:prstGeom prst="snipRound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89642" rIns="0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54468" algn="l"/>
                <a:tab pos="393726" algn="l"/>
              </a:tabLst>
            </a:pPr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Foo: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54468" algn="l"/>
                <a:tab pos="393726" algn="l"/>
              </a:tabLst>
            </a:pPr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web:1	x3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54468" algn="l"/>
                <a:tab pos="393726" algn="l"/>
              </a:tabLst>
            </a:pPr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api:1	x3</a:t>
            </a:r>
          </a:p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54468" algn="l"/>
                <a:tab pos="393726" algn="l"/>
              </a:tabLst>
            </a:pPr>
            <a:r>
              <a:rPr lang="en-US" sz="784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734" name="Straight Arrow Connector 733">
            <a:extLst>
              <a:ext uri="{FF2B5EF4-FFF2-40B4-BE49-F238E27FC236}">
                <a16:creationId xmlns:a16="http://schemas.microsoft.com/office/drawing/2014/main" id="{AE9C63D6-BAF5-4984-83D8-961F870DDEFE}"/>
              </a:ext>
            </a:extLst>
          </p:cNvPr>
          <p:cNvCxnSpPr>
            <a:cxnSpLocks/>
            <a:stCxn id="724" idx="3"/>
            <a:endCxn id="1376" idx="1"/>
          </p:cNvCxnSpPr>
          <p:nvPr/>
        </p:nvCxnSpPr>
        <p:spPr>
          <a:xfrm flipV="1">
            <a:off x="7996903" y="545423"/>
            <a:ext cx="716976" cy="236100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Arrow Connector 736">
            <a:extLst>
              <a:ext uri="{FF2B5EF4-FFF2-40B4-BE49-F238E27FC236}">
                <a16:creationId xmlns:a16="http://schemas.microsoft.com/office/drawing/2014/main" id="{CC27BE56-8AFA-4F03-85A6-235DE1090F84}"/>
              </a:ext>
            </a:extLst>
          </p:cNvPr>
          <p:cNvCxnSpPr>
            <a:cxnSpLocks/>
            <a:stCxn id="724" idx="3"/>
            <a:endCxn id="487" idx="1"/>
          </p:cNvCxnSpPr>
          <p:nvPr/>
        </p:nvCxnSpPr>
        <p:spPr>
          <a:xfrm flipV="1">
            <a:off x="7996903" y="2246451"/>
            <a:ext cx="724213" cy="65998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948AE10D-366A-4A2A-A8E8-E1CB65A37219}"/>
              </a:ext>
            </a:extLst>
          </p:cNvPr>
          <p:cNvSpPr/>
          <p:nvPr/>
        </p:nvSpPr>
        <p:spPr bwMode="auto">
          <a:xfrm>
            <a:off x="8171180" y="1925978"/>
            <a:ext cx="3953422" cy="2107060"/>
          </a:xfrm>
          <a:prstGeom prst="mathMultiply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44" name="Straight Arrow Connector 743">
            <a:extLst>
              <a:ext uri="{FF2B5EF4-FFF2-40B4-BE49-F238E27FC236}">
                <a16:creationId xmlns:a16="http://schemas.microsoft.com/office/drawing/2014/main" id="{26696372-8FB1-450A-90AA-27A56F967D26}"/>
              </a:ext>
            </a:extLst>
          </p:cNvPr>
          <p:cNvCxnSpPr>
            <a:cxnSpLocks/>
            <a:stCxn id="724" idx="3"/>
            <a:endCxn id="598" idx="1"/>
          </p:cNvCxnSpPr>
          <p:nvPr/>
        </p:nvCxnSpPr>
        <p:spPr>
          <a:xfrm>
            <a:off x="7996903" y="2906431"/>
            <a:ext cx="731450" cy="1041048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4" name="Rectangle 753">
            <a:extLst>
              <a:ext uri="{FF2B5EF4-FFF2-40B4-BE49-F238E27FC236}">
                <a16:creationId xmlns:a16="http://schemas.microsoft.com/office/drawing/2014/main" id="{9736D616-15DE-4FBB-9537-B8B12A1D0314}"/>
              </a:ext>
            </a:extLst>
          </p:cNvPr>
          <p:cNvSpPr/>
          <p:nvPr/>
        </p:nvSpPr>
        <p:spPr>
          <a:xfrm>
            <a:off x="1630269" y="4186929"/>
            <a:ext cx="432259" cy="219456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cache:1</a:t>
            </a:r>
          </a:p>
          <a:p>
            <a:pPr algn="ctr" defTabSz="1218996">
              <a:defRPr/>
            </a:pPr>
            <a:r>
              <a:rPr lang="en-US" sz="490" kern="0" dirty="0">
                <a:solidFill>
                  <a:srgbClr val="353535"/>
                </a:solidFill>
                <a:latin typeface="Calibri"/>
              </a:rPr>
              <a:t>digest: 2re</a:t>
            </a:r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D23B2C4A-24D9-4B2B-B8BC-313A83A3FD80}"/>
              </a:ext>
            </a:extLst>
          </p:cNvPr>
          <p:cNvSpPr/>
          <p:nvPr/>
        </p:nvSpPr>
        <p:spPr>
          <a:xfrm>
            <a:off x="1629689" y="4018437"/>
            <a:ext cx="432259" cy="21945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api:1</a:t>
            </a:r>
          </a:p>
          <a:p>
            <a:pPr algn="ctr" defTabSz="1218996">
              <a:defRPr/>
            </a:pPr>
            <a:r>
              <a:rPr lang="en-US" sz="490" kern="0" dirty="0">
                <a:solidFill>
                  <a:srgbClr val="353535"/>
                </a:solidFill>
                <a:latin typeface="Calibri"/>
              </a:rPr>
              <a:t>digest: u82</a:t>
            </a:r>
          </a:p>
        </p:txBody>
      </p:sp>
      <p:sp>
        <p:nvSpPr>
          <p:cNvPr id="757" name="Rectangle 756">
            <a:extLst>
              <a:ext uri="{FF2B5EF4-FFF2-40B4-BE49-F238E27FC236}">
                <a16:creationId xmlns:a16="http://schemas.microsoft.com/office/drawing/2014/main" id="{A03718C7-C372-4575-B925-E69EEA5973C1}"/>
              </a:ext>
            </a:extLst>
          </p:cNvPr>
          <p:cNvSpPr/>
          <p:nvPr/>
        </p:nvSpPr>
        <p:spPr>
          <a:xfrm>
            <a:off x="1611851" y="3895635"/>
            <a:ext cx="432259" cy="21945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FFFFFF"/>
                </a:solidFill>
                <a:latin typeface="Calibri"/>
              </a:rPr>
              <a:t>web:1</a:t>
            </a:r>
          </a:p>
          <a:p>
            <a:pPr algn="ctr" defTabSz="1218996">
              <a:defRPr/>
            </a:pPr>
            <a:r>
              <a:rPr lang="en-US" sz="490" kern="0" dirty="0">
                <a:solidFill>
                  <a:srgbClr val="FFFFFF"/>
                </a:solidFill>
                <a:latin typeface="Calibri"/>
              </a:rPr>
              <a:t>digest: 91e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6A9C0C-F3DC-4607-B974-79589A6524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02730" y="3376061"/>
          <a:ext cx="808722" cy="1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722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Image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web:1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api:1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cache:1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graphicFrame>
        <p:nvGraphicFramePr>
          <p:cNvPr id="298" name="Table 297">
            <a:extLst>
              <a:ext uri="{FF2B5EF4-FFF2-40B4-BE49-F238E27FC236}">
                <a16:creationId xmlns:a16="http://schemas.microsoft.com/office/drawing/2014/main" id="{4353EA1E-0EE9-4C2A-9E8D-71AD91FBC7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91606" y="3373937"/>
          <a:ext cx="730728" cy="1090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28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91e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u82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68927">
                <a:tc>
                  <a:txBody>
                    <a:bodyPr/>
                    <a:lstStyle/>
                    <a:p>
                      <a:r>
                        <a:rPr lang="en-US" sz="1200" dirty="0"/>
                        <a:t>2re</a:t>
                      </a:r>
                    </a:p>
                  </a:txBody>
                  <a:tcPr marL="89642" marR="89642" marT="44821" marB="44821"/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6D7E473-F66B-4B02-8E9D-F5C52AB4E6D3}"/>
              </a:ext>
            </a:extLst>
          </p:cNvPr>
          <p:cNvCxnSpPr>
            <a:cxnSpLocks/>
          </p:cNvCxnSpPr>
          <p:nvPr/>
        </p:nvCxnSpPr>
        <p:spPr>
          <a:xfrm>
            <a:off x="5211452" y="3781177"/>
            <a:ext cx="679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11CEB7A2-ED17-4BC3-9786-D1D61C202B04}"/>
              </a:ext>
            </a:extLst>
          </p:cNvPr>
          <p:cNvCxnSpPr>
            <a:cxnSpLocks/>
          </p:cNvCxnSpPr>
          <p:nvPr/>
        </p:nvCxnSpPr>
        <p:spPr>
          <a:xfrm>
            <a:off x="5211452" y="4052413"/>
            <a:ext cx="679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189EBF52-7E16-4F60-A260-A943DCB208E5}"/>
              </a:ext>
            </a:extLst>
          </p:cNvPr>
          <p:cNvCxnSpPr>
            <a:cxnSpLocks/>
          </p:cNvCxnSpPr>
          <p:nvPr/>
        </p:nvCxnSpPr>
        <p:spPr>
          <a:xfrm>
            <a:off x="5211452" y="4323649"/>
            <a:ext cx="67943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D9F5759A-D1A2-47BB-9375-87E933183C02}"/>
              </a:ext>
            </a:extLst>
          </p:cNvPr>
          <p:cNvCxnSpPr>
            <a:cxnSpLocks/>
          </p:cNvCxnSpPr>
          <p:nvPr/>
        </p:nvCxnSpPr>
        <p:spPr>
          <a:xfrm>
            <a:off x="5211452" y="4052414"/>
            <a:ext cx="679432" cy="5484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F62D297D-AB5D-4D6E-80FD-E095A31511B6}"/>
              </a:ext>
            </a:extLst>
          </p:cNvPr>
          <p:cNvCxnSpPr>
            <a:cxnSpLocks/>
          </p:cNvCxnSpPr>
          <p:nvPr/>
        </p:nvCxnSpPr>
        <p:spPr>
          <a:xfrm>
            <a:off x="5217814" y="4326298"/>
            <a:ext cx="679432" cy="530105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1CCC7533-F8E2-4DD3-A8C7-67AA8541FCA0}"/>
              </a:ext>
            </a:extLst>
          </p:cNvPr>
          <p:cNvCxnSpPr>
            <a:cxnSpLocks/>
            <a:stCxn id="314" idx="3"/>
            <a:endCxn id="313" idx="1"/>
          </p:cNvCxnSpPr>
          <p:nvPr/>
        </p:nvCxnSpPr>
        <p:spPr>
          <a:xfrm flipV="1">
            <a:off x="6424639" y="1559440"/>
            <a:ext cx="3604856" cy="248185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3B4C8FA0-8CDA-44CA-85EA-8ED7CA0FA170}"/>
              </a:ext>
            </a:extLst>
          </p:cNvPr>
          <p:cNvCxnSpPr>
            <a:cxnSpLocks/>
            <a:stCxn id="314" idx="3"/>
            <a:endCxn id="312" idx="1"/>
          </p:cNvCxnSpPr>
          <p:nvPr/>
        </p:nvCxnSpPr>
        <p:spPr>
          <a:xfrm>
            <a:off x="6424639" y="1807625"/>
            <a:ext cx="3617275" cy="2751439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B1FF294A-6259-4DEA-BCA1-D0A2B99DEDA7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424638" y="1807625"/>
            <a:ext cx="63005" cy="2108380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1FCB45-C92C-4160-A693-41FE2666E1FB}"/>
              </a:ext>
            </a:extLst>
          </p:cNvPr>
          <p:cNvGrpSpPr/>
          <p:nvPr/>
        </p:nvGrpSpPr>
        <p:grpSpPr>
          <a:xfrm>
            <a:off x="4128688" y="1134386"/>
            <a:ext cx="7475465" cy="3853112"/>
            <a:chOff x="4211476" y="864286"/>
            <a:chExt cx="7625364" cy="39303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7809D4-446D-413D-9EEE-FB4B1F3B9E98}"/>
                </a:ext>
              </a:extLst>
            </p:cNvPr>
            <p:cNvSpPr/>
            <p:nvPr/>
          </p:nvSpPr>
          <p:spPr bwMode="auto">
            <a:xfrm>
              <a:off x="7362514" y="4501197"/>
              <a:ext cx="630802" cy="2287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1EFC3F0-D736-4417-B15C-6C32571B204E}"/>
                </a:ext>
              </a:extLst>
            </p:cNvPr>
            <p:cNvSpPr/>
            <p:nvPr/>
          </p:nvSpPr>
          <p:spPr bwMode="auto">
            <a:xfrm>
              <a:off x="10243274" y="3924059"/>
              <a:ext cx="1593566" cy="8671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FC04E054-88C0-4AF7-877C-7683B3C0D758}"/>
                </a:ext>
              </a:extLst>
            </p:cNvPr>
            <p:cNvSpPr/>
            <p:nvPr/>
          </p:nvSpPr>
          <p:spPr bwMode="auto">
            <a:xfrm>
              <a:off x="10230606" y="864286"/>
              <a:ext cx="1593566" cy="8671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1341BEC5-B081-441A-A294-B2C7342D8A4E}"/>
                </a:ext>
              </a:extLst>
            </p:cNvPr>
            <p:cNvSpPr/>
            <p:nvPr/>
          </p:nvSpPr>
          <p:spPr bwMode="auto">
            <a:xfrm>
              <a:off x="4211476" y="1209850"/>
              <a:ext cx="2341989" cy="682349"/>
            </a:xfrm>
            <a:prstGeom prst="rect">
              <a:avLst/>
            </a:prstGeom>
            <a:solidFill>
              <a:srgbClr val="FF6600"/>
            </a:solidFill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568" dirty="0" err="1">
                  <a:solidFill>
                    <a:sysClr val="windowText" lastClr="000000"/>
                  </a:solidFill>
                  <a:ea typeface="Segoe UI" pitchFamily="34" charset="0"/>
                  <a:cs typeface="Segoe UI" pitchFamily="34" charset="0"/>
                </a:rPr>
                <a:t>api</a:t>
              </a:r>
              <a:r>
                <a:rPr lang="en-US" sz="1568" dirty="0">
                  <a:solidFill>
                    <a:sysClr val="windowText" lastClr="000000"/>
                  </a:solidFill>
                  <a:ea typeface="Segoe UI" pitchFamily="34" charset="0"/>
                  <a:cs typeface="Segoe UI" pitchFamily="34" charset="0"/>
                </a:rPr>
                <a:t> &amp; cache are inconsistent states</a:t>
              </a: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A405BEB1-7641-4AD4-BC66-1A2DD1743EE2}"/>
                </a:ext>
              </a:extLst>
            </p:cNvPr>
            <p:cNvSpPr/>
            <p:nvPr/>
          </p:nvSpPr>
          <p:spPr bwMode="auto">
            <a:xfrm>
              <a:off x="4474808" y="3701686"/>
              <a:ext cx="2314241" cy="109297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F3B289A2-4976-4970-A6AD-5B5E60215BD7}"/>
              </a:ext>
            </a:extLst>
          </p:cNvPr>
          <p:cNvCxnSpPr>
            <a:cxnSpLocks/>
            <a:stCxn id="314" idx="3"/>
          </p:cNvCxnSpPr>
          <p:nvPr/>
        </p:nvCxnSpPr>
        <p:spPr>
          <a:xfrm>
            <a:off x="6424639" y="1807625"/>
            <a:ext cx="789143" cy="2890989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Rectangle 751">
            <a:extLst>
              <a:ext uri="{FF2B5EF4-FFF2-40B4-BE49-F238E27FC236}">
                <a16:creationId xmlns:a16="http://schemas.microsoft.com/office/drawing/2014/main" id="{6AB66E0E-4384-48CD-B67C-6AA8CFD61357}"/>
              </a:ext>
            </a:extLst>
          </p:cNvPr>
          <p:cNvSpPr/>
          <p:nvPr/>
        </p:nvSpPr>
        <p:spPr>
          <a:xfrm>
            <a:off x="1636052" y="6077705"/>
            <a:ext cx="432259" cy="21945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api:1</a:t>
            </a:r>
          </a:p>
          <a:p>
            <a:pPr algn="ctr" defTabSz="1218996">
              <a:defRPr/>
            </a:pPr>
            <a:r>
              <a:rPr lang="en-US" sz="490" kern="0" dirty="0">
                <a:solidFill>
                  <a:srgbClr val="353535"/>
                </a:solidFill>
                <a:latin typeface="Calibri"/>
              </a:rPr>
              <a:t>digest: 3rp</a:t>
            </a:r>
          </a:p>
        </p:txBody>
      </p:sp>
      <p:sp>
        <p:nvSpPr>
          <p:cNvPr id="753" name="Rectangle 752">
            <a:extLst>
              <a:ext uri="{FF2B5EF4-FFF2-40B4-BE49-F238E27FC236}">
                <a16:creationId xmlns:a16="http://schemas.microsoft.com/office/drawing/2014/main" id="{8D357217-AAF9-4370-9D61-2C053D6FCD5E}"/>
              </a:ext>
            </a:extLst>
          </p:cNvPr>
          <p:cNvSpPr/>
          <p:nvPr/>
        </p:nvSpPr>
        <p:spPr>
          <a:xfrm>
            <a:off x="1640309" y="6229396"/>
            <a:ext cx="423742" cy="21945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latin typeface="Calibri"/>
              </a:rPr>
              <a:t>cache:1</a:t>
            </a:r>
          </a:p>
          <a:p>
            <a:pPr algn="ctr" defTabSz="1218996">
              <a:defRPr/>
            </a:pPr>
            <a:r>
              <a:rPr lang="en-US" sz="490" kern="0" dirty="0">
                <a:latin typeface="Calibri"/>
              </a:rPr>
              <a:t>digest: 1n4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75E9468-3F05-44AB-9665-3C146C379210}"/>
              </a:ext>
            </a:extLst>
          </p:cNvPr>
          <p:cNvSpPr/>
          <p:nvPr/>
        </p:nvSpPr>
        <p:spPr>
          <a:xfrm>
            <a:off x="128916" y="1779440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3E40F525-AB87-4EA8-B643-A9330BE30460}"/>
              </a:ext>
            </a:extLst>
          </p:cNvPr>
          <p:cNvSpPr/>
          <p:nvPr/>
        </p:nvSpPr>
        <p:spPr>
          <a:xfrm>
            <a:off x="5416426" y="3375533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F046D53E-3299-4B9B-9769-72D6D8D8D88E}"/>
              </a:ext>
            </a:extLst>
          </p:cNvPr>
          <p:cNvSpPr/>
          <p:nvPr/>
        </p:nvSpPr>
        <p:spPr>
          <a:xfrm>
            <a:off x="2107156" y="833053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913DDD2-0602-44D2-9984-D1CDF78DE16F}"/>
              </a:ext>
            </a:extLst>
          </p:cNvPr>
          <p:cNvSpPr/>
          <p:nvPr/>
        </p:nvSpPr>
        <p:spPr>
          <a:xfrm>
            <a:off x="7242323" y="4097474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ACE3DA51-0EC4-405D-BD89-C5DD9FF91551}"/>
              </a:ext>
            </a:extLst>
          </p:cNvPr>
          <p:cNvSpPr/>
          <p:nvPr/>
        </p:nvSpPr>
        <p:spPr>
          <a:xfrm>
            <a:off x="7298352" y="2625997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C78DA87A-78D2-43C2-92FE-D733EFBD04D3}"/>
              </a:ext>
            </a:extLst>
          </p:cNvPr>
          <p:cNvSpPr/>
          <p:nvPr/>
        </p:nvSpPr>
        <p:spPr>
          <a:xfrm>
            <a:off x="5543174" y="2762670"/>
            <a:ext cx="432259" cy="21945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api:1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353535"/>
                </a:solidFill>
                <a:latin typeface="Calibri"/>
              </a:rPr>
              <a:t>digest: u82</a:t>
            </a: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EE548FF5-9F19-40E7-A4CC-F18EA7D1EE4E}"/>
              </a:ext>
            </a:extLst>
          </p:cNvPr>
          <p:cNvSpPr/>
          <p:nvPr/>
        </p:nvSpPr>
        <p:spPr>
          <a:xfrm>
            <a:off x="5543174" y="2762670"/>
            <a:ext cx="432259" cy="219456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cache:1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353535"/>
                </a:solidFill>
                <a:latin typeface="Calibri"/>
              </a:rPr>
              <a:t>digest: 2re</a:t>
            </a:r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0CAE9EE5-D2F0-4761-A0FC-D19413A19E6A}"/>
              </a:ext>
            </a:extLst>
          </p:cNvPr>
          <p:cNvSpPr/>
          <p:nvPr/>
        </p:nvSpPr>
        <p:spPr>
          <a:xfrm>
            <a:off x="5543174" y="2762670"/>
            <a:ext cx="432259" cy="219456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api:1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353535"/>
                </a:solidFill>
                <a:latin typeface="Calibri"/>
              </a:rPr>
              <a:t>digest: u82</a:t>
            </a:r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EB88E408-C4FC-4CE0-9A04-2F8242B5897B}"/>
              </a:ext>
            </a:extLst>
          </p:cNvPr>
          <p:cNvSpPr/>
          <p:nvPr/>
        </p:nvSpPr>
        <p:spPr>
          <a:xfrm>
            <a:off x="5543174" y="2762670"/>
            <a:ext cx="432259" cy="219456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cache:1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353535"/>
                </a:solidFill>
                <a:latin typeface="Calibri"/>
              </a:rPr>
              <a:t>digest: 2re</a:t>
            </a:r>
          </a:p>
        </p:txBody>
      </p:sp>
      <p:sp>
        <p:nvSpPr>
          <p:cNvPr id="747" name="Rectangle 746">
            <a:extLst>
              <a:ext uri="{FF2B5EF4-FFF2-40B4-BE49-F238E27FC236}">
                <a16:creationId xmlns:a16="http://schemas.microsoft.com/office/drawing/2014/main" id="{8FB01D48-A3B0-464E-8AC1-C40FAE12038B}"/>
              </a:ext>
            </a:extLst>
          </p:cNvPr>
          <p:cNvSpPr/>
          <p:nvPr/>
        </p:nvSpPr>
        <p:spPr>
          <a:xfrm>
            <a:off x="5547432" y="2762670"/>
            <a:ext cx="423742" cy="21945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latin typeface="Calibri"/>
              </a:rPr>
              <a:t>cache:1</a:t>
            </a:r>
          </a:p>
          <a:p>
            <a:pPr algn="ctr" defTabSz="1218996">
              <a:defRPr/>
            </a:pPr>
            <a:r>
              <a:rPr lang="en-US" sz="686" kern="0" dirty="0">
                <a:latin typeface="Calibri"/>
              </a:rPr>
              <a:t>digest: 1n4</a:t>
            </a:r>
          </a:p>
        </p:txBody>
      </p:sp>
      <p:sp>
        <p:nvSpPr>
          <p:cNvPr id="748" name="Rectangle 747">
            <a:extLst>
              <a:ext uri="{FF2B5EF4-FFF2-40B4-BE49-F238E27FC236}">
                <a16:creationId xmlns:a16="http://schemas.microsoft.com/office/drawing/2014/main" id="{500DF5E9-4292-42BF-806E-AF9E161A257B}"/>
              </a:ext>
            </a:extLst>
          </p:cNvPr>
          <p:cNvSpPr/>
          <p:nvPr/>
        </p:nvSpPr>
        <p:spPr>
          <a:xfrm>
            <a:off x="5545680" y="2762669"/>
            <a:ext cx="432259" cy="21945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353535"/>
                </a:solidFill>
                <a:latin typeface="Calibri"/>
              </a:rPr>
              <a:t>api:1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353535"/>
                </a:solidFill>
                <a:latin typeface="Calibri"/>
              </a:rPr>
              <a:t>digest: 3rp</a:t>
            </a: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5E696055-1FB0-4FA8-ACFB-4B986261FDB2}"/>
              </a:ext>
            </a:extLst>
          </p:cNvPr>
          <p:cNvSpPr/>
          <p:nvPr/>
        </p:nvSpPr>
        <p:spPr>
          <a:xfrm>
            <a:off x="5543174" y="2762670"/>
            <a:ext cx="432259" cy="21945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18996">
              <a:defRPr/>
            </a:pPr>
            <a:r>
              <a:rPr lang="en-US" sz="980" kern="0" dirty="0">
                <a:solidFill>
                  <a:srgbClr val="FFFFFF"/>
                </a:solidFill>
                <a:latin typeface="Calibri"/>
              </a:rPr>
              <a:t>web:1</a:t>
            </a:r>
          </a:p>
          <a:p>
            <a:pPr algn="ctr" defTabSz="1218996">
              <a:defRPr/>
            </a:pPr>
            <a:r>
              <a:rPr lang="en-US" sz="686" kern="0" dirty="0">
                <a:solidFill>
                  <a:srgbClr val="FFFFFF"/>
                </a:solidFill>
                <a:latin typeface="Calibri"/>
              </a:rPr>
              <a:t>digest: 91e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D47A0A-DE48-4551-97A4-3604361133CF}"/>
              </a:ext>
            </a:extLst>
          </p:cNvPr>
          <p:cNvSpPr/>
          <p:nvPr/>
        </p:nvSpPr>
        <p:spPr bwMode="auto">
          <a:xfrm>
            <a:off x="5454845" y="2756200"/>
            <a:ext cx="674695" cy="331511"/>
          </a:xfrm>
          <a:prstGeom prst="rect">
            <a:avLst/>
          </a:prstGeom>
          <a:solidFill>
            <a:srgbClr val="E6E6E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22" name="Picture 721">
            <a:extLst>
              <a:ext uri="{FF2B5EF4-FFF2-40B4-BE49-F238E27FC236}">
                <a16:creationId xmlns:a16="http://schemas.microsoft.com/office/drawing/2014/main" id="{21602983-03E0-405A-A9A0-D1ABA05FF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078" y="2295654"/>
            <a:ext cx="1145281" cy="1145281"/>
          </a:xfrm>
          <a:prstGeom prst="rect">
            <a:avLst/>
          </a:prstGeom>
        </p:spPr>
      </p:pic>
      <p:sp>
        <p:nvSpPr>
          <p:cNvPr id="325" name="Oval 324">
            <a:extLst>
              <a:ext uri="{FF2B5EF4-FFF2-40B4-BE49-F238E27FC236}">
                <a16:creationId xmlns:a16="http://schemas.microsoft.com/office/drawing/2014/main" id="{57A77CFE-B6CE-4E02-9C83-8D0B0A5F3263}"/>
              </a:ext>
            </a:extLst>
          </p:cNvPr>
          <p:cNvSpPr/>
          <p:nvPr/>
        </p:nvSpPr>
        <p:spPr>
          <a:xfrm>
            <a:off x="129871" y="4435088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53C16B66-67FF-41F5-B218-176C328EC636}"/>
              </a:ext>
            </a:extLst>
          </p:cNvPr>
          <p:cNvSpPr/>
          <p:nvPr/>
        </p:nvSpPr>
        <p:spPr>
          <a:xfrm>
            <a:off x="4923533" y="3985481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8DB312A9-043D-4962-8CFA-D675C6AAD9F3}"/>
              </a:ext>
            </a:extLst>
          </p:cNvPr>
          <p:cNvSpPr/>
          <p:nvPr/>
        </p:nvSpPr>
        <p:spPr>
          <a:xfrm>
            <a:off x="8433816" y="2605241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A50DB78E-CD12-423A-9EBA-7FC5D0513E04}"/>
              </a:ext>
            </a:extLst>
          </p:cNvPr>
          <p:cNvSpPr/>
          <p:nvPr/>
        </p:nvSpPr>
        <p:spPr>
          <a:xfrm>
            <a:off x="7290414" y="2625997"/>
            <a:ext cx="242013" cy="242013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824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32253 -0.16528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2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0.3211 -0.183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-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3211 -0.2076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5" y="-10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48148E-6 L -4.58333E-6 0.4729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3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0.26718 -0.24954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12477"/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16667E-6 0 L 0.30403 -0.24907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12454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0 L 0.26601 -0.21528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076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16667E-6 0 L 0.2664 -0.00139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0" y="-69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0 L 0.26601 0.03194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1597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0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33333E-6 L 0.32058 -0.48333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-2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7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26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44444E-6 L 0.32058 -0.50556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9" y="-2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000"/>
                            </p:stCondLst>
                            <p:childTnLst>
                              <p:par>
                                <p:cTn id="2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indefinite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5" dur="indefinite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indefinite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8" dur="indefinite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indefinite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1" dur="indefinite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indefinite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9" dur="indefinite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 L 0.26757 0.2463 " pathEditMode="relative" rAng="0" ptsTypes="AA">
                                      <p:cBhvr>
                                        <p:cTn id="319" dur="2000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12315"/>
                                    </p:animMotion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0 L 0.30781 0.2463 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12315"/>
                                    </p:animMotion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7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500"/>
                            </p:stCondLst>
                            <p:childTnLst>
                              <p:par>
                                <p:cTn id="3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758" grpId="0" uiExpand="1" build="allAtOnce" animBg="1"/>
      <p:bldP spid="712" grpId="0" animBg="1"/>
      <p:bldP spid="713" grpId="0" animBg="1"/>
      <p:bldP spid="717" grpId="0" animBg="1"/>
      <p:bldP spid="718" grpId="0" animBg="1"/>
      <p:bldP spid="5" grpId="0" animBg="1"/>
      <p:bldP spid="5" grpId="1" animBg="1"/>
      <p:bldP spid="730" grpId="0" animBg="1"/>
      <p:bldP spid="730" grpId="1" animBg="1"/>
      <p:bldP spid="13" grpId="0" animBg="1"/>
      <p:bldP spid="754" grpId="0" animBg="1"/>
      <p:bldP spid="754" grpId="1" animBg="1"/>
      <p:bldP spid="756" grpId="0" animBg="1"/>
      <p:bldP spid="756" grpId="1" animBg="1"/>
      <p:bldP spid="757" grpId="0" animBg="1"/>
      <p:bldP spid="757" grpId="1" animBg="1"/>
      <p:bldP spid="752" grpId="0" animBg="1"/>
      <p:bldP spid="752" grpId="1" animBg="1"/>
      <p:bldP spid="753" grpId="0" animBg="1"/>
      <p:bldP spid="753" grpId="1" animBg="1"/>
      <p:bldP spid="316" grpId="0" animBg="1"/>
      <p:bldP spid="317" grpId="0" animBg="1"/>
      <p:bldP spid="317" grpId="1" animBg="1"/>
      <p:bldP spid="317" grpId="2" animBg="1"/>
      <p:bldP spid="319" grpId="0" animBg="1"/>
      <p:bldP spid="319" grpId="1" animBg="1"/>
      <p:bldP spid="322" grpId="0" animBg="1"/>
      <p:bldP spid="322" grpId="1" animBg="1"/>
      <p:bldP spid="324" grpId="0" animBg="1"/>
      <p:bldP spid="324" grpId="1" animBg="1"/>
      <p:bldP spid="732" grpId="0" animBg="1"/>
      <p:bldP spid="733" grpId="0" animBg="1"/>
      <p:bldP spid="740" grpId="0" animBg="1"/>
      <p:bldP spid="740" grpId="1" animBg="1"/>
      <p:bldP spid="741" grpId="0" animBg="1"/>
      <p:bldP spid="741" grpId="1" animBg="1"/>
      <p:bldP spid="747" grpId="0" animBg="1"/>
      <p:bldP spid="748" grpId="0" animBg="1"/>
      <p:bldP spid="731" grpId="0" animBg="1"/>
      <p:bldP spid="325" grpId="0" animBg="1"/>
      <p:bldP spid="327" grpId="0" animBg="1"/>
      <p:bldP spid="327" grpId="1" animBg="1"/>
      <p:bldP spid="328" grpId="0" animBg="1"/>
      <p:bldP spid="3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E9ECA4C-6CAF-45AD-8A17-12DC81E9F71C}"/>
              </a:ext>
            </a:extLst>
          </p:cNvPr>
          <p:cNvGrpSpPr/>
          <p:nvPr/>
        </p:nvGrpSpPr>
        <p:grpSpPr>
          <a:xfrm>
            <a:off x="3630715" y="3307595"/>
            <a:ext cx="5557756" cy="1250813"/>
            <a:chOff x="1763047" y="2900499"/>
            <a:chExt cx="5557756" cy="12508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1D543B-1510-41FE-B13A-B87941F8DB31}"/>
                </a:ext>
              </a:extLst>
            </p:cNvPr>
            <p:cNvSpPr/>
            <p:nvPr/>
          </p:nvSpPr>
          <p:spPr bwMode="auto">
            <a:xfrm>
              <a:off x="1763047" y="2900499"/>
              <a:ext cx="5557756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72F38C-0163-4DE2-A360-B93833BCE29B}"/>
                </a:ext>
              </a:extLst>
            </p:cNvPr>
            <p:cNvSpPr/>
            <p:nvPr/>
          </p:nvSpPr>
          <p:spPr bwMode="auto">
            <a:xfrm>
              <a:off x="1837982" y="2931370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48015C-D230-4E78-80FE-E09337C930AB}"/>
                </a:ext>
              </a:extLst>
            </p:cNvPr>
            <p:cNvSpPr/>
            <p:nvPr/>
          </p:nvSpPr>
          <p:spPr bwMode="auto">
            <a:xfrm>
              <a:off x="1842652" y="3838464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ECE306-FE73-4B38-8A04-558BEA1EDCF4}"/>
              </a:ext>
            </a:extLst>
          </p:cNvPr>
          <p:cNvGrpSpPr/>
          <p:nvPr/>
        </p:nvGrpSpPr>
        <p:grpSpPr>
          <a:xfrm>
            <a:off x="3630715" y="1862972"/>
            <a:ext cx="4930570" cy="1250813"/>
            <a:chOff x="1763047" y="1455876"/>
            <a:chExt cx="4930570" cy="12508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36A4C-17C4-4519-83CC-9911377581AB}"/>
                </a:ext>
              </a:extLst>
            </p:cNvPr>
            <p:cNvSpPr/>
            <p:nvPr/>
          </p:nvSpPr>
          <p:spPr bwMode="auto">
            <a:xfrm>
              <a:off x="1763047" y="1455876"/>
              <a:ext cx="4930570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C49A7-AE75-4ED0-98E8-6C8F4854E813}"/>
                </a:ext>
              </a:extLst>
            </p:cNvPr>
            <p:cNvSpPr/>
            <p:nvPr/>
          </p:nvSpPr>
          <p:spPr bwMode="auto">
            <a:xfrm>
              <a:off x="1837982" y="1486746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9CA2CA-6999-425E-942F-25CA33583D7E}"/>
                </a:ext>
              </a:extLst>
            </p:cNvPr>
            <p:cNvSpPr/>
            <p:nvPr/>
          </p:nvSpPr>
          <p:spPr bwMode="auto">
            <a:xfrm>
              <a:off x="1842652" y="2393841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F1A66-EAD9-49D9-A014-4B0F6875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414D-2557-400D-B8AB-A4FFFD5F970B}"/>
              </a:ext>
            </a:extLst>
          </p:cNvPr>
          <p:cNvSpPr/>
          <p:nvPr/>
        </p:nvSpPr>
        <p:spPr bwMode="auto">
          <a:xfrm>
            <a:off x="5925973" y="2498572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65B15-B0E0-4EC0-9821-18495583AF8F}"/>
              </a:ext>
            </a:extLst>
          </p:cNvPr>
          <p:cNvSpPr/>
          <p:nvPr/>
        </p:nvSpPr>
        <p:spPr bwMode="auto">
          <a:xfrm>
            <a:off x="4612175" y="2196207"/>
            <a:ext cx="597618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C4910-EEFC-4723-801B-AA7CAD4F68D8}"/>
              </a:ext>
            </a:extLst>
          </p:cNvPr>
          <p:cNvSpPr/>
          <p:nvPr/>
        </p:nvSpPr>
        <p:spPr bwMode="auto">
          <a:xfrm>
            <a:off x="4613833" y="2498572"/>
            <a:ext cx="597618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B4D30-0EC8-4937-8CA7-3B25B2F829FB}"/>
              </a:ext>
            </a:extLst>
          </p:cNvPr>
          <p:cNvSpPr/>
          <p:nvPr/>
        </p:nvSpPr>
        <p:spPr bwMode="auto">
          <a:xfrm>
            <a:off x="4619469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95457-E276-4D1C-99B7-EE756373011F}"/>
              </a:ext>
            </a:extLst>
          </p:cNvPr>
          <p:cNvSpPr/>
          <p:nvPr/>
        </p:nvSpPr>
        <p:spPr bwMode="auto">
          <a:xfrm>
            <a:off x="5272721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86CAE-4968-48E0-AB89-F6707339C53E}"/>
              </a:ext>
            </a:extLst>
          </p:cNvPr>
          <p:cNvSpPr/>
          <p:nvPr/>
        </p:nvSpPr>
        <p:spPr bwMode="auto">
          <a:xfrm>
            <a:off x="5925973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00449-42AA-46F8-A263-7A5782BA6A79}"/>
              </a:ext>
            </a:extLst>
          </p:cNvPr>
          <p:cNvSpPr/>
          <p:nvPr/>
        </p:nvSpPr>
        <p:spPr bwMode="auto">
          <a:xfrm>
            <a:off x="7232477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20307E-5C83-45DD-B520-C83A8304CD72}"/>
              </a:ext>
            </a:extLst>
          </p:cNvPr>
          <p:cNvSpPr/>
          <p:nvPr/>
        </p:nvSpPr>
        <p:spPr bwMode="auto">
          <a:xfrm>
            <a:off x="6579225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121FC-6693-4A0C-92FB-DA3863460D70}"/>
              </a:ext>
            </a:extLst>
          </p:cNvPr>
          <p:cNvSpPr/>
          <p:nvPr/>
        </p:nvSpPr>
        <p:spPr bwMode="auto">
          <a:xfrm>
            <a:off x="5268051" y="2498572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38A66-A238-4D8C-9A34-397BAF86A9F8}"/>
              </a:ext>
            </a:extLst>
          </p:cNvPr>
          <p:cNvSpPr/>
          <p:nvPr/>
        </p:nvSpPr>
        <p:spPr bwMode="auto">
          <a:xfrm>
            <a:off x="7885729" y="2800937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5wd1k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7BC9B9-FA58-432A-A722-39A84BFF2365}"/>
              </a:ext>
            </a:extLst>
          </p:cNvPr>
          <p:cNvSpPr/>
          <p:nvPr/>
        </p:nvSpPr>
        <p:spPr bwMode="auto">
          <a:xfrm>
            <a:off x="7227807" y="2498572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152B3-8CB1-4638-9748-398CB1B79876}"/>
              </a:ext>
            </a:extLst>
          </p:cNvPr>
          <p:cNvSpPr/>
          <p:nvPr/>
        </p:nvSpPr>
        <p:spPr bwMode="auto">
          <a:xfrm>
            <a:off x="6579225" y="2498572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7A92B-2FCD-46EA-AA08-216863055FC2}"/>
              </a:ext>
            </a:extLst>
          </p:cNvPr>
          <p:cNvSpPr/>
          <p:nvPr/>
        </p:nvSpPr>
        <p:spPr bwMode="auto">
          <a:xfrm>
            <a:off x="6586729" y="2196207"/>
            <a:ext cx="597617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E4091-718A-4405-B6FA-38EE7BD85ED2}"/>
              </a:ext>
            </a:extLst>
          </p:cNvPr>
          <p:cNvSpPr/>
          <p:nvPr/>
        </p:nvSpPr>
        <p:spPr bwMode="auto">
          <a:xfrm>
            <a:off x="7885729" y="2498572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6B5F85-D393-466C-9854-216FB6C57483}"/>
              </a:ext>
            </a:extLst>
          </p:cNvPr>
          <p:cNvSpPr/>
          <p:nvPr/>
        </p:nvSpPr>
        <p:spPr bwMode="auto">
          <a:xfrm>
            <a:off x="7885729" y="2196207"/>
            <a:ext cx="597617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6E0BD-B958-4978-9ECC-318C568466E2}"/>
              </a:ext>
            </a:extLst>
          </p:cNvPr>
          <p:cNvSpPr/>
          <p:nvPr/>
        </p:nvSpPr>
        <p:spPr bwMode="auto">
          <a:xfrm>
            <a:off x="4612174" y="1892847"/>
            <a:ext cx="597618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1C5259-2B41-43B8-B525-062422056E21}"/>
              </a:ext>
            </a:extLst>
          </p:cNvPr>
          <p:cNvSpPr/>
          <p:nvPr/>
        </p:nvSpPr>
        <p:spPr bwMode="auto">
          <a:xfrm>
            <a:off x="4612175" y="3640831"/>
            <a:ext cx="597618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94DBB4-51DC-408F-92D1-DCBF5FB0662B}"/>
              </a:ext>
            </a:extLst>
          </p:cNvPr>
          <p:cNvSpPr/>
          <p:nvPr/>
        </p:nvSpPr>
        <p:spPr bwMode="auto">
          <a:xfrm>
            <a:off x="4613833" y="3943195"/>
            <a:ext cx="597618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D98E6F-2727-44B4-AFA3-5B52E470F0B2}"/>
              </a:ext>
            </a:extLst>
          </p:cNvPr>
          <p:cNvSpPr/>
          <p:nvPr/>
        </p:nvSpPr>
        <p:spPr bwMode="auto">
          <a:xfrm>
            <a:off x="4619469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0C5F32-942D-4139-B34A-D7264DD2482A}"/>
              </a:ext>
            </a:extLst>
          </p:cNvPr>
          <p:cNvSpPr/>
          <p:nvPr/>
        </p:nvSpPr>
        <p:spPr bwMode="auto">
          <a:xfrm>
            <a:off x="5272721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83D435-EA27-4E52-A37A-6C2F6744D2B6}"/>
              </a:ext>
            </a:extLst>
          </p:cNvPr>
          <p:cNvSpPr/>
          <p:nvPr/>
        </p:nvSpPr>
        <p:spPr bwMode="auto">
          <a:xfrm>
            <a:off x="5925973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8E12EB-2070-428E-86DE-D0D88A6E0B5A}"/>
              </a:ext>
            </a:extLst>
          </p:cNvPr>
          <p:cNvSpPr/>
          <p:nvPr/>
        </p:nvSpPr>
        <p:spPr bwMode="auto">
          <a:xfrm>
            <a:off x="7232477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988497-130B-48C9-AF57-59CC49B03110}"/>
              </a:ext>
            </a:extLst>
          </p:cNvPr>
          <p:cNvSpPr/>
          <p:nvPr/>
        </p:nvSpPr>
        <p:spPr bwMode="auto">
          <a:xfrm>
            <a:off x="6579225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8EC467-BB28-4BE5-80E6-69EAE31E283B}"/>
              </a:ext>
            </a:extLst>
          </p:cNvPr>
          <p:cNvSpPr/>
          <p:nvPr/>
        </p:nvSpPr>
        <p:spPr bwMode="auto">
          <a:xfrm>
            <a:off x="5268051" y="3943195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B2EE9B-6578-478A-8CD7-88BCBAC22E54}"/>
              </a:ext>
            </a:extLst>
          </p:cNvPr>
          <p:cNvSpPr/>
          <p:nvPr/>
        </p:nvSpPr>
        <p:spPr bwMode="auto">
          <a:xfrm>
            <a:off x="7885729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91FB6B-A802-4CFE-8D3D-2941EFAB7FAE}"/>
              </a:ext>
            </a:extLst>
          </p:cNvPr>
          <p:cNvSpPr/>
          <p:nvPr/>
        </p:nvSpPr>
        <p:spPr bwMode="auto">
          <a:xfrm>
            <a:off x="7227807" y="3943195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59FB53-9EBB-4C94-825D-8BE9BA24F06B}"/>
              </a:ext>
            </a:extLst>
          </p:cNvPr>
          <p:cNvSpPr/>
          <p:nvPr/>
        </p:nvSpPr>
        <p:spPr bwMode="auto">
          <a:xfrm>
            <a:off x="7885729" y="3640831"/>
            <a:ext cx="597617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A7B8EA-3D15-4957-ABAA-071BF4ABA5C2}"/>
              </a:ext>
            </a:extLst>
          </p:cNvPr>
          <p:cNvSpPr/>
          <p:nvPr/>
        </p:nvSpPr>
        <p:spPr bwMode="auto">
          <a:xfrm>
            <a:off x="4612174" y="3337471"/>
            <a:ext cx="597618" cy="250252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4DC5FF-8B26-4080-BE17-F9F3B3633E42}"/>
              </a:ext>
            </a:extLst>
          </p:cNvPr>
          <p:cNvSpPr/>
          <p:nvPr/>
        </p:nvSpPr>
        <p:spPr bwMode="auto">
          <a:xfrm>
            <a:off x="8538981" y="4245560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57170B-1CC3-4D2E-B000-0C561093FDE9}"/>
              </a:ext>
            </a:extLst>
          </p:cNvPr>
          <p:cNvSpPr/>
          <p:nvPr/>
        </p:nvSpPr>
        <p:spPr bwMode="auto">
          <a:xfrm>
            <a:off x="7885729" y="3940525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131EBF-5974-409C-93B6-888E163C17F4}"/>
              </a:ext>
            </a:extLst>
          </p:cNvPr>
          <p:cNvGrpSpPr/>
          <p:nvPr/>
        </p:nvGrpSpPr>
        <p:grpSpPr>
          <a:xfrm>
            <a:off x="3641398" y="5433776"/>
            <a:ext cx="5557756" cy="663577"/>
            <a:chOff x="1773730" y="5026680"/>
            <a:chExt cx="5557756" cy="6635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EA4689-4499-4D35-8D7D-41D366618CC2}"/>
                </a:ext>
              </a:extLst>
            </p:cNvPr>
            <p:cNvSpPr/>
            <p:nvPr/>
          </p:nvSpPr>
          <p:spPr bwMode="auto">
            <a:xfrm>
              <a:off x="1773730" y="5026680"/>
              <a:ext cx="5557756" cy="663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83ADC43-A356-43B1-AFA4-15E22A0F211E}"/>
                </a:ext>
              </a:extLst>
            </p:cNvPr>
            <p:cNvSpPr/>
            <p:nvPr/>
          </p:nvSpPr>
          <p:spPr bwMode="auto">
            <a:xfrm>
              <a:off x="1848665" y="5073710"/>
              <a:ext cx="787963" cy="251588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42D21C-71B7-49C3-96C7-00AA3C375C88}"/>
                </a:ext>
              </a:extLst>
            </p:cNvPr>
            <p:cNvSpPr/>
            <p:nvPr/>
          </p:nvSpPr>
          <p:spPr bwMode="auto">
            <a:xfrm>
              <a:off x="1853335" y="5377410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8664EF9-B149-424C-A4D5-A6C5B1B1D843}"/>
              </a:ext>
            </a:extLst>
          </p:cNvPr>
          <p:cNvSpPr/>
          <p:nvPr/>
        </p:nvSpPr>
        <p:spPr bwMode="auto">
          <a:xfrm>
            <a:off x="4624516" y="5480806"/>
            <a:ext cx="597618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:12204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F99AE2-D9F6-4FC8-9B4F-3168E2412190}"/>
              </a:ext>
            </a:extLst>
          </p:cNvPr>
          <p:cNvSpPr/>
          <p:nvPr/>
        </p:nvSpPr>
        <p:spPr bwMode="auto">
          <a:xfrm>
            <a:off x="4630152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269FC5-7B65-421C-8518-E55C867F5667}"/>
              </a:ext>
            </a:extLst>
          </p:cNvPr>
          <p:cNvSpPr/>
          <p:nvPr/>
        </p:nvSpPr>
        <p:spPr bwMode="auto">
          <a:xfrm>
            <a:off x="5268051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D21C8D-57E1-4F69-A922-30F48E9B05BE}"/>
              </a:ext>
            </a:extLst>
          </p:cNvPr>
          <p:cNvSpPr/>
          <p:nvPr/>
        </p:nvSpPr>
        <p:spPr bwMode="auto">
          <a:xfrm>
            <a:off x="5936656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A1327C-1013-4A0F-B9C2-F51EDDC398FB}"/>
              </a:ext>
            </a:extLst>
          </p:cNvPr>
          <p:cNvSpPr/>
          <p:nvPr/>
        </p:nvSpPr>
        <p:spPr bwMode="auto">
          <a:xfrm>
            <a:off x="7243160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134F77-0B31-4F15-9DC3-386379A9FC87}"/>
              </a:ext>
            </a:extLst>
          </p:cNvPr>
          <p:cNvSpPr/>
          <p:nvPr/>
        </p:nvSpPr>
        <p:spPr bwMode="auto">
          <a:xfrm>
            <a:off x="6589908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CC654C-2DF0-49D2-B9F1-59B01DE39688}"/>
              </a:ext>
            </a:extLst>
          </p:cNvPr>
          <p:cNvSpPr/>
          <p:nvPr/>
        </p:nvSpPr>
        <p:spPr bwMode="auto">
          <a:xfrm>
            <a:off x="5263381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:12328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555F067-C328-4DE9-8A43-FFE13E33AB51}"/>
              </a:ext>
            </a:extLst>
          </p:cNvPr>
          <p:cNvSpPr/>
          <p:nvPr/>
        </p:nvSpPr>
        <p:spPr bwMode="auto">
          <a:xfrm>
            <a:off x="7896412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CA7A5C-7335-449F-AF45-876F9A39390D}"/>
              </a:ext>
            </a:extLst>
          </p:cNvPr>
          <p:cNvSpPr/>
          <p:nvPr/>
        </p:nvSpPr>
        <p:spPr bwMode="auto">
          <a:xfrm>
            <a:off x="7238490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:35091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6AC813-C676-4F7B-AD67-23148D01E3C1}"/>
              </a:ext>
            </a:extLst>
          </p:cNvPr>
          <p:cNvSpPr/>
          <p:nvPr/>
        </p:nvSpPr>
        <p:spPr bwMode="auto">
          <a:xfrm>
            <a:off x="8549664" y="5784506"/>
            <a:ext cx="597617" cy="250252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D73BE0-DBBD-402D-9114-4C956971655E}"/>
              </a:ext>
            </a:extLst>
          </p:cNvPr>
          <p:cNvSpPr/>
          <p:nvPr/>
        </p:nvSpPr>
        <p:spPr bwMode="auto">
          <a:xfrm>
            <a:off x="7896412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:4201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8B06E6-0F7A-41E5-A265-FE0BBF783333}"/>
              </a:ext>
            </a:extLst>
          </p:cNvPr>
          <p:cNvSpPr/>
          <p:nvPr/>
        </p:nvSpPr>
        <p:spPr bwMode="auto">
          <a:xfrm>
            <a:off x="5935748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:12401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594183-60B0-4040-9D98-42F5D4B1DC45}"/>
              </a:ext>
            </a:extLst>
          </p:cNvPr>
          <p:cNvSpPr/>
          <p:nvPr/>
        </p:nvSpPr>
        <p:spPr bwMode="auto">
          <a:xfrm>
            <a:off x="6593670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:33810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AED842-FC89-41D4-A430-0FBEF6E0EA38}"/>
              </a:ext>
            </a:extLst>
          </p:cNvPr>
          <p:cNvSpPr/>
          <p:nvPr/>
        </p:nvSpPr>
        <p:spPr bwMode="auto">
          <a:xfrm>
            <a:off x="8554343" y="5480806"/>
            <a:ext cx="597617" cy="250252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42" tIns="44821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:50201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63442-8403-4D04-82C8-CB4FE69876C8}"/>
              </a:ext>
            </a:extLst>
          </p:cNvPr>
          <p:cNvSpPr txBox="1"/>
          <p:nvPr/>
        </p:nvSpPr>
        <p:spPr>
          <a:xfrm>
            <a:off x="229567" y="1864813"/>
            <a:ext cx="3377044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824CA4-0B68-409E-9B57-C099DDC78FF0}"/>
              </a:ext>
            </a:extLst>
          </p:cNvPr>
          <p:cNvSpPr txBox="1"/>
          <p:nvPr/>
        </p:nvSpPr>
        <p:spPr>
          <a:xfrm>
            <a:off x="229567" y="3307595"/>
            <a:ext cx="3377044" cy="11818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Servicing</a:t>
            </a:r>
            <a:b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ED448D-FE4D-4215-9424-4720FFE1D154}"/>
              </a:ext>
            </a:extLst>
          </p:cNvPr>
          <p:cNvSpPr txBox="1"/>
          <p:nvPr/>
        </p:nvSpPr>
        <p:spPr>
          <a:xfrm>
            <a:off x="229567" y="5433776"/>
            <a:ext cx="3377044" cy="7386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Unique Tagging</a:t>
            </a:r>
          </a:p>
        </p:txBody>
      </p:sp>
    </p:spTree>
    <p:extLst>
      <p:ext uri="{BB962C8B-B14F-4D97-AF65-F5344CB8AC3E}">
        <p14:creationId xmlns:p14="http://schemas.microsoft.com/office/powerpoint/2010/main" val="253807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0543 0.0002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05443 -2.96296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43 -0.00023 L 0.10782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3 L 0.10782 -0.000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2.96296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05287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2.96296E-6 L 0.21472 -2.96296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2.96296E-6 L 0.26888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543 0.00024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0.05443 -1.11111E-6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0.05443 0.0002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4 L 0.10782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43 -0.00023 L 0.10782 0.0009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43 0.00023 L 0.10755 2.96296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2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-0.00023 L 0.16172 -4.07407E-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1.11111E-6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72 -4.07407E-6 L 0.21407 -4.07407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1.11111E-6 L 0.21472 -1.11111E-6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1.11111E-6 L 0.26888 0.00023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5287 0.00024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05352 -4.07407E-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88 0.00023 L 0.32214 -1.11111E-6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7" grpId="2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6" grpId="2" animBg="1"/>
      <p:bldP spid="67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1" grpId="0" animBg="1"/>
      <p:bldP spid="72" grpId="0" animBg="1"/>
      <p:bldP spid="72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3" grpId="0"/>
      <p:bldP spid="73" grpId="0"/>
      <p:bldP spid="74" grpId="0"/>
    </p:bldLst>
  </p:timing>
</p:sld>
</file>

<file path=ppt/theme/theme1.xml><?xml version="1.0" encoding="utf-8"?>
<a:theme xmlns:a="http://schemas.openxmlformats.org/drawingml/2006/main" name="5-50113_Microsoft_Ready_Light_Template">
  <a:themeElements>
    <a:clrScheme name="Microsoft Ready Light">
      <a:dk1>
        <a:srgbClr val="353535"/>
      </a:dk1>
      <a:lt1>
        <a:srgbClr val="FFFFFF"/>
      </a:lt1>
      <a:dk2>
        <a:srgbClr val="002050"/>
      </a:dk2>
      <a:lt2>
        <a:srgbClr val="E6E6E6"/>
      </a:lt2>
      <a:accent1>
        <a:srgbClr val="002050"/>
      </a:accent1>
      <a:accent2>
        <a:srgbClr val="00188F"/>
      </a:accent2>
      <a:accent3>
        <a:srgbClr val="0078D7"/>
      </a:accent3>
      <a:accent4>
        <a:srgbClr val="00BCF2"/>
      </a:accent4>
      <a:accent5>
        <a:srgbClr val="00B294"/>
      </a:accent5>
      <a:accent6>
        <a:srgbClr val="BAD80A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.potx" id="{73CD10E5-6BB9-40C7-89C8-F0CB96ABC0CF}" vid="{54E896AB-26A2-40C9-9B4F-5BD4E8E2E7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800</Words>
  <Application>Microsoft Office PowerPoint</Application>
  <PresentationFormat>Widescreen</PresentationFormat>
  <Paragraphs>274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Consolas</vt:lpstr>
      <vt:lpstr>Lucida Console</vt:lpstr>
      <vt:lpstr>Segoe UI</vt:lpstr>
      <vt:lpstr>Segoe UI Light</vt:lpstr>
      <vt:lpstr>Segoe UI Semilight</vt:lpstr>
      <vt:lpstr>Wingdings</vt:lpstr>
      <vt:lpstr>5-50113_Microsoft_Ready_Light_Template</vt:lpstr>
      <vt:lpstr>Best Practices for Image Tagging  A balance of servicing and stability</vt:lpstr>
      <vt:lpstr>Tagging Best Practices</vt:lpstr>
      <vt:lpstr>Stable Tags Create Instability</vt:lpstr>
      <vt:lpstr>Unique Tags Create Stability</vt:lpstr>
      <vt:lpstr>PowerPoint Presentation</vt:lpstr>
      <vt:lpstr>Tagging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Tagging  A balance of servicing and stability</dc:title>
  <dc:creator>Steve Lasker</dc:creator>
  <cp:lastModifiedBy>Steve Lasker</cp:lastModifiedBy>
  <cp:revision>3</cp:revision>
  <dcterms:created xsi:type="dcterms:W3CDTF">2018-03-01T03:12:53Z</dcterms:created>
  <dcterms:modified xsi:type="dcterms:W3CDTF">2018-03-01T03:49:44Z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2018-03-01T03:20:21.9104060Z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