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handoutMasterIdLst>
    <p:handoutMasterId r:id="rId12"/>
  </p:handoutMasterIdLst>
  <p:sldIdLst>
    <p:sldId id="258" r:id="rId3"/>
    <p:sldId id="260" r:id="rId4"/>
    <p:sldId id="4297" r:id="rId5"/>
    <p:sldId id="472" r:id="rId6"/>
    <p:sldId id="261" r:id="rId7"/>
    <p:sldId id="262" r:id="rId8"/>
    <p:sldId id="263" r:id="rId9"/>
    <p:sldId id="259" r:id="rId1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6807" autoAdjust="0"/>
  </p:normalViewPr>
  <p:slideViewPr>
    <p:cSldViewPr>
      <p:cViewPr>
        <p:scale>
          <a:sx n="75" d="100"/>
          <a:sy n="75" d="100"/>
        </p:scale>
        <p:origin x="2244" y="12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11141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11/2/2019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11/2/2019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11/2/2019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11/2/2019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11/2/2019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11/2/2019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11/2/2019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11/2/2019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11/2/2019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11/2/2019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11/2/2019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l" rtl="0" fontAlgn="base">
        <a:spcBef>
          <a:spcPct val="0"/>
        </a:spcBef>
        <a:spcAft>
          <a:spcPct val="0"/>
        </a:spcAft>
        <a:defRPr sz="5867"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4267"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733"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32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667"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667"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11/2/2019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5867" kern="1200">
          <a:solidFill>
            <a:srgbClr val="002060"/>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eaLnBrk="1" fontAlgn="base" hangingPunct="1">
        <a:spcBef>
          <a:spcPct val="20000"/>
        </a:spcBef>
        <a:spcAft>
          <a:spcPct val="0"/>
        </a:spcAft>
        <a:buClr>
          <a:schemeClr val="accent1"/>
        </a:buClr>
        <a:buFont typeface="Arial" pitchFamily="-72" charset="0"/>
        <a:buChar char="•"/>
        <a:defRPr sz="4267" kern="1200">
          <a:solidFill>
            <a:schemeClr val="tx1"/>
          </a:solidFill>
          <a:latin typeface="Arial" pitchFamily="-72" charset="0"/>
          <a:ea typeface="ＭＳ Ｐゴシック" pitchFamily="-72" charset="-128"/>
          <a:cs typeface="ＭＳ Ｐゴシック" pitchFamily="-72" charset="-128"/>
        </a:defRPr>
      </a:lvl1pPr>
      <a:lvl2pPr marL="990575" indent="-380990" algn="l" rtl="0" eaLnBrk="1" fontAlgn="base" hangingPunct="1">
        <a:spcBef>
          <a:spcPct val="20000"/>
        </a:spcBef>
        <a:spcAft>
          <a:spcPct val="0"/>
        </a:spcAft>
        <a:buClr>
          <a:schemeClr val="tx2"/>
        </a:buClr>
        <a:buFont typeface="Arial" pitchFamily="-72" charset="0"/>
        <a:buChar char="–"/>
        <a:defRPr sz="3733" kern="1200">
          <a:solidFill>
            <a:schemeClr val="tx1"/>
          </a:solidFill>
          <a:latin typeface="Arial" pitchFamily="-72" charset="0"/>
          <a:ea typeface="ＭＳ Ｐゴシック" pitchFamily="-72" charset="-128"/>
          <a:cs typeface="+mn-cs"/>
        </a:defRPr>
      </a:lvl2pPr>
      <a:lvl3pPr marL="1523962" indent="-304792" algn="l" rtl="0" eaLnBrk="1" fontAlgn="base" hangingPunct="1">
        <a:spcBef>
          <a:spcPct val="20000"/>
        </a:spcBef>
        <a:spcAft>
          <a:spcPct val="0"/>
        </a:spcAft>
        <a:buClr>
          <a:schemeClr val="bg2"/>
        </a:buClr>
        <a:buFont typeface="Arial" pitchFamily="-72" charset="0"/>
        <a:buChar char="•"/>
        <a:defRPr sz="3200" kern="1200">
          <a:solidFill>
            <a:schemeClr val="tx1"/>
          </a:solidFill>
          <a:latin typeface="Arial" pitchFamily="-72" charset="0"/>
          <a:ea typeface="ＭＳ Ｐゴシック" pitchFamily="-72" charset="-128"/>
          <a:cs typeface="+mn-cs"/>
        </a:defRPr>
      </a:lvl3pPr>
      <a:lvl4pPr marL="2133547" indent="-304792" algn="l" rtl="0" eaLnBrk="1" fontAlgn="base" hangingPunct="1">
        <a:spcBef>
          <a:spcPct val="20000"/>
        </a:spcBef>
        <a:spcAft>
          <a:spcPct val="0"/>
        </a:spcAft>
        <a:buClr>
          <a:schemeClr val="accent1"/>
        </a:buClr>
        <a:buFont typeface="Arial" pitchFamily="-72" charset="0"/>
        <a:buChar char="–"/>
        <a:defRPr sz="2667" kern="1200">
          <a:solidFill>
            <a:schemeClr val="tx1"/>
          </a:solidFill>
          <a:latin typeface="Arial" pitchFamily="-72" charset="0"/>
          <a:ea typeface="ＭＳ Ｐゴシック" pitchFamily="-72" charset="-128"/>
          <a:cs typeface="+mn-cs"/>
        </a:defRPr>
      </a:lvl4pPr>
      <a:lvl5pPr marL="2743131" indent="-304792" algn="l" rtl="0" eaLnBrk="1" fontAlgn="base" hangingPunct="1">
        <a:spcBef>
          <a:spcPct val="20000"/>
        </a:spcBef>
        <a:spcAft>
          <a:spcPct val="0"/>
        </a:spcAft>
        <a:buClr>
          <a:schemeClr val="tx2"/>
        </a:buClr>
        <a:buFont typeface="Arial" pitchFamily="-72" charset="0"/>
        <a:buChar char="»"/>
        <a:defRPr sz="2667"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emf"/><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emf"/><Relationship Id="rId14" Type="http://schemas.openxmlformats.org/officeDocument/2006/relationships/image" Target="../media/image15.png"/><Relationship Id="rId22" Type="http://schemas.openxmlformats.org/officeDocument/2006/relationships/image" Target="../media/image2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stevelasker.blog/" TargetMode="External"/><Relationship Id="rId7" Type="http://schemas.openxmlformats.org/officeDocument/2006/relationships/image" Target="../media/image26.png"/><Relationship Id="rId2" Type="http://schemas.openxmlformats.org/officeDocument/2006/relationships/hyperlink" Target="mailto:Steve.Lasker@Microsoft.com" TargetMode="Externa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hyperlink" Target="https://github.com/stevelasker/presentations" TargetMode="External"/><Relationship Id="rId4" Type="http://schemas.openxmlformats.org/officeDocument/2006/relationships/hyperlink" Target="https://github.com/stevelasker" TargetMode="Externa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 &amp;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p:txBody>
          <a:bodyPr/>
          <a:lstStyle/>
          <a:p>
            <a:r>
              <a:rPr lang="en-US" sz="4400" dirty="0"/>
              <a:t>Containers: 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sz="3200" dirty="0"/>
              <a:t>Containers are the modern-day packaging format</a:t>
            </a:r>
          </a:p>
          <a:p>
            <a:r>
              <a:rPr lang="en-US" sz="3200" dirty="0"/>
              <a:t>Base images provide the base capabilities</a:t>
            </a:r>
          </a:p>
          <a:p>
            <a:pPr lvl="1"/>
            <a:r>
              <a:rPr lang="en-US" sz="2666" dirty="0"/>
              <a:t>Apps add capabilities atop the base (inheritance…)</a:t>
            </a:r>
          </a:p>
          <a:p>
            <a:r>
              <a:rPr lang="en-US" sz="3200" dirty="0"/>
              <a:t>Configuration extracted</a:t>
            </a:r>
          </a:p>
          <a:p>
            <a:pPr lvl="1"/>
            <a:r>
              <a:rPr lang="en-US" sz="2400" dirty="0"/>
              <a:t>Enabling the same image to be deployed across different environments </a:t>
            </a:r>
            <a:br>
              <a:rPr lang="en-US" sz="2400" dirty="0"/>
            </a:br>
            <a:r>
              <a:rPr lang="en-US" sz="2400" dirty="0"/>
              <a:t>(dev, test, prod)</a:t>
            </a:r>
            <a:br>
              <a:rPr lang="en-US" sz="2400" dirty="0"/>
            </a:br>
            <a:r>
              <a:rPr lang="en-US" sz="2400" dirty="0"/>
              <a:t>different customer sites (Contoso, Northwind, </a:t>
            </a:r>
            <a:r>
              <a:rPr lang="en-US" sz="2400" dirty="0" err="1"/>
              <a:t>AdventureWorks</a:t>
            </a:r>
            <a:r>
              <a:rPr lang="en-US" sz="2400" dirty="0"/>
              <a:t>)</a:t>
            </a:r>
          </a:p>
          <a:p>
            <a:endParaRPr lang="en-US" sz="3200" dirty="0"/>
          </a:p>
        </p:txBody>
      </p:sp>
    </p:spTree>
    <p:extLst>
      <p:ext uri="{BB962C8B-B14F-4D97-AF65-F5344CB8AC3E}">
        <p14:creationId xmlns:p14="http://schemas.microsoft.com/office/powerpoint/2010/main" val="108759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a:t>
            </a:r>
            <a:r>
              <a:rPr lang="en-US" sz="3200" i="1" dirty="0"/>
              <a:t> should you</a:t>
            </a:r>
            <a:r>
              <a:rPr lang="en-US" sz="3200" dirty="0"/>
              <a:t>,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pPr marL="0" indent="0">
              <a:buNone/>
            </a:pPr>
            <a:endParaRPr lang="en-US" sz="3200" i="1" dirty="0"/>
          </a:p>
          <a:p>
            <a:pPr marL="0" indent="0">
              <a:buNone/>
            </a:pPr>
            <a:r>
              <a:rPr lang="en-US" sz="3200" i="1" dirty="0"/>
              <a:t>Containers are a </a:t>
            </a:r>
            <a:r>
              <a:rPr lang="en-US" sz="3200" b="1" i="1" dirty="0"/>
              <a:t>paradigm shift from VM workloads</a:t>
            </a:r>
            <a:endParaRPr lang="en-US" sz="3200" b="1" dirty="0"/>
          </a:p>
          <a:p>
            <a:pPr marL="0" indent="0">
              <a:buNone/>
            </a:pPr>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439581"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contoso.azurecr.io</a:t>
            </a:r>
          </a:p>
        </p:txBody>
      </p:sp>
      <p:sp>
        <p:nvSpPr>
          <p:cNvPr id="336" name="Rectangle 335">
            <a:extLst>
              <a:ext uri="{FF2B5EF4-FFF2-40B4-BE49-F238E27FC236}">
                <a16:creationId xmlns:a16="http://schemas.microsoft.com/office/drawing/2014/main" id="{15A8AEDB-861A-4F91-A75D-71B8237D3174}"/>
              </a:ext>
            </a:extLst>
          </p:cNvPr>
          <p:cNvSpPr/>
          <p:nvPr/>
        </p:nvSpPr>
        <p:spPr>
          <a:xfrm>
            <a:off x="6646753"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staging-artifacts</a:t>
            </a:r>
          </a:p>
        </p:txBody>
      </p:sp>
      <p:sp>
        <p:nvSpPr>
          <p:cNvPr id="337" name="Rectangle 336">
            <a:extLst>
              <a:ext uri="{FF2B5EF4-FFF2-40B4-BE49-F238E27FC236}">
                <a16:creationId xmlns:a16="http://schemas.microsoft.com/office/drawing/2014/main" id="{84D9C5EA-6A97-44E6-8D53-CE013EB7DC7D}"/>
              </a:ext>
            </a:extLst>
          </p:cNvPr>
          <p:cNvSpPr/>
          <p:nvPr/>
        </p:nvSpPr>
        <p:spPr>
          <a:xfrm>
            <a:off x="6646753"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8" name="Rectangle 337">
            <a:extLst>
              <a:ext uri="{FF2B5EF4-FFF2-40B4-BE49-F238E27FC236}">
                <a16:creationId xmlns:a16="http://schemas.microsoft.com/office/drawing/2014/main" id="{4FF74972-A8A1-4412-B96F-0B8F69286586}"/>
              </a:ext>
            </a:extLst>
          </p:cNvPr>
          <p:cNvSpPr/>
          <p:nvPr/>
        </p:nvSpPr>
        <p:spPr>
          <a:xfrm>
            <a:off x="6646753" y="5947559"/>
            <a:ext cx="1140755" cy="449125"/>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integration</a:t>
            </a:r>
          </a:p>
        </p:txBody>
      </p:sp>
      <p:sp>
        <p:nvSpPr>
          <p:cNvPr id="339" name="Rectangle 338">
            <a:extLst>
              <a:ext uri="{FF2B5EF4-FFF2-40B4-BE49-F238E27FC236}">
                <a16:creationId xmlns:a16="http://schemas.microsoft.com/office/drawing/2014/main" id="{8106CCE9-3912-458D-871C-F14FE62EF589}"/>
              </a:ext>
            </a:extLst>
          </p:cNvPr>
          <p:cNvSpPr/>
          <p:nvPr/>
        </p:nvSpPr>
        <p:spPr>
          <a:xfrm>
            <a:off x="6646753"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Rectangle 339">
            <a:extLst>
              <a:ext uri="{FF2B5EF4-FFF2-40B4-BE49-F238E27FC236}">
                <a16:creationId xmlns:a16="http://schemas.microsoft.com/office/drawing/2014/main" id="{EF240E03-8AEB-4258-B899-8CC4DE5F2883}"/>
              </a:ext>
            </a:extLst>
          </p:cNvPr>
          <p:cNvSpPr/>
          <p:nvPr/>
        </p:nvSpPr>
        <p:spPr>
          <a:xfrm>
            <a:off x="7573377"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Rectangle 340">
            <a:extLst>
              <a:ext uri="{FF2B5EF4-FFF2-40B4-BE49-F238E27FC236}">
                <a16:creationId xmlns:a16="http://schemas.microsoft.com/office/drawing/2014/main" id="{BB235F0F-DEB6-4397-85CF-3495DF592EE9}"/>
              </a:ext>
            </a:extLst>
          </p:cNvPr>
          <p:cNvSpPr/>
          <p:nvPr/>
        </p:nvSpPr>
        <p:spPr>
          <a:xfrm>
            <a:off x="7573377"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73377"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3" name="Rectangle 342">
            <a:extLst>
              <a:ext uri="{FF2B5EF4-FFF2-40B4-BE49-F238E27FC236}">
                <a16:creationId xmlns:a16="http://schemas.microsoft.com/office/drawing/2014/main" id="{FA0CA617-67B4-4802-B48C-8EBCDD6202B8}"/>
              </a:ext>
            </a:extLst>
          </p:cNvPr>
          <p:cNvSpPr/>
          <p:nvPr/>
        </p:nvSpPr>
        <p:spPr>
          <a:xfrm>
            <a:off x="7573377" y="608171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falcon-team</a:t>
            </a:r>
          </a:p>
        </p:txBody>
      </p:sp>
      <p:sp>
        <p:nvSpPr>
          <p:cNvPr id="344" name="Rectangle 343">
            <a:extLst>
              <a:ext uri="{FF2B5EF4-FFF2-40B4-BE49-F238E27FC236}">
                <a16:creationId xmlns:a16="http://schemas.microsoft.com/office/drawing/2014/main" id="{E3E6B787-A3B5-46C4-996C-A3740B0BD96C}"/>
              </a:ext>
            </a:extLst>
          </p:cNvPr>
          <p:cNvSpPr/>
          <p:nvPr/>
        </p:nvSpPr>
        <p:spPr>
          <a:xfrm>
            <a:off x="7573377" y="6295966"/>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73377"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Rectangle 345">
            <a:extLst>
              <a:ext uri="{FF2B5EF4-FFF2-40B4-BE49-F238E27FC236}">
                <a16:creationId xmlns:a16="http://schemas.microsoft.com/office/drawing/2014/main" id="{CDC3BB19-DFB5-4EA6-958B-A192DBF40879}"/>
              </a:ext>
            </a:extLst>
          </p:cNvPr>
          <p:cNvSpPr/>
          <p:nvPr/>
        </p:nvSpPr>
        <p:spPr>
          <a:xfrm>
            <a:off x="7573377"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Rectangle 346">
            <a:extLst>
              <a:ext uri="{FF2B5EF4-FFF2-40B4-BE49-F238E27FC236}">
                <a16:creationId xmlns:a16="http://schemas.microsoft.com/office/drawing/2014/main" id="{931A8DD3-D180-422F-9B5D-D46068EFAD9C}"/>
              </a:ext>
            </a:extLst>
          </p:cNvPr>
          <p:cNvSpPr/>
          <p:nvPr/>
        </p:nvSpPr>
        <p:spPr>
          <a:xfrm>
            <a:off x="7573377"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500" t="49479" r="15159"/>
          <a:stretch/>
        </p:blipFill>
        <p:spPr>
          <a:xfrm>
            <a:off x="7684880" y="4415304"/>
            <a:ext cx="195941" cy="142757"/>
          </a:xfrm>
          <a:prstGeom prst="rect">
            <a:avLst/>
          </a:prstGeom>
        </p:spPr>
      </p:pic>
      <p:sp>
        <p:nvSpPr>
          <p:cNvPr id="349" name="Rectangle 348">
            <a:extLst>
              <a:ext uri="{FF2B5EF4-FFF2-40B4-BE49-F238E27FC236}">
                <a16:creationId xmlns:a16="http://schemas.microsoft.com/office/drawing/2014/main" id="{B1764A5A-809B-4FA2-A704-9873C03A0A2A}"/>
              </a:ext>
            </a:extLst>
          </p:cNvPr>
          <p:cNvSpPr/>
          <p:nvPr/>
        </p:nvSpPr>
        <p:spPr>
          <a:xfrm>
            <a:off x="7573377"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Rectangle 349">
            <a:extLst>
              <a:ext uri="{FF2B5EF4-FFF2-40B4-BE49-F238E27FC236}">
                <a16:creationId xmlns:a16="http://schemas.microsoft.com/office/drawing/2014/main" id="{7E6E4AC1-C202-4494-AEF4-0F365FC3F4FB}"/>
              </a:ext>
            </a:extLst>
          </p:cNvPr>
          <p:cNvSpPr/>
          <p:nvPr/>
        </p:nvSpPr>
        <p:spPr>
          <a:xfrm>
            <a:off x="7573377"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Rectangle 350">
            <a:extLst>
              <a:ext uri="{FF2B5EF4-FFF2-40B4-BE49-F238E27FC236}">
                <a16:creationId xmlns:a16="http://schemas.microsoft.com/office/drawing/2014/main" id="{A030F892-DA33-4915-AB5E-C2E7A5862E49}"/>
              </a:ext>
            </a:extLst>
          </p:cNvPr>
          <p:cNvSpPr/>
          <p:nvPr/>
        </p:nvSpPr>
        <p:spPr>
          <a:xfrm>
            <a:off x="7573377"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75973" y="3386772"/>
            <a:ext cx="789823" cy="553581"/>
            <a:chOff x="2693602" y="4255008"/>
            <a:chExt cx="789935" cy="553660"/>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5"/>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638388"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6"/>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2685"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7505"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712938"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638389"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107045"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911806"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9"/>
          <a:stretch>
            <a:fillRect/>
          </a:stretch>
        </p:blipFill>
        <p:spPr>
          <a:xfrm>
            <a:off x="9000301"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9"/>
          <a:stretch>
            <a:fillRect/>
          </a:stretch>
        </p:blipFill>
        <p:spPr>
          <a:xfrm>
            <a:off x="9679540"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9"/>
          <a:stretch>
            <a:fillRect/>
          </a:stretch>
        </p:blipFill>
        <p:spPr>
          <a:xfrm>
            <a:off x="8979045"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10"/>
          <a:stretch>
            <a:fillRect/>
          </a:stretch>
        </p:blipFill>
        <p:spPr>
          <a:xfrm>
            <a:off x="9637977"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500" t="49479" r="15159"/>
          <a:stretch/>
        </p:blipFill>
        <p:spPr>
          <a:xfrm>
            <a:off x="3172912"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500" t="49479" r="15159"/>
          <a:stretch/>
        </p:blipFill>
        <p:spPr>
          <a:xfrm>
            <a:off x="5825792"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29435" y="2935024"/>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74267" y="2550968"/>
            <a:ext cx="793232" cy="614888"/>
            <a:chOff x="8081204" y="5137617"/>
            <a:chExt cx="1358036" cy="1052704"/>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1"/>
              <a:ext cx="1358036" cy="395190"/>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Build">
            <a:extLst>
              <a:ext uri="{FF2B5EF4-FFF2-40B4-BE49-F238E27FC236}">
                <a16:creationId xmlns:a16="http://schemas.microsoft.com/office/drawing/2014/main" id="{B1108E4D-239C-4F65-8E28-734A1CA806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885"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17335" t="27708" r="13421" b="13191"/>
          <a:stretch/>
        </p:blipFill>
        <p:spPr>
          <a:xfrm>
            <a:off x="3032552" y="4158543"/>
            <a:ext cx="476665" cy="473973"/>
          </a:xfrm>
          <a:prstGeom prst="rect">
            <a:avLst/>
          </a:prstGeom>
        </p:spPr>
      </p:pic>
      <p:sp>
        <p:nvSpPr>
          <p:cNvPr id="376" name="Rectangle 375">
            <a:extLst>
              <a:ext uri="{FF2B5EF4-FFF2-40B4-BE49-F238E27FC236}">
                <a16:creationId xmlns:a16="http://schemas.microsoft.com/office/drawing/2014/main" id="{C6D85281-84B3-437F-9569-16D398AC53BC}"/>
              </a:ext>
            </a:extLst>
          </p:cNvPr>
          <p:cNvSpPr/>
          <p:nvPr/>
        </p:nvSpPr>
        <p:spPr>
          <a:xfrm>
            <a:off x="7573377"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500" t="49479" r="15159"/>
          <a:stretch/>
        </p:blipFill>
        <p:spPr>
          <a:xfrm>
            <a:off x="7684880" y="3340722"/>
            <a:ext cx="195941" cy="142757"/>
          </a:xfrm>
          <a:prstGeom prst="rect">
            <a:avLst/>
          </a:prstGeom>
        </p:spPr>
      </p:pic>
      <p:sp>
        <p:nvSpPr>
          <p:cNvPr id="380" name="Rectangle 379">
            <a:extLst>
              <a:ext uri="{FF2B5EF4-FFF2-40B4-BE49-F238E27FC236}">
                <a16:creationId xmlns:a16="http://schemas.microsoft.com/office/drawing/2014/main" id="{29512B3F-E37A-4F12-9E26-6C19D3519104}"/>
              </a:ext>
            </a:extLst>
          </p:cNvPr>
          <p:cNvSpPr/>
          <p:nvPr/>
        </p:nvSpPr>
        <p:spPr>
          <a:xfrm>
            <a:off x="5607238"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9579" t="19617" r="25733" b="15444"/>
          <a:stretch/>
        </p:blipFill>
        <p:spPr bwMode="auto">
          <a:xfrm>
            <a:off x="385541"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4587"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tretch>
            <a:fillRect/>
          </a:stretch>
        </p:blipFill>
        <p:spPr bwMode="auto">
          <a:xfrm>
            <a:off x="385489"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92942"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5675"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045542"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ADFFE9EB-94A0-479E-9D57-C2892AEEFD28}"/>
              </a:ext>
            </a:extLst>
          </p:cNvPr>
          <p:cNvGrpSpPr/>
          <p:nvPr/>
        </p:nvGrpSpPr>
        <p:grpSpPr>
          <a:xfrm>
            <a:off x="3749928" y="2345169"/>
            <a:ext cx="528942" cy="455985"/>
            <a:chOff x="4314167" y="3606147"/>
            <a:chExt cx="857250" cy="739009"/>
          </a:xfrm>
        </p:grpSpPr>
        <p:sp>
          <p:nvSpPr>
            <p:cNvPr id="57" name="Hexagon 56">
              <a:extLst>
                <a:ext uri="{FF2B5EF4-FFF2-40B4-BE49-F238E27FC236}">
                  <a16:creationId xmlns:a16="http://schemas.microsoft.com/office/drawing/2014/main" id="{8416D9AF-F10C-4C12-8EEB-FF417131265A}"/>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8" name="Picture 57" descr="See the source image">
              <a:extLst>
                <a:ext uri="{FF2B5EF4-FFF2-40B4-BE49-F238E27FC236}">
                  <a16:creationId xmlns:a16="http://schemas.microsoft.com/office/drawing/2014/main" id="{E7FA4DB2-58DC-48D8-83AD-BC9C49A6B2FD}"/>
                </a:ext>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A9855286-F5D7-47D2-B34D-EC821098C2D1}"/>
              </a:ext>
            </a:extLst>
          </p:cNvPr>
          <p:cNvGrpSpPr/>
          <p:nvPr/>
        </p:nvGrpSpPr>
        <p:grpSpPr>
          <a:xfrm>
            <a:off x="4954635" y="2376618"/>
            <a:ext cx="673237" cy="348702"/>
            <a:chOff x="4954635" y="2376618"/>
            <a:chExt cx="673237" cy="348702"/>
          </a:xfrm>
        </p:grpSpPr>
        <p:sp>
          <p:nvSpPr>
            <p:cNvPr id="3" name="Rectangle 2">
              <a:extLst>
                <a:ext uri="{FF2B5EF4-FFF2-40B4-BE49-F238E27FC236}">
                  <a16:creationId xmlns:a16="http://schemas.microsoft.com/office/drawing/2014/main" id="{14E9043A-25AB-4520-9280-A321A2C09E4D}"/>
                </a:ext>
              </a:extLst>
            </p:cNvPr>
            <p:cNvSpPr/>
            <p:nvPr/>
          </p:nvSpPr>
          <p:spPr>
            <a:xfrm>
              <a:off x="4998284" y="2499246"/>
              <a:ext cx="34877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A8807D5-82E9-41FE-A2EF-8007B27A5617}"/>
                </a:ext>
              </a:extLst>
            </p:cNvPr>
            <p:cNvSpPr/>
            <p:nvPr/>
          </p:nvSpPr>
          <p:spPr>
            <a:xfrm>
              <a:off x="5522275" y="2499503"/>
              <a:ext cx="74375" cy="101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34">
              <a:extLst>
                <a:ext uri="{FF2B5EF4-FFF2-40B4-BE49-F238E27FC236}">
                  <a16:creationId xmlns:a16="http://schemas.microsoft.com/office/drawing/2014/main" id="{CDF972D2-EA01-411F-88F4-49EE051A3D5E}"/>
                </a:ext>
              </a:extLst>
            </p:cNvPr>
            <p:cNvPicPr>
              <a:picLocks noChangeAspect="1"/>
            </p:cNvPicPr>
            <p:nvPr/>
          </p:nvPicPr>
          <p:blipFill rotWithShape="1">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rcRect l="39550" t="24379" r="40046" b="24641"/>
            <a:stretch/>
          </p:blipFill>
          <p:spPr>
            <a:xfrm rot="5400000">
              <a:off x="5116903" y="2214350"/>
              <a:ext cx="348702" cy="673237"/>
            </a:xfrm>
            <a:prstGeom prst="rect">
              <a:avLst/>
            </a:prstGeom>
          </p:spPr>
        </p:pic>
      </p:grpSp>
      <p:sp>
        <p:nvSpPr>
          <p:cNvPr id="7" name="Rectangle 6">
            <a:extLst>
              <a:ext uri="{FF2B5EF4-FFF2-40B4-BE49-F238E27FC236}">
                <a16:creationId xmlns:a16="http://schemas.microsoft.com/office/drawing/2014/main" id="{E5F01B82-229F-4703-9384-013E1AB49D78}"/>
              </a:ext>
            </a:extLst>
          </p:cNvPr>
          <p:cNvSpPr/>
          <p:nvPr/>
        </p:nvSpPr>
        <p:spPr>
          <a:xfrm>
            <a:off x="5611215" y="1779586"/>
            <a:ext cx="6025499" cy="4524315"/>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b="1" dirty="0">
                <a:solidFill>
                  <a:srgbClr val="000000"/>
                </a:solidFill>
                <a:effectLst>
                  <a:glow rad="101600">
                    <a:srgbClr val="FFFF00">
                      <a:alpha val="60000"/>
                    </a:srgbClr>
                  </a:glow>
                </a:effectLst>
                <a:latin typeface="Consolas" panose="020B0609020204030204" pitchFamily="49" charset="0"/>
              </a:rPr>
              <a:t>mcr.microsoft.com</a:t>
            </a:r>
            <a:r>
              <a:rPr lang="en-US" sz="1200" dirty="0">
                <a:solidFill>
                  <a:srgbClr val="000000"/>
                </a:solidFill>
                <a:latin typeface="Consolas" panose="020B0609020204030204" pitchFamily="49" charset="0"/>
              </a:rPr>
              <a:t>/dotnet/core/runtime:2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base</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/app</a:t>
            </a:r>
          </a:p>
          <a:p>
            <a:r>
              <a:rPr lang="en-US" sz="1200" dirty="0">
                <a:solidFill>
                  <a:srgbClr val="0000FF"/>
                </a:solidFill>
                <a:latin typeface="Consolas" panose="020B0609020204030204" pitchFamily="49" charset="0"/>
              </a:rPr>
              <a:t>ARG</a:t>
            </a:r>
            <a:r>
              <a:rPr lang="en-US" sz="1200" dirty="0">
                <a:solidFill>
                  <a:srgbClr val="000000"/>
                </a:solidFill>
                <a:latin typeface="Consolas" panose="020B0609020204030204" pitchFamily="49" charset="0"/>
              </a:rPr>
              <a:t> REGISTRY_NAME</a:t>
            </a:r>
          </a:p>
          <a:p>
            <a:r>
              <a:rPr lang="en-US" sz="1200" dirty="0">
                <a:solidFill>
                  <a:srgbClr val="0000FF"/>
                </a:solidFill>
                <a:latin typeface="Consolas" panose="020B0609020204030204" pitchFamily="49" charset="0"/>
              </a:rPr>
              <a:t>ENV</a:t>
            </a:r>
            <a:r>
              <a:rPr lang="en-US" sz="1200" dirty="0">
                <a:solidFill>
                  <a:srgbClr val="000000"/>
                </a:solidFill>
                <a:latin typeface="Consolas" panose="020B0609020204030204" pitchFamily="49" charset="0"/>
              </a:rPr>
              <a:t> REGISTRY_NAME=${REGISTRY_NAME}</a:t>
            </a:r>
          </a:p>
          <a:p>
            <a:br>
              <a:rPr lang="en-US" sz="1200" dirty="0">
                <a:solidFill>
                  <a:srgbClr val="000000"/>
                </a:solidFill>
                <a:latin typeface="Consolas" panose="020B0609020204030204" pitchFamily="49" charset="0"/>
              </a:rPr>
            </a:br>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b="1" dirty="0">
                <a:solidFill>
                  <a:srgbClr val="000000"/>
                </a:solidFill>
                <a:effectLst>
                  <a:glow rad="101600">
                    <a:srgbClr val="FFFF00">
                      <a:alpha val="60000"/>
                    </a:srgbClr>
                  </a:glow>
                </a:effectLst>
                <a:latin typeface="Consolas" panose="020B0609020204030204" pitchFamily="49" charset="0"/>
              </a:rPr>
              <a:t>mcr.microsoft.com</a:t>
            </a:r>
            <a:r>
              <a:rPr lang="en-US" sz="1200" dirty="0">
                <a:solidFill>
                  <a:srgbClr val="000000"/>
                </a:solidFill>
                <a:latin typeface="Consolas" panose="020B0609020204030204" pitchFamily="49" charset="0"/>
              </a:rPr>
              <a:t>/dotnet/core/sdk:2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build</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COPY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r>
              <a:rPr lang="en-US" sz="1200" dirty="0" err="1">
                <a:solidFill>
                  <a:srgbClr val="000000"/>
                </a:solidFill>
                <a:latin typeface="Consolas" panose="020B0609020204030204" pitchFamily="49" charset="0"/>
              </a:rPr>
              <a:t>Important.csproj</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p>
          <a:p>
            <a:r>
              <a:rPr lang="en-US" sz="1200" dirty="0">
                <a:solidFill>
                  <a:srgbClr val="0000FF"/>
                </a:solidFill>
                <a:latin typeface="Consolas" panose="020B0609020204030204" pitchFamily="49" charset="0"/>
              </a:rPr>
              <a:t>RUN</a:t>
            </a:r>
            <a:r>
              <a:rPr lang="en-US" sz="1200" dirty="0">
                <a:solidFill>
                  <a:srgbClr val="000000"/>
                </a:solidFill>
                <a:latin typeface="Consolas" panose="020B0609020204030204" pitchFamily="49" charset="0"/>
              </a:rPr>
              <a:t> dotnet restore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r>
              <a:rPr lang="en-US" sz="1200" dirty="0" err="1">
                <a:solidFill>
                  <a:srgbClr val="000000"/>
                </a:solidFill>
                <a:latin typeface="Consolas" panose="020B0609020204030204" pitchFamily="49" charset="0"/>
              </a:rPr>
              <a:t>Important.csproj</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COPY</a:t>
            </a:r>
            <a:r>
              <a:rPr lang="en-US" sz="1200" dirty="0">
                <a:solidFill>
                  <a:srgbClr val="000000"/>
                </a:solidFill>
                <a:latin typeface="Consolas" panose="020B0609020204030204" pitchFamily="49" charset="0"/>
              </a:rPr>
              <a:t> . .</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p>
          <a:p>
            <a:r>
              <a:rPr lang="en-US" sz="1200" dirty="0">
                <a:solidFill>
                  <a:srgbClr val="0000FF"/>
                </a:solidFill>
                <a:latin typeface="Consolas" panose="020B0609020204030204" pitchFamily="49" charset="0"/>
              </a:rPr>
              <a:t>RUN</a:t>
            </a:r>
            <a:r>
              <a:rPr lang="en-US" sz="1200" dirty="0">
                <a:solidFill>
                  <a:srgbClr val="000000"/>
                </a:solidFill>
                <a:latin typeface="Consolas" panose="020B0609020204030204" pitchFamily="49" charset="0"/>
              </a:rPr>
              <a:t> dotnet build </a:t>
            </a:r>
            <a:r>
              <a:rPr lang="en-US" sz="1200" dirty="0" err="1">
                <a:solidFill>
                  <a:srgbClr val="000000"/>
                </a:solidFill>
                <a:latin typeface="Consolas" panose="020B0609020204030204" pitchFamily="49" charset="0"/>
              </a:rPr>
              <a:t>Important.csproj</a:t>
            </a:r>
            <a:r>
              <a:rPr lang="en-US" sz="1200" dirty="0">
                <a:solidFill>
                  <a:srgbClr val="000000"/>
                </a:solidFill>
                <a:latin typeface="Consolas" panose="020B0609020204030204" pitchFamily="49" charset="0"/>
              </a:rPr>
              <a:t> -c Release -o /app</a:t>
            </a:r>
          </a:p>
          <a:p>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build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publish</a:t>
            </a:r>
          </a:p>
          <a:p>
            <a:r>
              <a:rPr lang="en-US" sz="1200" dirty="0">
                <a:solidFill>
                  <a:srgbClr val="0000FF"/>
                </a:solidFill>
                <a:latin typeface="Consolas" panose="020B0609020204030204" pitchFamily="49" charset="0"/>
              </a:rPr>
              <a:t>RUN</a:t>
            </a:r>
            <a:r>
              <a:rPr lang="en-US" sz="1200" dirty="0">
                <a:solidFill>
                  <a:srgbClr val="000000"/>
                </a:solidFill>
                <a:latin typeface="Consolas" panose="020B0609020204030204" pitchFamily="49" charset="0"/>
              </a:rPr>
              <a:t> dotnet publish </a:t>
            </a:r>
            <a:r>
              <a:rPr lang="en-US" sz="1200" dirty="0" err="1">
                <a:solidFill>
                  <a:srgbClr val="000000"/>
                </a:solidFill>
                <a:latin typeface="Consolas" panose="020B0609020204030204" pitchFamily="49" charset="0"/>
              </a:rPr>
              <a:t>Important.csproj</a:t>
            </a:r>
            <a:r>
              <a:rPr lang="en-US" sz="1200" dirty="0">
                <a:solidFill>
                  <a:srgbClr val="000000"/>
                </a:solidFill>
                <a:latin typeface="Consolas" panose="020B0609020204030204" pitchFamily="49" charset="0"/>
              </a:rPr>
              <a:t> -c Release -o /app</a:t>
            </a:r>
          </a:p>
          <a:p>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base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final</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/app</a:t>
            </a:r>
          </a:p>
          <a:p>
            <a:r>
              <a:rPr lang="en-US" sz="1200" dirty="0">
                <a:solidFill>
                  <a:srgbClr val="0000FF"/>
                </a:solidFill>
                <a:latin typeface="Consolas" panose="020B0609020204030204" pitchFamily="49" charset="0"/>
              </a:rPr>
              <a:t>COPY</a:t>
            </a:r>
            <a:r>
              <a:rPr lang="en-US" sz="1200" dirty="0">
                <a:solidFill>
                  <a:srgbClr val="000000"/>
                </a:solidFill>
                <a:latin typeface="Consolas" panose="020B0609020204030204" pitchFamily="49" charset="0"/>
              </a:rPr>
              <a:t> --from=publish /app .</a:t>
            </a:r>
          </a:p>
          <a:p>
            <a:r>
              <a:rPr lang="en-US" sz="1200" dirty="0">
                <a:solidFill>
                  <a:srgbClr val="0000FF"/>
                </a:solidFill>
                <a:latin typeface="Consolas" panose="020B0609020204030204" pitchFamily="49" charset="0"/>
              </a:rPr>
              <a:t>ENV</a:t>
            </a:r>
            <a:r>
              <a:rPr lang="en-US" sz="1200" dirty="0">
                <a:solidFill>
                  <a:srgbClr val="000000"/>
                </a:solidFill>
                <a:latin typeface="Consolas" panose="020B0609020204030204" pitchFamily="49" charset="0"/>
              </a:rPr>
              <a:t> VERSION=0.0.25</a:t>
            </a:r>
          </a:p>
          <a:p>
            <a:r>
              <a:rPr lang="en-US" sz="1200" dirty="0">
                <a:solidFill>
                  <a:srgbClr val="0000FF"/>
                </a:solidFill>
                <a:latin typeface="Consolas" panose="020B0609020204030204" pitchFamily="49" charset="0"/>
              </a:rPr>
              <a:t>ENTRYPOINT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"dotnet"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"Important.dll"</a:t>
            </a:r>
            <a:r>
              <a:rPr lang="en-US" sz="1200" dirty="0">
                <a:solidFill>
                  <a:srgbClr val="000000"/>
                </a:solidFill>
                <a:latin typeface="Consolas" panose="020B0609020204030204" pitchFamily="49" charset="0"/>
              </a:rPr>
              <a:t>]</a:t>
            </a:r>
          </a:p>
          <a:p>
            <a:br>
              <a:rPr lang="en-US" sz="1200" dirty="0">
                <a:solidFill>
                  <a:srgbClr val="000000"/>
                </a:solidFill>
                <a:latin typeface="Consolas" panose="020B0609020204030204" pitchFamily="49" charset="0"/>
              </a:rPr>
            </a:br>
            <a:endParaRPr lang="en-US" sz="1200" dirty="0">
              <a:solidFill>
                <a:srgbClr val="000000"/>
              </a:solidFill>
              <a:latin typeface="Consolas" panose="020B0609020204030204" pitchFamily="49" charset="0"/>
            </a:endParaRPr>
          </a:p>
        </p:txBody>
      </p:sp>
      <p:pic>
        <p:nvPicPr>
          <p:cNvPr id="9" name="UnitTest" descr="A close up of a sign&#10;&#10;Description automatically generated">
            <a:extLst>
              <a:ext uri="{FF2B5EF4-FFF2-40B4-BE49-F238E27FC236}">
                <a16:creationId xmlns:a16="http://schemas.microsoft.com/office/drawing/2014/main" id="{FA255D89-3935-41CA-986F-BE62C5772004}"/>
              </a:ext>
            </a:extLst>
          </p:cNvPr>
          <p:cNvPicPr>
            <a:picLocks noChangeAspect="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89771" y="2564554"/>
            <a:ext cx="358291" cy="358291"/>
          </a:xfrm>
          <a:prstGeom prst="rect">
            <a:avLst/>
          </a:prstGeom>
        </p:spPr>
      </p:pic>
      <p:sp>
        <p:nvSpPr>
          <p:cNvPr id="67" name="Rectangle 66">
            <a:extLst>
              <a:ext uri="{FF2B5EF4-FFF2-40B4-BE49-F238E27FC236}">
                <a16:creationId xmlns:a16="http://schemas.microsoft.com/office/drawing/2014/main" id="{02591915-E628-40A2-93AD-6880E52F062B}"/>
              </a:ext>
            </a:extLst>
          </p:cNvPr>
          <p:cNvSpPr/>
          <p:nvPr/>
        </p:nvSpPr>
        <p:spPr>
          <a:xfrm>
            <a:off x="5607238" y="1771651"/>
            <a:ext cx="6029477" cy="4524315"/>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b="1" dirty="0">
                <a:solidFill>
                  <a:srgbClr val="000000"/>
                </a:solidFill>
                <a:effectLst>
                  <a:glow rad="101600">
                    <a:srgbClr val="FFFF00">
                      <a:alpha val="60000"/>
                    </a:srgbClr>
                  </a:glow>
                </a:effectLst>
                <a:latin typeface="Consolas" panose="020B0609020204030204" pitchFamily="49" charset="0"/>
              </a:rPr>
              <a:t>contoso.azurecr.io/base-artifacts</a:t>
            </a:r>
            <a:r>
              <a:rPr lang="en-US" sz="1200" dirty="0">
                <a:solidFill>
                  <a:srgbClr val="000000"/>
                </a:solidFill>
                <a:latin typeface="Consolas" panose="020B0609020204030204" pitchFamily="49" charset="0"/>
              </a:rPr>
              <a:t>/dotnet/core/runtime:2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base</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/app</a:t>
            </a:r>
          </a:p>
          <a:p>
            <a:r>
              <a:rPr lang="en-US" sz="1200" dirty="0">
                <a:solidFill>
                  <a:srgbClr val="0000FF"/>
                </a:solidFill>
                <a:latin typeface="Consolas" panose="020B0609020204030204" pitchFamily="49" charset="0"/>
              </a:rPr>
              <a:t>ARG</a:t>
            </a:r>
            <a:r>
              <a:rPr lang="en-US" sz="1200" dirty="0">
                <a:solidFill>
                  <a:srgbClr val="000000"/>
                </a:solidFill>
                <a:latin typeface="Consolas" panose="020B0609020204030204" pitchFamily="49" charset="0"/>
              </a:rPr>
              <a:t> REGISTRY_NAME</a:t>
            </a:r>
          </a:p>
          <a:p>
            <a:r>
              <a:rPr lang="en-US" sz="1200" dirty="0">
                <a:solidFill>
                  <a:srgbClr val="0000FF"/>
                </a:solidFill>
                <a:latin typeface="Consolas" panose="020B0609020204030204" pitchFamily="49" charset="0"/>
              </a:rPr>
              <a:t>ENV</a:t>
            </a:r>
            <a:r>
              <a:rPr lang="en-US" sz="1200" dirty="0">
                <a:solidFill>
                  <a:srgbClr val="000000"/>
                </a:solidFill>
                <a:latin typeface="Consolas" panose="020B0609020204030204" pitchFamily="49" charset="0"/>
              </a:rPr>
              <a:t> REGISTRY_NAME=${REGISTRY_NAME}</a:t>
            </a:r>
          </a:p>
          <a:p>
            <a:br>
              <a:rPr lang="en-US" sz="1200" dirty="0">
                <a:solidFill>
                  <a:srgbClr val="000000"/>
                </a:solidFill>
                <a:latin typeface="Consolas" panose="020B0609020204030204" pitchFamily="49" charset="0"/>
              </a:rPr>
            </a:br>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b="1" dirty="0">
                <a:solidFill>
                  <a:srgbClr val="000000"/>
                </a:solidFill>
                <a:effectLst>
                  <a:glow rad="101600">
                    <a:srgbClr val="FFFF00">
                      <a:alpha val="60000"/>
                    </a:srgbClr>
                  </a:glow>
                </a:effectLst>
                <a:latin typeface="Consolas" panose="020B0609020204030204" pitchFamily="49" charset="0"/>
              </a:rPr>
              <a:t>contoso.azurecr.io/base-artifacts</a:t>
            </a:r>
            <a:r>
              <a:rPr lang="en-US" sz="1200" dirty="0">
                <a:solidFill>
                  <a:srgbClr val="000000"/>
                </a:solidFill>
                <a:latin typeface="Consolas" panose="020B0609020204030204" pitchFamily="49" charset="0"/>
              </a:rPr>
              <a:t>/dotnet/core/sdk:2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build</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COPY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r>
              <a:rPr lang="en-US" sz="1200" dirty="0" err="1">
                <a:solidFill>
                  <a:srgbClr val="000000"/>
                </a:solidFill>
                <a:latin typeface="Consolas" panose="020B0609020204030204" pitchFamily="49" charset="0"/>
              </a:rPr>
              <a:t>Important.csproj</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p>
          <a:p>
            <a:r>
              <a:rPr lang="en-US" sz="1200" dirty="0">
                <a:solidFill>
                  <a:srgbClr val="0000FF"/>
                </a:solidFill>
                <a:latin typeface="Consolas" panose="020B0609020204030204" pitchFamily="49" charset="0"/>
              </a:rPr>
              <a:t>RUN</a:t>
            </a:r>
            <a:r>
              <a:rPr lang="en-US" sz="1200" dirty="0">
                <a:solidFill>
                  <a:srgbClr val="000000"/>
                </a:solidFill>
                <a:latin typeface="Consolas" panose="020B0609020204030204" pitchFamily="49" charset="0"/>
              </a:rPr>
              <a:t> dotnet restore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r>
              <a:rPr lang="en-US" sz="1200" dirty="0" err="1">
                <a:solidFill>
                  <a:srgbClr val="000000"/>
                </a:solidFill>
                <a:latin typeface="Consolas" panose="020B0609020204030204" pitchFamily="49" charset="0"/>
              </a:rPr>
              <a:t>Important.csproj</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COPY</a:t>
            </a:r>
            <a:r>
              <a:rPr lang="en-US" sz="1200" dirty="0">
                <a:solidFill>
                  <a:srgbClr val="000000"/>
                </a:solidFill>
                <a:latin typeface="Consolas" panose="020B0609020204030204" pitchFamily="49" charset="0"/>
              </a:rPr>
              <a:t> . .</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src</a:t>
            </a:r>
            <a:r>
              <a:rPr lang="en-US" sz="1200" dirty="0">
                <a:solidFill>
                  <a:srgbClr val="000000"/>
                </a:solidFill>
                <a:latin typeface="Consolas" panose="020B0609020204030204" pitchFamily="49" charset="0"/>
              </a:rPr>
              <a:t>/Important</a:t>
            </a:r>
          </a:p>
          <a:p>
            <a:r>
              <a:rPr lang="en-US" sz="1200" dirty="0">
                <a:solidFill>
                  <a:srgbClr val="0000FF"/>
                </a:solidFill>
                <a:latin typeface="Consolas" panose="020B0609020204030204" pitchFamily="49" charset="0"/>
              </a:rPr>
              <a:t>RUN</a:t>
            </a:r>
            <a:r>
              <a:rPr lang="en-US" sz="1200" dirty="0">
                <a:solidFill>
                  <a:srgbClr val="000000"/>
                </a:solidFill>
                <a:latin typeface="Consolas" panose="020B0609020204030204" pitchFamily="49" charset="0"/>
              </a:rPr>
              <a:t> dotnet build </a:t>
            </a:r>
            <a:r>
              <a:rPr lang="en-US" sz="1200" dirty="0" err="1">
                <a:solidFill>
                  <a:srgbClr val="000000"/>
                </a:solidFill>
                <a:latin typeface="Consolas" panose="020B0609020204030204" pitchFamily="49" charset="0"/>
              </a:rPr>
              <a:t>Important.csproj</a:t>
            </a:r>
            <a:r>
              <a:rPr lang="en-US" sz="1200" dirty="0">
                <a:solidFill>
                  <a:srgbClr val="000000"/>
                </a:solidFill>
                <a:latin typeface="Consolas" panose="020B0609020204030204" pitchFamily="49" charset="0"/>
              </a:rPr>
              <a:t> -c Release -o /app</a:t>
            </a:r>
          </a:p>
          <a:p>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build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publish</a:t>
            </a:r>
          </a:p>
          <a:p>
            <a:r>
              <a:rPr lang="en-US" sz="1200" dirty="0">
                <a:solidFill>
                  <a:srgbClr val="0000FF"/>
                </a:solidFill>
                <a:latin typeface="Consolas" panose="020B0609020204030204" pitchFamily="49" charset="0"/>
              </a:rPr>
              <a:t>RUN</a:t>
            </a:r>
            <a:r>
              <a:rPr lang="en-US" sz="1200" dirty="0">
                <a:solidFill>
                  <a:srgbClr val="000000"/>
                </a:solidFill>
                <a:latin typeface="Consolas" panose="020B0609020204030204" pitchFamily="49" charset="0"/>
              </a:rPr>
              <a:t> dotnet publish </a:t>
            </a:r>
            <a:r>
              <a:rPr lang="en-US" sz="1200" dirty="0" err="1">
                <a:solidFill>
                  <a:srgbClr val="000000"/>
                </a:solidFill>
                <a:latin typeface="Consolas" panose="020B0609020204030204" pitchFamily="49" charset="0"/>
              </a:rPr>
              <a:t>Important.csproj</a:t>
            </a:r>
            <a:r>
              <a:rPr lang="en-US" sz="1200" dirty="0">
                <a:solidFill>
                  <a:srgbClr val="000000"/>
                </a:solidFill>
                <a:latin typeface="Consolas" panose="020B0609020204030204" pitchFamily="49" charset="0"/>
              </a:rPr>
              <a:t> -c Release -o /app</a:t>
            </a:r>
          </a:p>
          <a:p>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base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final</a:t>
            </a:r>
          </a:p>
          <a:p>
            <a:r>
              <a:rPr lang="en-US" sz="1200" dirty="0">
                <a:solidFill>
                  <a:srgbClr val="0000FF"/>
                </a:solidFill>
                <a:latin typeface="Consolas" panose="020B0609020204030204" pitchFamily="49" charset="0"/>
              </a:rPr>
              <a:t>WORKDIR</a:t>
            </a:r>
            <a:r>
              <a:rPr lang="en-US" sz="1200" dirty="0">
                <a:solidFill>
                  <a:srgbClr val="000000"/>
                </a:solidFill>
                <a:latin typeface="Consolas" panose="020B0609020204030204" pitchFamily="49" charset="0"/>
              </a:rPr>
              <a:t> /app</a:t>
            </a:r>
          </a:p>
          <a:p>
            <a:r>
              <a:rPr lang="en-US" sz="1200" dirty="0">
                <a:solidFill>
                  <a:srgbClr val="0000FF"/>
                </a:solidFill>
                <a:latin typeface="Consolas" panose="020B0609020204030204" pitchFamily="49" charset="0"/>
              </a:rPr>
              <a:t>COPY</a:t>
            </a:r>
            <a:r>
              <a:rPr lang="en-US" sz="1200" dirty="0">
                <a:solidFill>
                  <a:srgbClr val="000000"/>
                </a:solidFill>
                <a:latin typeface="Consolas" panose="020B0609020204030204" pitchFamily="49" charset="0"/>
              </a:rPr>
              <a:t> --from=publish /app .</a:t>
            </a:r>
          </a:p>
          <a:p>
            <a:r>
              <a:rPr lang="en-US" sz="1200" dirty="0">
                <a:solidFill>
                  <a:srgbClr val="0000FF"/>
                </a:solidFill>
                <a:latin typeface="Consolas" panose="020B0609020204030204" pitchFamily="49" charset="0"/>
              </a:rPr>
              <a:t>ENV</a:t>
            </a:r>
            <a:r>
              <a:rPr lang="en-US" sz="1200" dirty="0">
                <a:solidFill>
                  <a:srgbClr val="000000"/>
                </a:solidFill>
                <a:latin typeface="Consolas" panose="020B0609020204030204" pitchFamily="49" charset="0"/>
              </a:rPr>
              <a:t> VERSION=0.0.25</a:t>
            </a:r>
          </a:p>
          <a:p>
            <a:r>
              <a:rPr lang="en-US" sz="1200" dirty="0">
                <a:solidFill>
                  <a:srgbClr val="0000FF"/>
                </a:solidFill>
                <a:latin typeface="Consolas" panose="020B0609020204030204" pitchFamily="49" charset="0"/>
              </a:rPr>
              <a:t>ENTRYPOINT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"dotnet"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"Important.dll"</a:t>
            </a:r>
            <a:r>
              <a:rPr lang="en-US" sz="1200" dirty="0">
                <a:solidFill>
                  <a:srgbClr val="000000"/>
                </a:solidFill>
                <a:latin typeface="Consolas" panose="020B0609020204030204" pitchFamily="49" charset="0"/>
              </a:rPr>
              <a:t>]</a:t>
            </a:r>
          </a:p>
          <a:p>
            <a:br>
              <a:rPr lang="en-US" sz="1200" dirty="0">
                <a:solidFill>
                  <a:srgbClr val="000000"/>
                </a:solidFill>
                <a:latin typeface="Consolas" panose="020B0609020204030204" pitchFamily="49" charset="0"/>
              </a:rPr>
            </a:br>
            <a:endParaRPr lang="en-US" sz="1200" dirty="0">
              <a:solidFill>
                <a:srgbClr val="000000"/>
              </a:solidFill>
              <a:latin typeface="Consolas" panose="020B0609020204030204" pitchFamily="49" charset="0"/>
            </a:endParaRPr>
          </a:p>
        </p:txBody>
      </p:sp>
      <p:sp>
        <p:nvSpPr>
          <p:cNvPr id="378" name="Rectangle 377">
            <a:extLst>
              <a:ext uri="{FF2B5EF4-FFF2-40B4-BE49-F238E27FC236}">
                <a16:creationId xmlns:a16="http://schemas.microsoft.com/office/drawing/2014/main" id="{D700828F-01D2-4E26-B87E-F52705D01E6D}"/>
              </a:ext>
            </a:extLst>
          </p:cNvPr>
          <p:cNvSpPr/>
          <p:nvPr/>
        </p:nvSpPr>
        <p:spPr>
          <a:xfrm>
            <a:off x="178971" y="2497564"/>
            <a:ext cx="6167297" cy="2324534"/>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Scan, test, validate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 assets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a:t>
            </a:r>
            <a:r>
              <a:rPr lang="en-US" sz="2000" kern="0" dirty="0">
                <a:solidFill>
                  <a:sysClr val="windowText" lastClr="000000"/>
                </a:solidFill>
                <a:latin typeface="Segoe UI" panose="020B0502040204020203" pitchFamily="34" charset="0"/>
                <a:cs typeface="Segoe UI" panose="020B0502040204020203" pitchFamily="34" charset="0"/>
              </a:rPr>
              <a:t>available and </a:t>
            </a: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protected</a:t>
            </a:r>
            <a:b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b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t>
            </a:r>
            <a:b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b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aren’t secured or available</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86"/>
                                        </p:tgtEl>
                                        <p:attrNameLst>
                                          <p:attrName>style.visibility</p:attrName>
                                        </p:attrNameLst>
                                      </p:cBhvr>
                                      <p:to>
                                        <p:strVal val="visible"/>
                                      </p:to>
                                    </p:set>
                                    <p:animEffect transition="in" filter="fade">
                                      <p:cBhvr>
                                        <p:cTn id="20" dur="500"/>
                                        <p:tgtEl>
                                          <p:spTgt spid="386"/>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58"/>
                                        </p:tgtEl>
                                        <p:attrNameLst>
                                          <p:attrName>style.visibility</p:attrName>
                                        </p:attrNameLst>
                                      </p:cBhvr>
                                      <p:to>
                                        <p:strVal val="visible"/>
                                      </p:to>
                                    </p:set>
                                    <p:animEffect transition="in" filter="fade">
                                      <p:cBhvr>
                                        <p:cTn id="24" dur="500"/>
                                        <p:tgtEl>
                                          <p:spTgt spid="358"/>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iterate type="lt">
                                    <p:tmPct val="0"/>
                                  </p:iterate>
                                  <p:childTnLst>
                                    <p:animRot by="120000">
                                      <p:cBhvr>
                                        <p:cTn id="32" dur="100" fill="hold">
                                          <p:stCondLst>
                                            <p:cond delay="0"/>
                                          </p:stCondLst>
                                        </p:cTn>
                                        <p:tgtEl>
                                          <p:spTgt spid="362"/>
                                        </p:tgtEl>
                                        <p:attrNameLst>
                                          <p:attrName>r</p:attrName>
                                        </p:attrNameLst>
                                      </p:cBhvr>
                                    </p:animRot>
                                    <p:animRot by="-240000">
                                      <p:cBhvr>
                                        <p:cTn id="33" dur="200" fill="hold">
                                          <p:stCondLst>
                                            <p:cond delay="200"/>
                                          </p:stCondLst>
                                        </p:cTn>
                                        <p:tgtEl>
                                          <p:spTgt spid="362"/>
                                        </p:tgtEl>
                                        <p:attrNameLst>
                                          <p:attrName>r</p:attrName>
                                        </p:attrNameLst>
                                      </p:cBhvr>
                                    </p:animRot>
                                    <p:animRot by="240000">
                                      <p:cBhvr>
                                        <p:cTn id="34" dur="200" fill="hold">
                                          <p:stCondLst>
                                            <p:cond delay="400"/>
                                          </p:stCondLst>
                                        </p:cTn>
                                        <p:tgtEl>
                                          <p:spTgt spid="362"/>
                                        </p:tgtEl>
                                        <p:attrNameLst>
                                          <p:attrName>r</p:attrName>
                                        </p:attrNameLst>
                                      </p:cBhvr>
                                    </p:animRot>
                                    <p:animRot by="-240000">
                                      <p:cBhvr>
                                        <p:cTn id="35" dur="200" fill="hold">
                                          <p:stCondLst>
                                            <p:cond delay="600"/>
                                          </p:stCondLst>
                                        </p:cTn>
                                        <p:tgtEl>
                                          <p:spTgt spid="362"/>
                                        </p:tgtEl>
                                        <p:attrNameLst>
                                          <p:attrName>r</p:attrName>
                                        </p:attrNameLst>
                                      </p:cBhvr>
                                    </p:animRot>
                                    <p:animRot by="120000">
                                      <p:cBhvr>
                                        <p:cTn id="36" dur="200" fill="hold">
                                          <p:stCondLst>
                                            <p:cond delay="800"/>
                                          </p:stCondLst>
                                        </p:cTn>
                                        <p:tgtEl>
                                          <p:spTgt spid="362"/>
                                        </p:tgtEl>
                                        <p:attrNameLst>
                                          <p:attrName>r</p:attrName>
                                        </p:attrNameLst>
                                      </p:cBhvr>
                                    </p:animRot>
                                  </p:childTnLst>
                                </p:cTn>
                              </p:par>
                              <p:par>
                                <p:cTn id="37" presetID="12" presetClass="entr" presetSubtype="1" fill="hold" grpId="0" nodeType="withEffect">
                                  <p:stCondLst>
                                    <p:cond delay="0"/>
                                  </p:stCondLst>
                                  <p:childTnLst>
                                    <p:set>
                                      <p:cBhvr>
                                        <p:cTn id="38" dur="1" fill="hold">
                                          <p:stCondLst>
                                            <p:cond delay="0"/>
                                          </p:stCondLst>
                                        </p:cTn>
                                        <p:tgtEl>
                                          <p:spTgt spid="363"/>
                                        </p:tgtEl>
                                        <p:attrNameLst>
                                          <p:attrName>style.visibility</p:attrName>
                                        </p:attrNameLst>
                                      </p:cBhvr>
                                      <p:to>
                                        <p:strVal val="visible"/>
                                      </p:to>
                                    </p:set>
                                    <p:anim calcmode="lin" valueType="num">
                                      <p:cBhvr additive="base">
                                        <p:cTn id="39" dur="250"/>
                                        <p:tgtEl>
                                          <p:spTgt spid="363"/>
                                        </p:tgtEl>
                                        <p:attrNameLst>
                                          <p:attrName>ppt_y</p:attrName>
                                        </p:attrNameLst>
                                      </p:cBhvr>
                                      <p:tavLst>
                                        <p:tav tm="0">
                                          <p:val>
                                            <p:strVal val="#ppt_y-#ppt_h*1.125000"/>
                                          </p:val>
                                        </p:tav>
                                        <p:tav tm="100000">
                                          <p:val>
                                            <p:strVal val="#ppt_y"/>
                                          </p:val>
                                        </p:tav>
                                      </p:tavLst>
                                    </p:anim>
                                    <p:animEffect transition="in" filter="wipe(down)">
                                      <p:cBhvr>
                                        <p:cTn id="40" dur="250"/>
                                        <p:tgtEl>
                                          <p:spTgt spid="363"/>
                                        </p:tgtEl>
                                      </p:cBhvr>
                                    </p:animEffect>
                                  </p:childTnLst>
                                </p:cTn>
                              </p:par>
                            </p:childTnLst>
                          </p:cTn>
                        </p:par>
                        <p:par>
                          <p:cTn id="41" fill="hold">
                            <p:stCondLst>
                              <p:cond delay="1000"/>
                            </p:stCondLst>
                            <p:childTnLst>
                              <p:par>
                                <p:cTn id="42" presetID="36" presetClass="emph" presetSubtype="0" fill="hold" grpId="1" nodeType="afterEffect">
                                  <p:stCondLst>
                                    <p:cond delay="0"/>
                                  </p:stCondLst>
                                  <p:iterate type="lt">
                                    <p:tmPct val="10000"/>
                                  </p:iterate>
                                  <p:childTnLst>
                                    <p:animScale>
                                      <p:cBhvr>
                                        <p:cTn id="43" dur="250" autoRev="1" fill="hold">
                                          <p:stCondLst>
                                            <p:cond delay="0"/>
                                          </p:stCondLst>
                                        </p:cTn>
                                        <p:tgtEl>
                                          <p:spTgt spid="362"/>
                                        </p:tgtEl>
                                      </p:cBhvr>
                                      <p:to x="80000" y="100000"/>
                                    </p:animScale>
                                    <p:anim by="(#ppt_w*0.10)" calcmode="lin" valueType="num">
                                      <p:cBhvr>
                                        <p:cTn id="44" dur="250" autoRev="1" fill="hold">
                                          <p:stCondLst>
                                            <p:cond delay="0"/>
                                          </p:stCondLst>
                                        </p:cTn>
                                        <p:tgtEl>
                                          <p:spTgt spid="362"/>
                                        </p:tgtEl>
                                        <p:attrNameLst>
                                          <p:attrName>ppt_x</p:attrName>
                                        </p:attrNameLst>
                                      </p:cBhvr>
                                    </p:anim>
                                    <p:anim by="(-#ppt_w*0.10)" calcmode="lin" valueType="num">
                                      <p:cBhvr>
                                        <p:cTn id="45" dur="250" autoRev="1" fill="hold">
                                          <p:stCondLst>
                                            <p:cond delay="0"/>
                                          </p:stCondLst>
                                        </p:cTn>
                                        <p:tgtEl>
                                          <p:spTgt spid="362"/>
                                        </p:tgtEl>
                                        <p:attrNameLst>
                                          <p:attrName>ppt_y</p:attrName>
                                        </p:attrNameLst>
                                      </p:cBhvr>
                                    </p:anim>
                                    <p:animRot by="-480000">
                                      <p:cBhvr>
                                        <p:cTn id="46" dur="250" autoRev="1" fill="hold">
                                          <p:stCondLst>
                                            <p:cond delay="0"/>
                                          </p:stCondLst>
                                        </p:cTn>
                                        <p:tgtEl>
                                          <p:spTgt spid="362"/>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par>
                          <p:cTn id="57" fill="hold">
                            <p:stCondLst>
                              <p:cond delay="500"/>
                            </p:stCondLst>
                            <p:childTnLst>
                              <p:par>
                                <p:cTn id="58" presetID="42" presetClass="path" presetSubtype="0" accel="50000" decel="50000" fill="hold" nodeType="afterEffect">
                                  <p:stCondLst>
                                    <p:cond delay="0"/>
                                  </p:stCondLst>
                                  <p:childTnLst>
                                    <p:animMotion origin="layout" path="M -4.375E-6 -7.40741E-7 L -0.08554 0.00093 " pathEditMode="relative" rAng="0" ptsTypes="AA">
                                      <p:cBhvr>
                                        <p:cTn id="59" dur="2000" fill="hold"/>
                                        <p:tgtEl>
                                          <p:spTgt spid="6"/>
                                        </p:tgtEl>
                                        <p:attrNameLst>
                                          <p:attrName>ppt_x</p:attrName>
                                          <p:attrName>ppt_y</p:attrName>
                                        </p:attrNameLst>
                                      </p:cBhvr>
                                      <p:rCtr x="-4284"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2"/>
                                        </p:tgtEl>
                                        <p:attrNameLst>
                                          <p:attrName>style.visibility</p:attrName>
                                        </p:attrNameLst>
                                      </p:cBhvr>
                                      <p:to>
                                        <p:strVal val="visible"/>
                                      </p:to>
                                    </p:set>
                                    <p:animEffect transition="in" filter="fade">
                                      <p:cBhvr>
                                        <p:cTn id="64" dur="500"/>
                                        <p:tgtEl>
                                          <p:spTgt spid="382"/>
                                        </p:tgtEl>
                                      </p:cBhvr>
                                    </p:animEffect>
                                  </p:childTnLst>
                                </p:cTn>
                              </p:par>
                              <p:par>
                                <p:cTn id="65" presetID="42" presetClass="path" presetSubtype="0" accel="50000" decel="50000" fill="hold" nodeType="withEffect">
                                  <p:stCondLst>
                                    <p:cond delay="0"/>
                                  </p:stCondLst>
                                  <p:childTnLst>
                                    <p:animMotion origin="layout" path="M 6.25E-7 -7.40741E-7 L 0.21706 0.01019 " pathEditMode="relative" rAng="0" ptsTypes="AA">
                                      <p:cBhvr>
                                        <p:cTn id="66" dur="1500" fill="hold"/>
                                        <p:tgtEl>
                                          <p:spTgt spid="382"/>
                                        </p:tgtEl>
                                        <p:attrNameLst>
                                          <p:attrName>ppt_x</p:attrName>
                                          <p:attrName>ppt_y</p:attrName>
                                        </p:attrNameLst>
                                      </p:cBhvr>
                                      <p:rCtr x="10846" y="509"/>
                                    </p:animMotion>
                                  </p:childTnLst>
                                </p:cTn>
                              </p:par>
                              <p:par>
                                <p:cTn id="67" presetID="10" presetClass="exit" presetSubtype="0" fill="hold" nodeType="withEffect">
                                  <p:stCondLst>
                                    <p:cond delay="1100"/>
                                  </p:stCondLst>
                                  <p:childTnLst>
                                    <p:animEffect transition="out" filter="fade">
                                      <p:cBhvr>
                                        <p:cTn id="68" dur="500"/>
                                        <p:tgtEl>
                                          <p:spTgt spid="382"/>
                                        </p:tgtEl>
                                      </p:cBhvr>
                                    </p:animEffect>
                                    <p:set>
                                      <p:cBhvr>
                                        <p:cTn id="69" dur="1" fill="hold">
                                          <p:stCondLst>
                                            <p:cond delay="499"/>
                                          </p:stCondLst>
                                        </p:cTn>
                                        <p:tgtEl>
                                          <p:spTgt spid="382"/>
                                        </p:tgtEl>
                                        <p:attrNameLst>
                                          <p:attrName>style.visibility</p:attrName>
                                        </p:attrNameLst>
                                      </p:cBhvr>
                                      <p:to>
                                        <p:strVal val="hidden"/>
                                      </p:to>
                                    </p:set>
                                  </p:childTnLst>
                                </p:cTn>
                              </p:par>
                              <p:par>
                                <p:cTn id="70" presetID="10" presetClass="entr" presetSubtype="0" fill="hold" nodeType="withEffect">
                                  <p:stCondLst>
                                    <p:cond delay="1100"/>
                                  </p:stCondLst>
                                  <p:childTnLst>
                                    <p:set>
                                      <p:cBhvr>
                                        <p:cTn id="71" dur="1" fill="hold">
                                          <p:stCondLst>
                                            <p:cond delay="0"/>
                                          </p:stCondLst>
                                        </p:cTn>
                                        <p:tgtEl>
                                          <p:spTgt spid="381"/>
                                        </p:tgtEl>
                                        <p:attrNameLst>
                                          <p:attrName>style.visibility</p:attrName>
                                        </p:attrNameLst>
                                      </p:cBhvr>
                                      <p:to>
                                        <p:strVal val="visible"/>
                                      </p:to>
                                    </p:set>
                                    <p:animEffect transition="in" filter="fade">
                                      <p:cBhvr>
                                        <p:cTn id="72" dur="500"/>
                                        <p:tgtEl>
                                          <p:spTgt spid="381"/>
                                        </p:tgtEl>
                                      </p:cBhvr>
                                    </p:animEffect>
                                  </p:childTnLst>
                                </p:cTn>
                              </p:par>
                              <p:par>
                                <p:cTn id="73" presetID="42" presetClass="path" presetSubtype="0" accel="50000" decel="50000" fill="hold" nodeType="withEffect">
                                  <p:stCondLst>
                                    <p:cond delay="1000"/>
                                  </p:stCondLst>
                                  <p:childTnLst>
                                    <p:animMotion origin="layout" path="M 6.25E-7 0.00394 L 0.21042 0.10995 " pathEditMode="relative" rAng="0" ptsTypes="AA">
                                      <p:cBhvr>
                                        <p:cTn id="74" dur="1500" fill="hold"/>
                                        <p:tgtEl>
                                          <p:spTgt spid="381"/>
                                        </p:tgtEl>
                                        <p:attrNameLst>
                                          <p:attrName>ppt_x</p:attrName>
                                          <p:attrName>ppt_y</p:attrName>
                                        </p:attrNameLst>
                                      </p:cBhvr>
                                      <p:rCtr x="10521" y="5301"/>
                                    </p:animMotion>
                                  </p:childTnLst>
                                </p:cTn>
                              </p:par>
                              <p:par>
                                <p:cTn id="75" presetID="10" presetClass="exit" presetSubtype="0" fill="hold" nodeType="withEffect">
                                  <p:stCondLst>
                                    <p:cond delay="2000"/>
                                  </p:stCondLst>
                                  <p:childTnLst>
                                    <p:animEffect transition="out" filter="fade">
                                      <p:cBhvr>
                                        <p:cTn id="76" dur="500"/>
                                        <p:tgtEl>
                                          <p:spTgt spid="381"/>
                                        </p:tgtEl>
                                      </p:cBhvr>
                                    </p:animEffect>
                                    <p:set>
                                      <p:cBhvr>
                                        <p:cTn id="77" dur="1" fill="hold">
                                          <p:stCondLst>
                                            <p:cond delay="499"/>
                                          </p:stCondLst>
                                        </p:cTn>
                                        <p:tgtEl>
                                          <p:spTgt spid="381"/>
                                        </p:tgtEl>
                                        <p:attrNameLst>
                                          <p:attrName>style.visibility</p:attrName>
                                        </p:attrNameLst>
                                      </p:cBhvr>
                                      <p:to>
                                        <p:strVal val="hidden"/>
                                      </p:to>
                                    </p:set>
                                  </p:childTnLst>
                                </p:cTn>
                              </p:par>
                            </p:childTnLst>
                          </p:cTn>
                        </p:par>
                        <p:par>
                          <p:cTn id="78" fill="hold">
                            <p:stCondLst>
                              <p:cond delay="2500"/>
                            </p:stCondLst>
                            <p:childTnLst>
                              <p:par>
                                <p:cTn id="79" presetID="10" presetClass="entr" presetSubtype="0" fill="hold" nodeType="afterEffect">
                                  <p:stCondLst>
                                    <p:cond delay="0"/>
                                  </p:stCondLst>
                                  <p:childTnLst>
                                    <p:set>
                                      <p:cBhvr>
                                        <p:cTn id="80" dur="1" fill="hold">
                                          <p:stCondLst>
                                            <p:cond delay="0"/>
                                          </p:stCondLst>
                                        </p:cTn>
                                        <p:tgtEl>
                                          <p:spTgt spid="383"/>
                                        </p:tgtEl>
                                        <p:attrNameLst>
                                          <p:attrName>style.visibility</p:attrName>
                                        </p:attrNameLst>
                                      </p:cBhvr>
                                      <p:to>
                                        <p:strVal val="visible"/>
                                      </p:to>
                                    </p:set>
                                    <p:animEffect transition="in" filter="fade">
                                      <p:cBhvr>
                                        <p:cTn id="81" dur="500"/>
                                        <p:tgtEl>
                                          <p:spTgt spid="383"/>
                                        </p:tgtEl>
                                      </p:cBhvr>
                                    </p:animEffect>
                                  </p:childTnLst>
                                </p:cTn>
                              </p:par>
                              <p:par>
                                <p:cTn id="82" presetID="42" presetClass="path" presetSubtype="0" accel="50000" decel="50000" fill="hold" nodeType="withEffect">
                                  <p:stCondLst>
                                    <p:cond delay="0"/>
                                  </p:stCondLst>
                                  <p:childTnLst>
                                    <p:animMotion origin="layout" path="M 6.25E-7 -7.40741E-7 L 0.20937 0.12662 " pathEditMode="relative" rAng="0" ptsTypes="AA">
                                      <p:cBhvr>
                                        <p:cTn id="83" dur="1500" fill="hold"/>
                                        <p:tgtEl>
                                          <p:spTgt spid="383"/>
                                        </p:tgtEl>
                                        <p:attrNameLst>
                                          <p:attrName>ppt_x</p:attrName>
                                          <p:attrName>ppt_y</p:attrName>
                                        </p:attrNameLst>
                                      </p:cBhvr>
                                      <p:rCtr x="10469" y="6319"/>
                                    </p:animMotion>
                                  </p:childTnLst>
                                </p:cTn>
                              </p:par>
                              <p:par>
                                <p:cTn id="84" presetID="10" presetClass="exit" presetSubtype="0" fill="hold" nodeType="withEffect">
                                  <p:stCondLst>
                                    <p:cond delay="900"/>
                                  </p:stCondLst>
                                  <p:childTnLst>
                                    <p:animEffect transition="out" filter="fade">
                                      <p:cBhvr>
                                        <p:cTn id="85" dur="500"/>
                                        <p:tgtEl>
                                          <p:spTgt spid="383"/>
                                        </p:tgtEl>
                                      </p:cBhvr>
                                    </p:animEffect>
                                    <p:set>
                                      <p:cBhvr>
                                        <p:cTn id="86" dur="1" fill="hold">
                                          <p:stCondLst>
                                            <p:cond delay="499"/>
                                          </p:stCondLst>
                                        </p:cTn>
                                        <p:tgtEl>
                                          <p:spTgt spid="383"/>
                                        </p:tgtEl>
                                        <p:attrNameLst>
                                          <p:attrName>style.visibility</p:attrName>
                                        </p:attrNameLst>
                                      </p:cBhvr>
                                      <p:to>
                                        <p:strVal val="hidden"/>
                                      </p:to>
                                    </p:set>
                                  </p:childTnLst>
                                </p:cTn>
                              </p:par>
                            </p:childTnLst>
                          </p:cTn>
                        </p:par>
                        <p:par>
                          <p:cTn id="87" fill="hold">
                            <p:stCondLst>
                              <p:cond delay="4000"/>
                            </p:stCondLst>
                            <p:childTnLst>
                              <p:par>
                                <p:cTn id="88" presetID="10" presetClass="entr" presetSubtype="0" fill="hold" nodeType="afterEffect">
                                  <p:stCondLst>
                                    <p:cond delay="0"/>
                                  </p:stCondLst>
                                  <p:childTnLst>
                                    <p:set>
                                      <p:cBhvr>
                                        <p:cTn id="89" dur="1" fill="hold">
                                          <p:stCondLst>
                                            <p:cond delay="0"/>
                                          </p:stCondLst>
                                        </p:cTn>
                                        <p:tgtEl>
                                          <p:spTgt spid="385"/>
                                        </p:tgtEl>
                                        <p:attrNameLst>
                                          <p:attrName>style.visibility</p:attrName>
                                        </p:attrNameLst>
                                      </p:cBhvr>
                                      <p:to>
                                        <p:strVal val="visible"/>
                                      </p:to>
                                    </p:set>
                                    <p:animEffect transition="in" filter="fade">
                                      <p:cBhvr>
                                        <p:cTn id="90" dur="500"/>
                                        <p:tgtEl>
                                          <p:spTgt spid="385"/>
                                        </p:tgtEl>
                                      </p:cBhvr>
                                    </p:animEffect>
                                  </p:childTnLst>
                                </p:cTn>
                              </p:par>
                              <p:par>
                                <p:cTn id="91" presetID="42" presetClass="path" presetSubtype="0" accel="50000" decel="50000" fill="hold" nodeType="withEffect">
                                  <p:stCondLst>
                                    <p:cond delay="0"/>
                                  </p:stCondLst>
                                  <p:childTnLst>
                                    <p:animMotion origin="layout" path="M 6.25E-7 -7.40741E-7 L 0.20443 0.02176 " pathEditMode="relative" rAng="0" ptsTypes="AA">
                                      <p:cBhvr>
                                        <p:cTn id="92" dur="1500" fill="hold"/>
                                        <p:tgtEl>
                                          <p:spTgt spid="385"/>
                                        </p:tgtEl>
                                        <p:attrNameLst>
                                          <p:attrName>ppt_x</p:attrName>
                                          <p:attrName>ppt_y</p:attrName>
                                        </p:attrNameLst>
                                      </p:cBhvr>
                                      <p:rCtr x="10221" y="1088"/>
                                    </p:animMotion>
                                  </p:childTnLst>
                                </p:cTn>
                              </p:par>
                              <p:par>
                                <p:cTn id="93" presetID="10" presetClass="exit" presetSubtype="0" fill="hold" nodeType="withEffect">
                                  <p:stCondLst>
                                    <p:cond delay="1000"/>
                                  </p:stCondLst>
                                  <p:childTnLst>
                                    <p:animEffect transition="out" filter="fade">
                                      <p:cBhvr>
                                        <p:cTn id="94" dur="500"/>
                                        <p:tgtEl>
                                          <p:spTgt spid="385"/>
                                        </p:tgtEl>
                                      </p:cBhvr>
                                    </p:animEffect>
                                    <p:set>
                                      <p:cBhvr>
                                        <p:cTn id="95" dur="1" fill="hold">
                                          <p:stCondLst>
                                            <p:cond delay="499"/>
                                          </p:stCondLst>
                                        </p:cTn>
                                        <p:tgtEl>
                                          <p:spTgt spid="385"/>
                                        </p:tgtEl>
                                        <p:attrNameLst>
                                          <p:attrName>style.visibility</p:attrName>
                                        </p:attrNameLst>
                                      </p:cBhvr>
                                      <p:to>
                                        <p:strVal val="hidden"/>
                                      </p:to>
                                    </p:set>
                                  </p:childTnLst>
                                </p:cTn>
                              </p:par>
                            </p:childTnLst>
                          </p:cTn>
                        </p:par>
                        <p:par>
                          <p:cTn id="96" fill="hold">
                            <p:stCondLst>
                              <p:cond delay="5500"/>
                            </p:stCondLst>
                            <p:childTnLst>
                              <p:par>
                                <p:cTn id="97" presetID="10" presetClass="entr" presetSubtype="0" fill="hold" grpId="1" nodeType="afterEffect">
                                  <p:stCondLst>
                                    <p:cond delay="0"/>
                                  </p:stCondLst>
                                  <p:childTnLst>
                                    <p:set>
                                      <p:cBhvr>
                                        <p:cTn id="98" dur="1" fill="hold">
                                          <p:stCondLst>
                                            <p:cond delay="0"/>
                                          </p:stCondLst>
                                        </p:cTn>
                                        <p:tgtEl>
                                          <p:spTgt spid="384"/>
                                        </p:tgtEl>
                                        <p:attrNameLst>
                                          <p:attrName>style.visibility</p:attrName>
                                        </p:attrNameLst>
                                      </p:cBhvr>
                                      <p:to>
                                        <p:strVal val="visible"/>
                                      </p:to>
                                    </p:set>
                                    <p:animEffect transition="in" filter="fade">
                                      <p:cBhvr>
                                        <p:cTn id="99" dur="500"/>
                                        <p:tgtEl>
                                          <p:spTgt spid="384"/>
                                        </p:tgtEl>
                                      </p:cBhvr>
                                    </p:animEffect>
                                  </p:childTnLst>
                                </p:cTn>
                              </p:par>
                              <p:par>
                                <p:cTn id="100" presetID="42" presetClass="path" presetSubtype="0" accel="50000" decel="50000" fill="hold" grpId="0" nodeType="withEffect">
                                  <p:stCondLst>
                                    <p:cond delay="0"/>
                                  </p:stCondLst>
                                  <p:childTnLst>
                                    <p:animMotion origin="layout" path="M -4.375E-6 -3.7037E-6 L 0.21342 0.10348 " pathEditMode="relative" rAng="0" ptsTypes="AA">
                                      <p:cBhvr>
                                        <p:cTn id="101" dur="1500" fill="hold"/>
                                        <p:tgtEl>
                                          <p:spTgt spid="384"/>
                                        </p:tgtEl>
                                        <p:attrNameLst>
                                          <p:attrName>ppt_x</p:attrName>
                                          <p:attrName>ppt_y</p:attrName>
                                        </p:attrNameLst>
                                      </p:cBhvr>
                                      <p:rCtr x="10664" y="5162"/>
                                    </p:animMotion>
                                  </p:childTnLst>
                                </p:cTn>
                              </p:par>
                              <p:par>
                                <p:cTn id="102" presetID="10" presetClass="exit" presetSubtype="0" fill="hold" grpId="2" nodeType="withEffect">
                                  <p:stCondLst>
                                    <p:cond delay="1000"/>
                                  </p:stCondLst>
                                  <p:childTnLst>
                                    <p:animEffect transition="out" filter="fade">
                                      <p:cBhvr>
                                        <p:cTn id="103" dur="500"/>
                                        <p:tgtEl>
                                          <p:spTgt spid="384"/>
                                        </p:tgtEl>
                                      </p:cBhvr>
                                    </p:animEffect>
                                    <p:set>
                                      <p:cBhvr>
                                        <p:cTn id="104" dur="1" fill="hold">
                                          <p:stCondLst>
                                            <p:cond delay="499"/>
                                          </p:stCondLst>
                                        </p:cTn>
                                        <p:tgtEl>
                                          <p:spTgt spid="384"/>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1" nodeType="clickEffect">
                                  <p:stCondLst>
                                    <p:cond delay="0"/>
                                  </p:stCondLst>
                                  <p:childTnLst>
                                    <p:set>
                                      <p:cBhvr>
                                        <p:cTn id="108" dur="1" fill="hold">
                                          <p:stCondLst>
                                            <p:cond delay="0"/>
                                          </p:stCondLst>
                                        </p:cTn>
                                        <p:tgtEl>
                                          <p:spTgt spid="7">
                                            <p:bg/>
                                          </p:spTgt>
                                        </p:tgtEl>
                                        <p:attrNameLst>
                                          <p:attrName>style.visibility</p:attrName>
                                        </p:attrNameLst>
                                      </p:cBhvr>
                                      <p:to>
                                        <p:strVal val="visible"/>
                                      </p:to>
                                    </p:set>
                                    <p:anim calcmode="lin" valueType="num">
                                      <p:cBhvr additive="base">
                                        <p:cTn id="109"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10" dur="500" fill="hold"/>
                                        <p:tgtEl>
                                          <p:spTgt spid="7">
                                            <p:bg/>
                                          </p:spTgt>
                                        </p:tgtEl>
                                        <p:attrNameLst>
                                          <p:attrName>ppt_y</p:attrName>
                                        </p:attrNameLst>
                                      </p:cBhvr>
                                      <p:tavLst>
                                        <p:tav tm="0">
                                          <p:val>
                                            <p:strVal val="1+#ppt_h/2"/>
                                          </p:val>
                                        </p:tav>
                                        <p:tav tm="100000">
                                          <p:val>
                                            <p:strVal val="#ppt_y"/>
                                          </p:val>
                                        </p:tav>
                                      </p:tavLst>
                                    </p:anim>
                                  </p:childTnLst>
                                </p:cTn>
                              </p:par>
                              <p:par>
                                <p:cTn id="111" presetID="2" presetClass="entr" presetSubtype="4" fill="hold" grpId="1" nodeType="withEffect">
                                  <p:stCondLst>
                                    <p:cond delay="0"/>
                                  </p:stCondLst>
                                  <p:childTnLst>
                                    <p:set>
                                      <p:cBhvr>
                                        <p:cTn id="112" dur="1" fill="hold">
                                          <p:stCondLst>
                                            <p:cond delay="0"/>
                                          </p:stCondLst>
                                        </p:cTn>
                                        <p:tgtEl>
                                          <p:spTgt spid="7">
                                            <p:txEl>
                                              <p:pRg st="0" end="0"/>
                                            </p:txEl>
                                          </p:spTgt>
                                        </p:tgtEl>
                                        <p:attrNameLst>
                                          <p:attrName>style.visibility</p:attrName>
                                        </p:attrNameLst>
                                      </p:cBhvr>
                                      <p:to>
                                        <p:strVal val="visible"/>
                                      </p:to>
                                    </p:set>
                                    <p:anim calcmode="lin" valueType="num">
                                      <p:cBhvr additive="base">
                                        <p:cTn id="1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1" nodeType="withEffect">
                                  <p:stCondLst>
                                    <p:cond delay="0"/>
                                  </p:stCondLst>
                                  <p:childTnLst>
                                    <p:set>
                                      <p:cBhvr>
                                        <p:cTn id="116" dur="1" fill="hold">
                                          <p:stCondLst>
                                            <p:cond delay="0"/>
                                          </p:stCondLst>
                                        </p:cTn>
                                        <p:tgtEl>
                                          <p:spTgt spid="7">
                                            <p:txEl>
                                              <p:pRg st="1" end="1"/>
                                            </p:txEl>
                                          </p:spTgt>
                                        </p:tgtEl>
                                        <p:attrNameLst>
                                          <p:attrName>style.visibility</p:attrName>
                                        </p:attrNameLst>
                                      </p:cBhvr>
                                      <p:to>
                                        <p:strVal val="visible"/>
                                      </p:to>
                                    </p:set>
                                    <p:anim calcmode="lin" valueType="num">
                                      <p:cBhvr additive="base">
                                        <p:cTn id="1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1" nodeType="withEffect">
                                  <p:stCondLst>
                                    <p:cond delay="0"/>
                                  </p:stCondLst>
                                  <p:childTnLst>
                                    <p:set>
                                      <p:cBhvr>
                                        <p:cTn id="120" dur="1" fill="hold">
                                          <p:stCondLst>
                                            <p:cond delay="0"/>
                                          </p:stCondLst>
                                        </p:cTn>
                                        <p:tgtEl>
                                          <p:spTgt spid="7">
                                            <p:txEl>
                                              <p:pRg st="2" end="2"/>
                                            </p:txEl>
                                          </p:spTgt>
                                        </p:tgtEl>
                                        <p:attrNameLst>
                                          <p:attrName>style.visibility</p:attrName>
                                        </p:attrNameLst>
                                      </p:cBhvr>
                                      <p:to>
                                        <p:strVal val="visible"/>
                                      </p:to>
                                    </p:set>
                                    <p:anim calcmode="lin" valueType="num">
                                      <p:cBhvr additive="base">
                                        <p:cTn id="1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1" nodeType="withEffect">
                                  <p:stCondLst>
                                    <p:cond delay="0"/>
                                  </p:stCondLst>
                                  <p:childTnLst>
                                    <p:set>
                                      <p:cBhvr>
                                        <p:cTn id="124" dur="1" fill="hold">
                                          <p:stCondLst>
                                            <p:cond delay="0"/>
                                          </p:stCondLst>
                                        </p:cTn>
                                        <p:tgtEl>
                                          <p:spTgt spid="7">
                                            <p:txEl>
                                              <p:pRg st="3" end="3"/>
                                            </p:txEl>
                                          </p:spTgt>
                                        </p:tgtEl>
                                        <p:attrNameLst>
                                          <p:attrName>style.visibility</p:attrName>
                                        </p:attrNameLst>
                                      </p:cBhvr>
                                      <p:to>
                                        <p:strVal val="visible"/>
                                      </p:to>
                                    </p:set>
                                    <p:anim calcmode="lin" valueType="num">
                                      <p:cBhvr additive="base">
                                        <p:cTn id="1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1" nodeType="withEffect">
                                  <p:stCondLst>
                                    <p:cond delay="0"/>
                                  </p:stCondLst>
                                  <p:childTnLst>
                                    <p:set>
                                      <p:cBhvr>
                                        <p:cTn id="128" dur="1" fill="hold">
                                          <p:stCondLst>
                                            <p:cond delay="0"/>
                                          </p:stCondLst>
                                        </p:cTn>
                                        <p:tgtEl>
                                          <p:spTgt spid="7">
                                            <p:txEl>
                                              <p:pRg st="4" end="4"/>
                                            </p:txEl>
                                          </p:spTgt>
                                        </p:tgtEl>
                                        <p:attrNameLst>
                                          <p:attrName>style.visibility</p:attrName>
                                        </p:attrNameLst>
                                      </p:cBhvr>
                                      <p:to>
                                        <p:strVal val="visible"/>
                                      </p:to>
                                    </p:set>
                                    <p:anim calcmode="lin" valueType="num">
                                      <p:cBhvr additive="base">
                                        <p:cTn id="1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1" nodeType="withEffect">
                                  <p:stCondLst>
                                    <p:cond delay="0"/>
                                  </p:stCondLst>
                                  <p:childTnLst>
                                    <p:set>
                                      <p:cBhvr>
                                        <p:cTn id="132" dur="1" fill="hold">
                                          <p:stCondLst>
                                            <p:cond delay="0"/>
                                          </p:stCondLst>
                                        </p:cTn>
                                        <p:tgtEl>
                                          <p:spTgt spid="7">
                                            <p:txEl>
                                              <p:pRg st="5" end="5"/>
                                            </p:txEl>
                                          </p:spTgt>
                                        </p:tgtEl>
                                        <p:attrNameLst>
                                          <p:attrName>style.visibility</p:attrName>
                                        </p:attrNameLst>
                                      </p:cBhvr>
                                      <p:to>
                                        <p:strVal val="visible"/>
                                      </p:to>
                                    </p:set>
                                    <p:anim calcmode="lin" valueType="num">
                                      <p:cBhvr additive="base">
                                        <p:cTn id="1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1" nodeType="withEffect">
                                  <p:stCondLst>
                                    <p:cond delay="0"/>
                                  </p:stCondLst>
                                  <p:childTnLst>
                                    <p:set>
                                      <p:cBhvr>
                                        <p:cTn id="136" dur="1" fill="hold">
                                          <p:stCondLst>
                                            <p:cond delay="0"/>
                                          </p:stCondLst>
                                        </p:cTn>
                                        <p:tgtEl>
                                          <p:spTgt spid="7">
                                            <p:txEl>
                                              <p:pRg st="6" end="6"/>
                                            </p:txEl>
                                          </p:spTgt>
                                        </p:tgtEl>
                                        <p:attrNameLst>
                                          <p:attrName>style.visibility</p:attrName>
                                        </p:attrNameLst>
                                      </p:cBhvr>
                                      <p:to>
                                        <p:strVal val="visible"/>
                                      </p:to>
                                    </p:set>
                                    <p:anim calcmode="lin" valueType="num">
                                      <p:cBhvr additive="base">
                                        <p:cTn id="1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139" presetID="2" presetClass="entr" presetSubtype="4" fill="hold" grpId="1" nodeType="withEffect">
                                  <p:stCondLst>
                                    <p:cond delay="0"/>
                                  </p:stCondLst>
                                  <p:childTnLst>
                                    <p:set>
                                      <p:cBhvr>
                                        <p:cTn id="140" dur="1" fill="hold">
                                          <p:stCondLst>
                                            <p:cond delay="0"/>
                                          </p:stCondLst>
                                        </p:cTn>
                                        <p:tgtEl>
                                          <p:spTgt spid="7">
                                            <p:txEl>
                                              <p:pRg st="7" end="7"/>
                                            </p:txEl>
                                          </p:spTgt>
                                        </p:tgtEl>
                                        <p:attrNameLst>
                                          <p:attrName>style.visibility</p:attrName>
                                        </p:attrNameLst>
                                      </p:cBhvr>
                                      <p:to>
                                        <p:strVal val="visible"/>
                                      </p:to>
                                    </p:set>
                                    <p:anim calcmode="lin" valueType="num">
                                      <p:cBhvr additive="base">
                                        <p:cTn id="1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143" presetID="2" presetClass="entr" presetSubtype="4" fill="hold" grpId="1" nodeType="withEffect">
                                  <p:stCondLst>
                                    <p:cond delay="0"/>
                                  </p:stCondLst>
                                  <p:childTnLst>
                                    <p:set>
                                      <p:cBhvr>
                                        <p:cTn id="144" dur="1" fill="hold">
                                          <p:stCondLst>
                                            <p:cond delay="0"/>
                                          </p:stCondLst>
                                        </p:cTn>
                                        <p:tgtEl>
                                          <p:spTgt spid="7">
                                            <p:txEl>
                                              <p:pRg st="8" end="8"/>
                                            </p:txEl>
                                          </p:spTgt>
                                        </p:tgtEl>
                                        <p:attrNameLst>
                                          <p:attrName>style.visibility</p:attrName>
                                        </p:attrNameLst>
                                      </p:cBhvr>
                                      <p:to>
                                        <p:strVal val="visible"/>
                                      </p:to>
                                    </p:set>
                                    <p:anim calcmode="lin" valueType="num">
                                      <p:cBhvr additive="base">
                                        <p:cTn id="1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47" presetID="2" presetClass="entr" presetSubtype="4" fill="hold" grpId="1" nodeType="withEffect">
                                  <p:stCondLst>
                                    <p:cond delay="0"/>
                                  </p:stCondLst>
                                  <p:childTnLst>
                                    <p:set>
                                      <p:cBhvr>
                                        <p:cTn id="148" dur="1" fill="hold">
                                          <p:stCondLst>
                                            <p:cond delay="0"/>
                                          </p:stCondLst>
                                        </p:cTn>
                                        <p:tgtEl>
                                          <p:spTgt spid="7">
                                            <p:txEl>
                                              <p:pRg st="9" end="9"/>
                                            </p:txEl>
                                          </p:spTgt>
                                        </p:tgtEl>
                                        <p:attrNameLst>
                                          <p:attrName>style.visibility</p:attrName>
                                        </p:attrNameLst>
                                      </p:cBhvr>
                                      <p:to>
                                        <p:strVal val="visible"/>
                                      </p:to>
                                    </p:set>
                                    <p:anim calcmode="lin" valueType="num">
                                      <p:cBhvr additive="base">
                                        <p:cTn id="1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151" presetID="2" presetClass="entr" presetSubtype="4" fill="hold" grpId="1" nodeType="withEffect">
                                  <p:stCondLst>
                                    <p:cond delay="0"/>
                                  </p:stCondLst>
                                  <p:childTnLst>
                                    <p:set>
                                      <p:cBhvr>
                                        <p:cTn id="152" dur="1" fill="hold">
                                          <p:stCondLst>
                                            <p:cond delay="0"/>
                                          </p:stCondLst>
                                        </p:cTn>
                                        <p:tgtEl>
                                          <p:spTgt spid="7">
                                            <p:txEl>
                                              <p:pRg st="10" end="10"/>
                                            </p:txEl>
                                          </p:spTgt>
                                        </p:tgtEl>
                                        <p:attrNameLst>
                                          <p:attrName>style.visibility</p:attrName>
                                        </p:attrNameLst>
                                      </p:cBhvr>
                                      <p:to>
                                        <p:strVal val="visible"/>
                                      </p:to>
                                    </p:set>
                                    <p:anim calcmode="lin" valueType="num">
                                      <p:cBhvr additive="base">
                                        <p:cTn id="1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155" presetID="2" presetClass="entr" presetSubtype="4" fill="hold" grpId="1" nodeType="withEffect">
                                  <p:stCondLst>
                                    <p:cond delay="0"/>
                                  </p:stCondLst>
                                  <p:childTnLst>
                                    <p:set>
                                      <p:cBhvr>
                                        <p:cTn id="156" dur="1" fill="hold">
                                          <p:stCondLst>
                                            <p:cond delay="0"/>
                                          </p:stCondLst>
                                        </p:cTn>
                                        <p:tgtEl>
                                          <p:spTgt spid="7">
                                            <p:txEl>
                                              <p:pRg st="11" end="11"/>
                                            </p:txEl>
                                          </p:spTgt>
                                        </p:tgtEl>
                                        <p:attrNameLst>
                                          <p:attrName>style.visibility</p:attrName>
                                        </p:attrNameLst>
                                      </p:cBhvr>
                                      <p:to>
                                        <p:strVal val="visible"/>
                                      </p:to>
                                    </p:set>
                                    <p:anim calcmode="lin" valueType="num">
                                      <p:cBhvr additive="base">
                                        <p:cTn id="1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159" presetID="2" presetClass="entr" presetSubtype="4" fill="hold" grpId="1" nodeType="withEffect">
                                  <p:stCondLst>
                                    <p:cond delay="0"/>
                                  </p:stCondLst>
                                  <p:childTnLst>
                                    <p:set>
                                      <p:cBhvr>
                                        <p:cTn id="160" dur="1" fill="hold">
                                          <p:stCondLst>
                                            <p:cond delay="0"/>
                                          </p:stCondLst>
                                        </p:cTn>
                                        <p:tgtEl>
                                          <p:spTgt spid="7">
                                            <p:txEl>
                                              <p:pRg st="12" end="12"/>
                                            </p:txEl>
                                          </p:spTgt>
                                        </p:tgtEl>
                                        <p:attrNameLst>
                                          <p:attrName>style.visibility</p:attrName>
                                        </p:attrNameLst>
                                      </p:cBhvr>
                                      <p:to>
                                        <p:strVal val="visible"/>
                                      </p:to>
                                    </p:set>
                                    <p:anim calcmode="lin" valueType="num">
                                      <p:cBhvr additive="base">
                                        <p:cTn id="1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163" presetID="2" presetClass="entr" presetSubtype="4" fill="hold" grpId="1" nodeType="withEffect">
                                  <p:stCondLst>
                                    <p:cond delay="0"/>
                                  </p:stCondLst>
                                  <p:childTnLst>
                                    <p:set>
                                      <p:cBhvr>
                                        <p:cTn id="164" dur="1" fill="hold">
                                          <p:stCondLst>
                                            <p:cond delay="0"/>
                                          </p:stCondLst>
                                        </p:cTn>
                                        <p:tgtEl>
                                          <p:spTgt spid="7">
                                            <p:txEl>
                                              <p:pRg st="13" end="13"/>
                                            </p:txEl>
                                          </p:spTgt>
                                        </p:tgtEl>
                                        <p:attrNameLst>
                                          <p:attrName>style.visibility</p:attrName>
                                        </p:attrNameLst>
                                      </p:cBhvr>
                                      <p:to>
                                        <p:strVal val="visible"/>
                                      </p:to>
                                    </p:set>
                                    <p:anim calcmode="lin" valueType="num">
                                      <p:cBhvr additive="base">
                                        <p:cTn id="1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167" presetID="2" presetClass="entr" presetSubtype="4" fill="hold" grpId="1" nodeType="withEffect">
                                  <p:stCondLst>
                                    <p:cond delay="0"/>
                                  </p:stCondLst>
                                  <p:childTnLst>
                                    <p:set>
                                      <p:cBhvr>
                                        <p:cTn id="168" dur="1" fill="hold">
                                          <p:stCondLst>
                                            <p:cond delay="0"/>
                                          </p:stCondLst>
                                        </p:cTn>
                                        <p:tgtEl>
                                          <p:spTgt spid="7">
                                            <p:txEl>
                                              <p:pRg st="14" end="14"/>
                                            </p:txEl>
                                          </p:spTgt>
                                        </p:tgtEl>
                                        <p:attrNameLst>
                                          <p:attrName>style.visibility</p:attrName>
                                        </p:attrNameLst>
                                      </p:cBhvr>
                                      <p:to>
                                        <p:strVal val="visible"/>
                                      </p:to>
                                    </p:set>
                                    <p:anim calcmode="lin" valueType="num">
                                      <p:cBhvr additive="base">
                                        <p:cTn id="1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171" presetID="2" presetClass="entr" presetSubtype="4" fill="hold" grpId="1" nodeType="withEffect">
                                  <p:stCondLst>
                                    <p:cond delay="0"/>
                                  </p:stCondLst>
                                  <p:childTnLst>
                                    <p:set>
                                      <p:cBhvr>
                                        <p:cTn id="172" dur="1" fill="hold">
                                          <p:stCondLst>
                                            <p:cond delay="0"/>
                                          </p:stCondLst>
                                        </p:cTn>
                                        <p:tgtEl>
                                          <p:spTgt spid="7">
                                            <p:txEl>
                                              <p:pRg st="15" end="15"/>
                                            </p:txEl>
                                          </p:spTgt>
                                        </p:tgtEl>
                                        <p:attrNameLst>
                                          <p:attrName>style.visibility</p:attrName>
                                        </p:attrNameLst>
                                      </p:cBhvr>
                                      <p:to>
                                        <p:strVal val="visible"/>
                                      </p:to>
                                    </p:set>
                                    <p:anim calcmode="lin" valueType="num">
                                      <p:cBhvr additive="base">
                                        <p:cTn id="173"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174" dur="500" fill="hold"/>
                                        <p:tgtEl>
                                          <p:spTgt spid="7">
                                            <p:txEl>
                                              <p:pRg st="15" end="15"/>
                                            </p:txEl>
                                          </p:spTgt>
                                        </p:tgtEl>
                                        <p:attrNameLst>
                                          <p:attrName>ppt_y</p:attrName>
                                        </p:attrNameLst>
                                      </p:cBhvr>
                                      <p:tavLst>
                                        <p:tav tm="0">
                                          <p:val>
                                            <p:strVal val="1+#ppt_h/2"/>
                                          </p:val>
                                        </p:tav>
                                        <p:tav tm="100000">
                                          <p:val>
                                            <p:strVal val="#ppt_y"/>
                                          </p:val>
                                        </p:tav>
                                      </p:tavLst>
                                    </p:anim>
                                  </p:childTnLst>
                                </p:cTn>
                              </p:par>
                              <p:par>
                                <p:cTn id="175" presetID="2" presetClass="entr" presetSubtype="4" fill="hold" grpId="1" nodeType="withEffect">
                                  <p:stCondLst>
                                    <p:cond delay="0"/>
                                  </p:stCondLst>
                                  <p:childTnLst>
                                    <p:set>
                                      <p:cBhvr>
                                        <p:cTn id="176" dur="1" fill="hold">
                                          <p:stCondLst>
                                            <p:cond delay="0"/>
                                          </p:stCondLst>
                                        </p:cTn>
                                        <p:tgtEl>
                                          <p:spTgt spid="7">
                                            <p:txEl>
                                              <p:pRg st="16" end="16"/>
                                            </p:txEl>
                                          </p:spTgt>
                                        </p:tgtEl>
                                        <p:attrNameLst>
                                          <p:attrName>style.visibility</p:attrName>
                                        </p:attrNameLst>
                                      </p:cBhvr>
                                      <p:to>
                                        <p:strVal val="visible"/>
                                      </p:to>
                                    </p:set>
                                    <p:anim calcmode="lin" valueType="num">
                                      <p:cBhvr additive="base">
                                        <p:cTn id="177"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7">
                                            <p:txEl>
                                              <p:pRg st="16" end="16"/>
                                            </p:txEl>
                                          </p:spTgt>
                                        </p:tgtEl>
                                        <p:attrNameLst>
                                          <p:attrName>ppt_y</p:attrName>
                                        </p:attrNameLst>
                                      </p:cBhvr>
                                      <p:tavLst>
                                        <p:tav tm="0">
                                          <p:val>
                                            <p:strVal val="1+#ppt_h/2"/>
                                          </p:val>
                                        </p:tav>
                                        <p:tav tm="100000">
                                          <p:val>
                                            <p:strVal val="#ppt_y"/>
                                          </p:val>
                                        </p:tav>
                                      </p:tavLst>
                                    </p:anim>
                                  </p:childTnLst>
                                </p:cTn>
                              </p:par>
                              <p:par>
                                <p:cTn id="179" presetID="2" presetClass="entr" presetSubtype="4" fill="hold" grpId="1" nodeType="withEffect">
                                  <p:stCondLst>
                                    <p:cond delay="0"/>
                                  </p:stCondLst>
                                  <p:childTnLst>
                                    <p:set>
                                      <p:cBhvr>
                                        <p:cTn id="180" dur="1" fill="hold">
                                          <p:stCondLst>
                                            <p:cond delay="0"/>
                                          </p:stCondLst>
                                        </p:cTn>
                                        <p:tgtEl>
                                          <p:spTgt spid="7">
                                            <p:txEl>
                                              <p:pRg st="17" end="17"/>
                                            </p:txEl>
                                          </p:spTgt>
                                        </p:tgtEl>
                                        <p:attrNameLst>
                                          <p:attrName>style.visibility</p:attrName>
                                        </p:attrNameLst>
                                      </p:cBhvr>
                                      <p:to>
                                        <p:strVal val="visible"/>
                                      </p:to>
                                    </p:set>
                                    <p:anim calcmode="lin" valueType="num">
                                      <p:cBhvr additive="base">
                                        <p:cTn id="181"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7">
                                            <p:txEl>
                                              <p:pRg st="17" end="17"/>
                                            </p:txEl>
                                          </p:spTgt>
                                        </p:tgtEl>
                                        <p:attrNameLst>
                                          <p:attrName>ppt_y</p:attrName>
                                        </p:attrNameLst>
                                      </p:cBhvr>
                                      <p:tavLst>
                                        <p:tav tm="0">
                                          <p:val>
                                            <p:strVal val="1+#ppt_h/2"/>
                                          </p:val>
                                        </p:tav>
                                        <p:tav tm="100000">
                                          <p:val>
                                            <p:strVal val="#ppt_y"/>
                                          </p:val>
                                        </p:tav>
                                      </p:tavLst>
                                    </p:anim>
                                  </p:childTnLst>
                                </p:cTn>
                              </p:par>
                              <p:par>
                                <p:cTn id="183" presetID="2" presetClass="entr" presetSubtype="4" fill="hold" grpId="1" nodeType="withEffect">
                                  <p:stCondLst>
                                    <p:cond delay="0"/>
                                  </p:stCondLst>
                                  <p:childTnLst>
                                    <p:set>
                                      <p:cBhvr>
                                        <p:cTn id="184" dur="1" fill="hold">
                                          <p:stCondLst>
                                            <p:cond delay="0"/>
                                          </p:stCondLst>
                                        </p:cTn>
                                        <p:tgtEl>
                                          <p:spTgt spid="7">
                                            <p:txEl>
                                              <p:pRg st="18" end="18"/>
                                            </p:txEl>
                                          </p:spTgt>
                                        </p:tgtEl>
                                        <p:attrNameLst>
                                          <p:attrName>style.visibility</p:attrName>
                                        </p:attrNameLst>
                                      </p:cBhvr>
                                      <p:to>
                                        <p:strVal val="visible"/>
                                      </p:to>
                                    </p:set>
                                    <p:anim calcmode="lin" valueType="num">
                                      <p:cBhvr additive="base">
                                        <p:cTn id="185"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186"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par>
                          <p:cTn id="187" fill="hold">
                            <p:stCondLst>
                              <p:cond delay="500"/>
                            </p:stCondLst>
                            <p:childTnLst>
                              <p:par>
                                <p:cTn id="188" presetID="9" presetClass="emph" presetSubtype="0" nodeType="afterEffect">
                                  <p:stCondLst>
                                    <p:cond delay="500"/>
                                  </p:stCondLst>
                                  <p:childTnLst>
                                    <p:set>
                                      <p:cBhvr>
                                        <p:cTn id="189" dur="indefinite"/>
                                        <p:tgtEl>
                                          <p:spTgt spid="7">
                                            <p:txEl>
                                              <p:pRg st="1" end="1"/>
                                            </p:txEl>
                                          </p:spTgt>
                                        </p:tgtEl>
                                        <p:attrNameLst>
                                          <p:attrName>style.opacity</p:attrName>
                                        </p:attrNameLst>
                                      </p:cBhvr>
                                      <p:to>
                                        <p:strVal val="0.25"/>
                                      </p:to>
                                    </p:set>
                                    <p:animEffect filter="image" prLst="opacity: 0.25">
                                      <p:cBhvr rctx="IE">
                                        <p:cTn id="190" dur="indefinite"/>
                                        <p:tgtEl>
                                          <p:spTgt spid="7">
                                            <p:txEl>
                                              <p:pRg st="1" end="1"/>
                                            </p:txEl>
                                          </p:spTgt>
                                        </p:tgtEl>
                                      </p:cBhvr>
                                    </p:animEffect>
                                  </p:childTnLst>
                                </p:cTn>
                              </p:par>
                            </p:childTnLst>
                          </p:cTn>
                        </p:par>
                        <p:par>
                          <p:cTn id="191" fill="hold">
                            <p:stCondLst>
                              <p:cond delay="1000"/>
                            </p:stCondLst>
                            <p:childTnLst>
                              <p:par>
                                <p:cTn id="192" presetID="9" presetClass="emph" presetSubtype="0" nodeType="afterEffect">
                                  <p:stCondLst>
                                    <p:cond delay="10"/>
                                  </p:stCondLst>
                                  <p:childTnLst>
                                    <p:set>
                                      <p:cBhvr>
                                        <p:cTn id="193" dur="indefinite"/>
                                        <p:tgtEl>
                                          <p:spTgt spid="7">
                                            <p:txEl>
                                              <p:pRg st="2" end="2"/>
                                            </p:txEl>
                                          </p:spTgt>
                                        </p:tgtEl>
                                        <p:attrNameLst>
                                          <p:attrName>style.opacity</p:attrName>
                                        </p:attrNameLst>
                                      </p:cBhvr>
                                      <p:to>
                                        <p:strVal val="0.25"/>
                                      </p:to>
                                    </p:set>
                                    <p:animEffect filter="image" prLst="opacity: 0.25">
                                      <p:cBhvr rctx="IE">
                                        <p:cTn id="194" dur="indefinite"/>
                                        <p:tgtEl>
                                          <p:spTgt spid="7">
                                            <p:txEl>
                                              <p:pRg st="2" end="2"/>
                                            </p:txEl>
                                          </p:spTgt>
                                        </p:tgtEl>
                                      </p:cBhvr>
                                    </p:animEffect>
                                  </p:childTnLst>
                                </p:cTn>
                              </p:par>
                            </p:childTnLst>
                          </p:cTn>
                        </p:par>
                        <p:par>
                          <p:cTn id="195" fill="hold">
                            <p:stCondLst>
                              <p:cond delay="1010"/>
                            </p:stCondLst>
                            <p:childTnLst>
                              <p:par>
                                <p:cTn id="196" presetID="9" presetClass="emph" presetSubtype="0" nodeType="afterEffect">
                                  <p:stCondLst>
                                    <p:cond delay="10"/>
                                  </p:stCondLst>
                                  <p:childTnLst>
                                    <p:set>
                                      <p:cBhvr>
                                        <p:cTn id="197" dur="indefinite"/>
                                        <p:tgtEl>
                                          <p:spTgt spid="7">
                                            <p:txEl>
                                              <p:pRg st="3" end="3"/>
                                            </p:txEl>
                                          </p:spTgt>
                                        </p:tgtEl>
                                        <p:attrNameLst>
                                          <p:attrName>style.opacity</p:attrName>
                                        </p:attrNameLst>
                                      </p:cBhvr>
                                      <p:to>
                                        <p:strVal val="0.25"/>
                                      </p:to>
                                    </p:set>
                                    <p:animEffect filter="image" prLst="opacity: 0.25">
                                      <p:cBhvr rctx="IE">
                                        <p:cTn id="198" dur="indefinite"/>
                                        <p:tgtEl>
                                          <p:spTgt spid="7">
                                            <p:txEl>
                                              <p:pRg st="3" end="3"/>
                                            </p:txEl>
                                          </p:spTgt>
                                        </p:tgtEl>
                                      </p:cBhvr>
                                    </p:animEffect>
                                  </p:childTnLst>
                                </p:cTn>
                              </p:par>
                            </p:childTnLst>
                          </p:cTn>
                        </p:par>
                        <p:par>
                          <p:cTn id="199" fill="hold">
                            <p:stCondLst>
                              <p:cond delay="1020"/>
                            </p:stCondLst>
                            <p:childTnLst>
                              <p:par>
                                <p:cTn id="200" presetID="9" presetClass="emph" presetSubtype="0" nodeType="afterEffect">
                                  <p:stCondLst>
                                    <p:cond delay="10"/>
                                  </p:stCondLst>
                                  <p:childTnLst>
                                    <p:set>
                                      <p:cBhvr>
                                        <p:cTn id="201" dur="indefinite"/>
                                        <p:tgtEl>
                                          <p:spTgt spid="7">
                                            <p:txEl>
                                              <p:pRg st="5" end="5"/>
                                            </p:txEl>
                                          </p:spTgt>
                                        </p:tgtEl>
                                        <p:attrNameLst>
                                          <p:attrName>style.opacity</p:attrName>
                                        </p:attrNameLst>
                                      </p:cBhvr>
                                      <p:to>
                                        <p:strVal val="0.25"/>
                                      </p:to>
                                    </p:set>
                                    <p:animEffect filter="image" prLst="opacity: 0.25">
                                      <p:cBhvr rctx="IE">
                                        <p:cTn id="202" dur="indefinite"/>
                                        <p:tgtEl>
                                          <p:spTgt spid="7">
                                            <p:txEl>
                                              <p:pRg st="5" end="5"/>
                                            </p:txEl>
                                          </p:spTgt>
                                        </p:tgtEl>
                                      </p:cBhvr>
                                    </p:animEffect>
                                  </p:childTnLst>
                                </p:cTn>
                              </p:par>
                            </p:childTnLst>
                          </p:cTn>
                        </p:par>
                        <p:par>
                          <p:cTn id="203" fill="hold">
                            <p:stCondLst>
                              <p:cond delay="1030"/>
                            </p:stCondLst>
                            <p:childTnLst>
                              <p:par>
                                <p:cTn id="204" presetID="9" presetClass="emph" presetSubtype="0" nodeType="afterEffect">
                                  <p:stCondLst>
                                    <p:cond delay="10"/>
                                  </p:stCondLst>
                                  <p:childTnLst>
                                    <p:set>
                                      <p:cBhvr>
                                        <p:cTn id="205" dur="indefinite"/>
                                        <p:tgtEl>
                                          <p:spTgt spid="7">
                                            <p:txEl>
                                              <p:pRg st="6" end="6"/>
                                            </p:txEl>
                                          </p:spTgt>
                                        </p:tgtEl>
                                        <p:attrNameLst>
                                          <p:attrName>style.opacity</p:attrName>
                                        </p:attrNameLst>
                                      </p:cBhvr>
                                      <p:to>
                                        <p:strVal val="0.25"/>
                                      </p:to>
                                    </p:set>
                                    <p:animEffect filter="image" prLst="opacity: 0.25">
                                      <p:cBhvr rctx="IE">
                                        <p:cTn id="206" dur="indefinite"/>
                                        <p:tgtEl>
                                          <p:spTgt spid="7">
                                            <p:txEl>
                                              <p:pRg st="6" end="6"/>
                                            </p:txEl>
                                          </p:spTgt>
                                        </p:tgtEl>
                                      </p:cBhvr>
                                    </p:animEffect>
                                  </p:childTnLst>
                                </p:cTn>
                              </p:par>
                            </p:childTnLst>
                          </p:cTn>
                        </p:par>
                        <p:par>
                          <p:cTn id="207" fill="hold">
                            <p:stCondLst>
                              <p:cond delay="1040"/>
                            </p:stCondLst>
                            <p:childTnLst>
                              <p:par>
                                <p:cTn id="208" presetID="9" presetClass="emph" presetSubtype="0" nodeType="afterEffect">
                                  <p:stCondLst>
                                    <p:cond delay="10"/>
                                  </p:stCondLst>
                                  <p:childTnLst>
                                    <p:set>
                                      <p:cBhvr>
                                        <p:cTn id="209" dur="indefinite"/>
                                        <p:tgtEl>
                                          <p:spTgt spid="7">
                                            <p:txEl>
                                              <p:pRg st="7" end="7"/>
                                            </p:txEl>
                                          </p:spTgt>
                                        </p:tgtEl>
                                        <p:attrNameLst>
                                          <p:attrName>style.opacity</p:attrName>
                                        </p:attrNameLst>
                                      </p:cBhvr>
                                      <p:to>
                                        <p:strVal val="0.25"/>
                                      </p:to>
                                    </p:set>
                                    <p:animEffect filter="image" prLst="opacity: 0.25">
                                      <p:cBhvr rctx="IE">
                                        <p:cTn id="210" dur="indefinite"/>
                                        <p:tgtEl>
                                          <p:spTgt spid="7">
                                            <p:txEl>
                                              <p:pRg st="7" end="7"/>
                                            </p:txEl>
                                          </p:spTgt>
                                        </p:tgtEl>
                                      </p:cBhvr>
                                    </p:animEffect>
                                  </p:childTnLst>
                                </p:cTn>
                              </p:par>
                            </p:childTnLst>
                          </p:cTn>
                        </p:par>
                        <p:par>
                          <p:cTn id="211" fill="hold">
                            <p:stCondLst>
                              <p:cond delay="1050"/>
                            </p:stCondLst>
                            <p:childTnLst>
                              <p:par>
                                <p:cTn id="212" presetID="9" presetClass="emph" presetSubtype="0" nodeType="afterEffect">
                                  <p:stCondLst>
                                    <p:cond delay="10"/>
                                  </p:stCondLst>
                                  <p:childTnLst>
                                    <p:set>
                                      <p:cBhvr>
                                        <p:cTn id="213" dur="indefinite"/>
                                        <p:tgtEl>
                                          <p:spTgt spid="7">
                                            <p:txEl>
                                              <p:pRg st="8" end="8"/>
                                            </p:txEl>
                                          </p:spTgt>
                                        </p:tgtEl>
                                        <p:attrNameLst>
                                          <p:attrName>style.opacity</p:attrName>
                                        </p:attrNameLst>
                                      </p:cBhvr>
                                      <p:to>
                                        <p:strVal val="0.25"/>
                                      </p:to>
                                    </p:set>
                                    <p:animEffect filter="image" prLst="opacity: 0.25">
                                      <p:cBhvr rctx="IE">
                                        <p:cTn id="214" dur="indefinite"/>
                                        <p:tgtEl>
                                          <p:spTgt spid="7">
                                            <p:txEl>
                                              <p:pRg st="8" end="8"/>
                                            </p:txEl>
                                          </p:spTgt>
                                        </p:tgtEl>
                                      </p:cBhvr>
                                    </p:animEffect>
                                  </p:childTnLst>
                                </p:cTn>
                              </p:par>
                            </p:childTnLst>
                          </p:cTn>
                        </p:par>
                        <p:par>
                          <p:cTn id="215" fill="hold">
                            <p:stCondLst>
                              <p:cond delay="1060"/>
                            </p:stCondLst>
                            <p:childTnLst>
                              <p:par>
                                <p:cTn id="216" presetID="9" presetClass="emph" presetSubtype="0" nodeType="afterEffect">
                                  <p:stCondLst>
                                    <p:cond delay="10"/>
                                  </p:stCondLst>
                                  <p:childTnLst>
                                    <p:set>
                                      <p:cBhvr>
                                        <p:cTn id="217" dur="indefinite"/>
                                        <p:tgtEl>
                                          <p:spTgt spid="7">
                                            <p:txEl>
                                              <p:pRg st="9" end="9"/>
                                            </p:txEl>
                                          </p:spTgt>
                                        </p:tgtEl>
                                        <p:attrNameLst>
                                          <p:attrName>style.opacity</p:attrName>
                                        </p:attrNameLst>
                                      </p:cBhvr>
                                      <p:to>
                                        <p:strVal val="0.25"/>
                                      </p:to>
                                    </p:set>
                                    <p:animEffect filter="image" prLst="opacity: 0.25">
                                      <p:cBhvr rctx="IE">
                                        <p:cTn id="218" dur="indefinite"/>
                                        <p:tgtEl>
                                          <p:spTgt spid="7">
                                            <p:txEl>
                                              <p:pRg st="9" end="9"/>
                                            </p:txEl>
                                          </p:spTgt>
                                        </p:tgtEl>
                                      </p:cBhvr>
                                    </p:animEffect>
                                  </p:childTnLst>
                                </p:cTn>
                              </p:par>
                            </p:childTnLst>
                          </p:cTn>
                        </p:par>
                        <p:par>
                          <p:cTn id="219" fill="hold">
                            <p:stCondLst>
                              <p:cond delay="1070"/>
                            </p:stCondLst>
                            <p:childTnLst>
                              <p:par>
                                <p:cTn id="220" presetID="9" presetClass="emph" presetSubtype="0" nodeType="afterEffect">
                                  <p:stCondLst>
                                    <p:cond delay="10"/>
                                  </p:stCondLst>
                                  <p:childTnLst>
                                    <p:set>
                                      <p:cBhvr>
                                        <p:cTn id="221" dur="indefinite"/>
                                        <p:tgtEl>
                                          <p:spTgt spid="7">
                                            <p:txEl>
                                              <p:pRg st="10" end="10"/>
                                            </p:txEl>
                                          </p:spTgt>
                                        </p:tgtEl>
                                        <p:attrNameLst>
                                          <p:attrName>style.opacity</p:attrName>
                                        </p:attrNameLst>
                                      </p:cBhvr>
                                      <p:to>
                                        <p:strVal val="0.25"/>
                                      </p:to>
                                    </p:set>
                                    <p:animEffect filter="image" prLst="opacity: 0.25">
                                      <p:cBhvr rctx="IE">
                                        <p:cTn id="222" dur="indefinite"/>
                                        <p:tgtEl>
                                          <p:spTgt spid="7">
                                            <p:txEl>
                                              <p:pRg st="10" end="10"/>
                                            </p:txEl>
                                          </p:spTgt>
                                        </p:tgtEl>
                                      </p:cBhvr>
                                    </p:animEffect>
                                  </p:childTnLst>
                                </p:cTn>
                              </p:par>
                            </p:childTnLst>
                          </p:cTn>
                        </p:par>
                        <p:par>
                          <p:cTn id="223" fill="hold">
                            <p:stCondLst>
                              <p:cond delay="1080"/>
                            </p:stCondLst>
                            <p:childTnLst>
                              <p:par>
                                <p:cTn id="224" presetID="9" presetClass="emph" presetSubtype="0" nodeType="afterEffect">
                                  <p:stCondLst>
                                    <p:cond delay="10"/>
                                  </p:stCondLst>
                                  <p:childTnLst>
                                    <p:set>
                                      <p:cBhvr>
                                        <p:cTn id="225" dur="indefinite"/>
                                        <p:tgtEl>
                                          <p:spTgt spid="7">
                                            <p:txEl>
                                              <p:pRg st="11" end="11"/>
                                            </p:txEl>
                                          </p:spTgt>
                                        </p:tgtEl>
                                        <p:attrNameLst>
                                          <p:attrName>style.opacity</p:attrName>
                                        </p:attrNameLst>
                                      </p:cBhvr>
                                      <p:to>
                                        <p:strVal val="0.25"/>
                                      </p:to>
                                    </p:set>
                                    <p:animEffect filter="image" prLst="opacity: 0.25">
                                      <p:cBhvr rctx="IE">
                                        <p:cTn id="226" dur="indefinite"/>
                                        <p:tgtEl>
                                          <p:spTgt spid="7">
                                            <p:txEl>
                                              <p:pRg st="11" end="11"/>
                                            </p:txEl>
                                          </p:spTgt>
                                        </p:tgtEl>
                                      </p:cBhvr>
                                    </p:animEffect>
                                  </p:childTnLst>
                                </p:cTn>
                              </p:par>
                            </p:childTnLst>
                          </p:cTn>
                        </p:par>
                        <p:par>
                          <p:cTn id="227" fill="hold">
                            <p:stCondLst>
                              <p:cond delay="1090"/>
                            </p:stCondLst>
                            <p:childTnLst>
                              <p:par>
                                <p:cTn id="228" presetID="9" presetClass="emph" presetSubtype="0" nodeType="afterEffect">
                                  <p:stCondLst>
                                    <p:cond delay="10"/>
                                  </p:stCondLst>
                                  <p:childTnLst>
                                    <p:set>
                                      <p:cBhvr>
                                        <p:cTn id="229" dur="indefinite"/>
                                        <p:tgtEl>
                                          <p:spTgt spid="7">
                                            <p:txEl>
                                              <p:pRg st="12" end="12"/>
                                            </p:txEl>
                                          </p:spTgt>
                                        </p:tgtEl>
                                        <p:attrNameLst>
                                          <p:attrName>style.opacity</p:attrName>
                                        </p:attrNameLst>
                                      </p:cBhvr>
                                      <p:to>
                                        <p:strVal val="0.25"/>
                                      </p:to>
                                    </p:set>
                                    <p:animEffect filter="image" prLst="opacity: 0.25">
                                      <p:cBhvr rctx="IE">
                                        <p:cTn id="230" dur="indefinite"/>
                                        <p:tgtEl>
                                          <p:spTgt spid="7">
                                            <p:txEl>
                                              <p:pRg st="12" end="12"/>
                                            </p:txEl>
                                          </p:spTgt>
                                        </p:tgtEl>
                                      </p:cBhvr>
                                    </p:animEffect>
                                  </p:childTnLst>
                                </p:cTn>
                              </p:par>
                            </p:childTnLst>
                          </p:cTn>
                        </p:par>
                        <p:par>
                          <p:cTn id="231" fill="hold">
                            <p:stCondLst>
                              <p:cond delay="1100"/>
                            </p:stCondLst>
                            <p:childTnLst>
                              <p:par>
                                <p:cTn id="232" presetID="9" presetClass="emph" presetSubtype="0" nodeType="afterEffect">
                                  <p:stCondLst>
                                    <p:cond delay="10"/>
                                  </p:stCondLst>
                                  <p:childTnLst>
                                    <p:set>
                                      <p:cBhvr>
                                        <p:cTn id="233" dur="indefinite"/>
                                        <p:tgtEl>
                                          <p:spTgt spid="7">
                                            <p:txEl>
                                              <p:pRg st="13" end="13"/>
                                            </p:txEl>
                                          </p:spTgt>
                                        </p:tgtEl>
                                        <p:attrNameLst>
                                          <p:attrName>style.opacity</p:attrName>
                                        </p:attrNameLst>
                                      </p:cBhvr>
                                      <p:to>
                                        <p:strVal val="0.25"/>
                                      </p:to>
                                    </p:set>
                                    <p:animEffect filter="image" prLst="opacity: 0.25">
                                      <p:cBhvr rctx="IE">
                                        <p:cTn id="234" dur="indefinite"/>
                                        <p:tgtEl>
                                          <p:spTgt spid="7">
                                            <p:txEl>
                                              <p:pRg st="13" end="13"/>
                                            </p:txEl>
                                          </p:spTgt>
                                        </p:tgtEl>
                                      </p:cBhvr>
                                    </p:animEffect>
                                  </p:childTnLst>
                                </p:cTn>
                              </p:par>
                            </p:childTnLst>
                          </p:cTn>
                        </p:par>
                        <p:par>
                          <p:cTn id="235" fill="hold">
                            <p:stCondLst>
                              <p:cond delay="1110"/>
                            </p:stCondLst>
                            <p:childTnLst>
                              <p:par>
                                <p:cTn id="236" presetID="9" presetClass="emph" presetSubtype="0" nodeType="afterEffect">
                                  <p:stCondLst>
                                    <p:cond delay="10"/>
                                  </p:stCondLst>
                                  <p:childTnLst>
                                    <p:set>
                                      <p:cBhvr>
                                        <p:cTn id="237" dur="indefinite"/>
                                        <p:tgtEl>
                                          <p:spTgt spid="7">
                                            <p:txEl>
                                              <p:pRg st="14" end="14"/>
                                            </p:txEl>
                                          </p:spTgt>
                                        </p:tgtEl>
                                        <p:attrNameLst>
                                          <p:attrName>style.opacity</p:attrName>
                                        </p:attrNameLst>
                                      </p:cBhvr>
                                      <p:to>
                                        <p:strVal val="0.25"/>
                                      </p:to>
                                    </p:set>
                                    <p:animEffect filter="image" prLst="opacity: 0.25">
                                      <p:cBhvr rctx="IE">
                                        <p:cTn id="238" dur="indefinite"/>
                                        <p:tgtEl>
                                          <p:spTgt spid="7">
                                            <p:txEl>
                                              <p:pRg st="14" end="14"/>
                                            </p:txEl>
                                          </p:spTgt>
                                        </p:tgtEl>
                                      </p:cBhvr>
                                    </p:animEffect>
                                  </p:childTnLst>
                                </p:cTn>
                              </p:par>
                            </p:childTnLst>
                          </p:cTn>
                        </p:par>
                        <p:par>
                          <p:cTn id="239" fill="hold">
                            <p:stCondLst>
                              <p:cond delay="1120"/>
                            </p:stCondLst>
                            <p:childTnLst>
                              <p:par>
                                <p:cTn id="240" presetID="9" presetClass="emph" presetSubtype="0" nodeType="afterEffect">
                                  <p:stCondLst>
                                    <p:cond delay="10"/>
                                  </p:stCondLst>
                                  <p:childTnLst>
                                    <p:set>
                                      <p:cBhvr>
                                        <p:cTn id="241" dur="indefinite"/>
                                        <p:tgtEl>
                                          <p:spTgt spid="7">
                                            <p:txEl>
                                              <p:pRg st="15" end="15"/>
                                            </p:txEl>
                                          </p:spTgt>
                                        </p:tgtEl>
                                        <p:attrNameLst>
                                          <p:attrName>style.opacity</p:attrName>
                                        </p:attrNameLst>
                                      </p:cBhvr>
                                      <p:to>
                                        <p:strVal val="0.25"/>
                                      </p:to>
                                    </p:set>
                                    <p:animEffect filter="image" prLst="opacity: 0.25">
                                      <p:cBhvr rctx="IE">
                                        <p:cTn id="242" dur="indefinite"/>
                                        <p:tgtEl>
                                          <p:spTgt spid="7">
                                            <p:txEl>
                                              <p:pRg st="15" end="15"/>
                                            </p:txEl>
                                          </p:spTgt>
                                        </p:tgtEl>
                                      </p:cBhvr>
                                    </p:animEffect>
                                  </p:childTnLst>
                                </p:cTn>
                              </p:par>
                            </p:childTnLst>
                          </p:cTn>
                        </p:par>
                        <p:par>
                          <p:cTn id="243" fill="hold">
                            <p:stCondLst>
                              <p:cond delay="1130"/>
                            </p:stCondLst>
                            <p:childTnLst>
                              <p:par>
                                <p:cTn id="244" presetID="9" presetClass="emph" presetSubtype="0" nodeType="afterEffect">
                                  <p:stCondLst>
                                    <p:cond delay="10"/>
                                  </p:stCondLst>
                                  <p:childTnLst>
                                    <p:set>
                                      <p:cBhvr>
                                        <p:cTn id="245" dur="indefinite"/>
                                        <p:tgtEl>
                                          <p:spTgt spid="7">
                                            <p:txEl>
                                              <p:pRg st="16" end="16"/>
                                            </p:txEl>
                                          </p:spTgt>
                                        </p:tgtEl>
                                        <p:attrNameLst>
                                          <p:attrName>style.opacity</p:attrName>
                                        </p:attrNameLst>
                                      </p:cBhvr>
                                      <p:to>
                                        <p:strVal val="0.25"/>
                                      </p:to>
                                    </p:set>
                                    <p:animEffect filter="image" prLst="opacity: 0.25">
                                      <p:cBhvr rctx="IE">
                                        <p:cTn id="246" dur="indefinite"/>
                                        <p:tgtEl>
                                          <p:spTgt spid="7">
                                            <p:txEl>
                                              <p:pRg st="16" end="16"/>
                                            </p:txEl>
                                          </p:spTgt>
                                        </p:tgtEl>
                                      </p:cBhvr>
                                    </p:animEffect>
                                  </p:childTnLst>
                                </p:cTn>
                              </p:par>
                            </p:childTnLst>
                          </p:cTn>
                        </p:par>
                        <p:par>
                          <p:cTn id="247" fill="hold">
                            <p:stCondLst>
                              <p:cond delay="1140"/>
                            </p:stCondLst>
                            <p:childTnLst>
                              <p:par>
                                <p:cTn id="248" presetID="9" presetClass="emph" presetSubtype="0" nodeType="afterEffect">
                                  <p:stCondLst>
                                    <p:cond delay="10"/>
                                  </p:stCondLst>
                                  <p:childTnLst>
                                    <p:set>
                                      <p:cBhvr>
                                        <p:cTn id="249" dur="indefinite"/>
                                        <p:tgtEl>
                                          <p:spTgt spid="7">
                                            <p:txEl>
                                              <p:pRg st="17" end="17"/>
                                            </p:txEl>
                                          </p:spTgt>
                                        </p:tgtEl>
                                        <p:attrNameLst>
                                          <p:attrName>style.opacity</p:attrName>
                                        </p:attrNameLst>
                                      </p:cBhvr>
                                      <p:to>
                                        <p:strVal val="0.25"/>
                                      </p:to>
                                    </p:set>
                                    <p:animEffect filter="image" prLst="opacity: 0.25">
                                      <p:cBhvr rctx="IE">
                                        <p:cTn id="250" dur="indefinite"/>
                                        <p:tgtEl>
                                          <p:spTgt spid="7">
                                            <p:txEl>
                                              <p:pRg st="17" end="17"/>
                                            </p:txEl>
                                          </p:spTgt>
                                        </p:tgtEl>
                                      </p:cBhvr>
                                    </p:animEffect>
                                  </p:childTnLst>
                                </p:cTn>
                              </p:par>
                            </p:childTnLst>
                          </p:cTn>
                        </p:par>
                        <p:par>
                          <p:cTn id="251" fill="hold">
                            <p:stCondLst>
                              <p:cond delay="1150"/>
                            </p:stCondLst>
                            <p:childTnLst>
                              <p:par>
                                <p:cTn id="252" presetID="9" presetClass="emph" presetSubtype="0" nodeType="afterEffect">
                                  <p:stCondLst>
                                    <p:cond delay="10"/>
                                  </p:stCondLst>
                                  <p:childTnLst>
                                    <p:set>
                                      <p:cBhvr>
                                        <p:cTn id="253" dur="indefinite"/>
                                        <p:tgtEl>
                                          <p:spTgt spid="7">
                                            <p:txEl>
                                              <p:pRg st="18" end="18"/>
                                            </p:txEl>
                                          </p:spTgt>
                                        </p:tgtEl>
                                        <p:attrNameLst>
                                          <p:attrName>style.opacity</p:attrName>
                                        </p:attrNameLst>
                                      </p:cBhvr>
                                      <p:to>
                                        <p:strVal val="0.25"/>
                                      </p:to>
                                    </p:set>
                                    <p:animEffect filter="image" prLst="opacity: 0.25">
                                      <p:cBhvr rctx="IE">
                                        <p:cTn id="254" dur="indefinite"/>
                                        <p:tgtEl>
                                          <p:spTgt spid="7">
                                            <p:txEl>
                                              <p:pRg st="18" end="18"/>
                                            </p:txEl>
                                          </p:spTgt>
                                        </p:tgtEl>
                                      </p:cBhvr>
                                    </p:animEffect>
                                  </p:childTnLst>
                                </p:cTn>
                              </p:par>
                            </p:childTnLst>
                          </p:cTn>
                        </p:par>
                      </p:childTnLst>
                    </p:cTn>
                  </p:par>
                  <p:par>
                    <p:cTn id="255" fill="hold">
                      <p:stCondLst>
                        <p:cond delay="indefinite"/>
                      </p:stCondLst>
                      <p:childTnLst>
                        <p:par>
                          <p:cTn id="256" fill="hold">
                            <p:stCondLst>
                              <p:cond delay="0"/>
                            </p:stCondLst>
                            <p:childTnLst>
                              <p:par>
                                <p:cTn id="257" presetID="2" presetClass="exit" presetSubtype="4" fill="hold" grpId="0" nodeType="clickEffect">
                                  <p:stCondLst>
                                    <p:cond delay="0"/>
                                  </p:stCondLst>
                                  <p:childTnLst>
                                    <p:anim calcmode="lin" valueType="num">
                                      <p:cBhvr additive="base">
                                        <p:cTn id="258"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59" dur="500"/>
                                        <p:tgtEl>
                                          <p:spTgt spid="7">
                                            <p:txEl>
                                              <p:pRg st="0" end="0"/>
                                            </p:txEl>
                                          </p:spTgt>
                                        </p:tgtEl>
                                        <p:attrNameLst>
                                          <p:attrName>ppt_y</p:attrName>
                                        </p:attrNameLst>
                                      </p:cBhvr>
                                      <p:tavLst>
                                        <p:tav tm="0">
                                          <p:val>
                                            <p:strVal val="ppt_y"/>
                                          </p:val>
                                        </p:tav>
                                        <p:tav tm="100000">
                                          <p:val>
                                            <p:strVal val="1+ppt_h/2"/>
                                          </p:val>
                                        </p:tav>
                                      </p:tavLst>
                                    </p:anim>
                                    <p:set>
                                      <p:cBhvr>
                                        <p:cTn id="260" dur="1" fill="hold">
                                          <p:stCondLst>
                                            <p:cond delay="499"/>
                                          </p:stCondLst>
                                        </p:cTn>
                                        <p:tgtEl>
                                          <p:spTgt spid="7">
                                            <p:txEl>
                                              <p:pRg st="0" end="0"/>
                                            </p:txEl>
                                          </p:spTgt>
                                        </p:tgtEl>
                                        <p:attrNameLst>
                                          <p:attrName>style.visibility</p:attrName>
                                        </p:attrNameLst>
                                      </p:cBhvr>
                                      <p:to>
                                        <p:strVal val="hidden"/>
                                      </p:to>
                                    </p:set>
                                  </p:childTnLst>
                                </p:cTn>
                              </p:par>
                              <p:par>
                                <p:cTn id="261" presetID="2" presetClass="exit" presetSubtype="4" fill="hold" grpId="0" nodeType="withEffect">
                                  <p:stCondLst>
                                    <p:cond delay="0"/>
                                  </p:stCondLst>
                                  <p:childTnLst>
                                    <p:anim calcmode="lin" valueType="num">
                                      <p:cBhvr additive="base">
                                        <p:cTn id="262" dur="500"/>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3" dur="500"/>
                                        <p:tgtEl>
                                          <p:spTgt spid="7">
                                            <p:txEl>
                                              <p:pRg st="1" end="1"/>
                                            </p:txEl>
                                          </p:spTgt>
                                        </p:tgtEl>
                                        <p:attrNameLst>
                                          <p:attrName>ppt_y</p:attrName>
                                        </p:attrNameLst>
                                      </p:cBhvr>
                                      <p:tavLst>
                                        <p:tav tm="0">
                                          <p:val>
                                            <p:strVal val="ppt_y"/>
                                          </p:val>
                                        </p:tav>
                                        <p:tav tm="100000">
                                          <p:val>
                                            <p:strVal val="1+ppt_h/2"/>
                                          </p:val>
                                        </p:tav>
                                      </p:tavLst>
                                    </p:anim>
                                    <p:set>
                                      <p:cBhvr>
                                        <p:cTn id="264" dur="1" fill="hold">
                                          <p:stCondLst>
                                            <p:cond delay="499"/>
                                          </p:stCondLst>
                                        </p:cTn>
                                        <p:tgtEl>
                                          <p:spTgt spid="7">
                                            <p:txEl>
                                              <p:pRg st="1" end="1"/>
                                            </p:txEl>
                                          </p:spTgt>
                                        </p:tgtEl>
                                        <p:attrNameLst>
                                          <p:attrName>style.visibility</p:attrName>
                                        </p:attrNameLst>
                                      </p:cBhvr>
                                      <p:to>
                                        <p:strVal val="hidden"/>
                                      </p:to>
                                    </p:set>
                                  </p:childTnLst>
                                </p:cTn>
                              </p:par>
                              <p:par>
                                <p:cTn id="265" presetID="2" presetClass="exit" presetSubtype="4" fill="hold" grpId="0" nodeType="withEffect">
                                  <p:stCondLst>
                                    <p:cond delay="0"/>
                                  </p:stCondLst>
                                  <p:childTnLst>
                                    <p:anim calcmode="lin" valueType="num">
                                      <p:cBhvr additive="base">
                                        <p:cTn id="266" dur="500"/>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7" dur="500"/>
                                        <p:tgtEl>
                                          <p:spTgt spid="7">
                                            <p:txEl>
                                              <p:pRg st="2" end="2"/>
                                            </p:txEl>
                                          </p:spTgt>
                                        </p:tgtEl>
                                        <p:attrNameLst>
                                          <p:attrName>ppt_y</p:attrName>
                                        </p:attrNameLst>
                                      </p:cBhvr>
                                      <p:tavLst>
                                        <p:tav tm="0">
                                          <p:val>
                                            <p:strVal val="ppt_y"/>
                                          </p:val>
                                        </p:tav>
                                        <p:tav tm="100000">
                                          <p:val>
                                            <p:strVal val="1+ppt_h/2"/>
                                          </p:val>
                                        </p:tav>
                                      </p:tavLst>
                                    </p:anim>
                                    <p:set>
                                      <p:cBhvr>
                                        <p:cTn id="268" dur="1" fill="hold">
                                          <p:stCondLst>
                                            <p:cond delay="499"/>
                                          </p:stCondLst>
                                        </p:cTn>
                                        <p:tgtEl>
                                          <p:spTgt spid="7">
                                            <p:txEl>
                                              <p:pRg st="2" end="2"/>
                                            </p:txEl>
                                          </p:spTgt>
                                        </p:tgtEl>
                                        <p:attrNameLst>
                                          <p:attrName>style.visibility</p:attrName>
                                        </p:attrNameLst>
                                      </p:cBhvr>
                                      <p:to>
                                        <p:strVal val="hidden"/>
                                      </p:to>
                                    </p:set>
                                  </p:childTnLst>
                                </p:cTn>
                              </p:par>
                              <p:par>
                                <p:cTn id="269" presetID="2" presetClass="exit" presetSubtype="4" fill="hold" grpId="0" nodeType="withEffect">
                                  <p:stCondLst>
                                    <p:cond delay="0"/>
                                  </p:stCondLst>
                                  <p:childTnLst>
                                    <p:anim calcmode="lin" valueType="num">
                                      <p:cBhvr additive="base">
                                        <p:cTn id="270" dur="500"/>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71" dur="500"/>
                                        <p:tgtEl>
                                          <p:spTgt spid="7">
                                            <p:txEl>
                                              <p:pRg st="3" end="3"/>
                                            </p:txEl>
                                          </p:spTgt>
                                        </p:tgtEl>
                                        <p:attrNameLst>
                                          <p:attrName>ppt_y</p:attrName>
                                        </p:attrNameLst>
                                      </p:cBhvr>
                                      <p:tavLst>
                                        <p:tav tm="0">
                                          <p:val>
                                            <p:strVal val="ppt_y"/>
                                          </p:val>
                                        </p:tav>
                                        <p:tav tm="100000">
                                          <p:val>
                                            <p:strVal val="1+ppt_h/2"/>
                                          </p:val>
                                        </p:tav>
                                      </p:tavLst>
                                    </p:anim>
                                    <p:set>
                                      <p:cBhvr>
                                        <p:cTn id="272" dur="1" fill="hold">
                                          <p:stCondLst>
                                            <p:cond delay="499"/>
                                          </p:stCondLst>
                                        </p:cTn>
                                        <p:tgtEl>
                                          <p:spTgt spid="7">
                                            <p:txEl>
                                              <p:pRg st="3" end="3"/>
                                            </p:txEl>
                                          </p:spTgt>
                                        </p:tgtEl>
                                        <p:attrNameLst>
                                          <p:attrName>style.visibility</p:attrName>
                                        </p:attrNameLst>
                                      </p:cBhvr>
                                      <p:to>
                                        <p:strVal val="hidden"/>
                                      </p:to>
                                    </p:set>
                                  </p:childTnLst>
                                </p:cTn>
                              </p:par>
                              <p:par>
                                <p:cTn id="273" presetID="2" presetClass="exit" presetSubtype="4" fill="hold" grpId="0" nodeType="withEffect">
                                  <p:stCondLst>
                                    <p:cond delay="0"/>
                                  </p:stCondLst>
                                  <p:childTnLst>
                                    <p:anim calcmode="lin" valueType="num">
                                      <p:cBhvr additive="base">
                                        <p:cTn id="274" dur="500"/>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5" dur="500"/>
                                        <p:tgtEl>
                                          <p:spTgt spid="7">
                                            <p:txEl>
                                              <p:pRg st="4" end="4"/>
                                            </p:txEl>
                                          </p:spTgt>
                                        </p:tgtEl>
                                        <p:attrNameLst>
                                          <p:attrName>ppt_y</p:attrName>
                                        </p:attrNameLst>
                                      </p:cBhvr>
                                      <p:tavLst>
                                        <p:tav tm="0">
                                          <p:val>
                                            <p:strVal val="ppt_y"/>
                                          </p:val>
                                        </p:tav>
                                        <p:tav tm="100000">
                                          <p:val>
                                            <p:strVal val="1+ppt_h/2"/>
                                          </p:val>
                                        </p:tav>
                                      </p:tavLst>
                                    </p:anim>
                                    <p:set>
                                      <p:cBhvr>
                                        <p:cTn id="276" dur="1" fill="hold">
                                          <p:stCondLst>
                                            <p:cond delay="499"/>
                                          </p:stCondLst>
                                        </p:cTn>
                                        <p:tgtEl>
                                          <p:spTgt spid="7">
                                            <p:txEl>
                                              <p:pRg st="4" end="4"/>
                                            </p:txEl>
                                          </p:spTgt>
                                        </p:tgtEl>
                                        <p:attrNameLst>
                                          <p:attrName>style.visibility</p:attrName>
                                        </p:attrNameLst>
                                      </p:cBhvr>
                                      <p:to>
                                        <p:strVal val="hidden"/>
                                      </p:to>
                                    </p:set>
                                  </p:childTnLst>
                                </p:cTn>
                              </p:par>
                              <p:par>
                                <p:cTn id="277" presetID="2" presetClass="exit" presetSubtype="4" fill="hold" grpId="0" nodeType="withEffect">
                                  <p:stCondLst>
                                    <p:cond delay="0"/>
                                  </p:stCondLst>
                                  <p:childTnLst>
                                    <p:anim calcmode="lin" valueType="num">
                                      <p:cBhvr additive="base">
                                        <p:cTn id="278" dur="500"/>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79" dur="500"/>
                                        <p:tgtEl>
                                          <p:spTgt spid="7">
                                            <p:txEl>
                                              <p:pRg st="5" end="5"/>
                                            </p:txEl>
                                          </p:spTgt>
                                        </p:tgtEl>
                                        <p:attrNameLst>
                                          <p:attrName>ppt_y</p:attrName>
                                        </p:attrNameLst>
                                      </p:cBhvr>
                                      <p:tavLst>
                                        <p:tav tm="0">
                                          <p:val>
                                            <p:strVal val="ppt_y"/>
                                          </p:val>
                                        </p:tav>
                                        <p:tav tm="100000">
                                          <p:val>
                                            <p:strVal val="1+ppt_h/2"/>
                                          </p:val>
                                        </p:tav>
                                      </p:tavLst>
                                    </p:anim>
                                    <p:set>
                                      <p:cBhvr>
                                        <p:cTn id="280" dur="1" fill="hold">
                                          <p:stCondLst>
                                            <p:cond delay="499"/>
                                          </p:stCondLst>
                                        </p:cTn>
                                        <p:tgtEl>
                                          <p:spTgt spid="7">
                                            <p:txEl>
                                              <p:pRg st="5" end="5"/>
                                            </p:txEl>
                                          </p:spTgt>
                                        </p:tgtEl>
                                        <p:attrNameLst>
                                          <p:attrName>style.visibility</p:attrName>
                                        </p:attrNameLst>
                                      </p:cBhvr>
                                      <p:to>
                                        <p:strVal val="hidden"/>
                                      </p:to>
                                    </p:set>
                                  </p:childTnLst>
                                </p:cTn>
                              </p:par>
                              <p:par>
                                <p:cTn id="281" presetID="2" presetClass="exit" presetSubtype="4" fill="hold" grpId="0" nodeType="withEffect">
                                  <p:stCondLst>
                                    <p:cond delay="0"/>
                                  </p:stCondLst>
                                  <p:childTnLst>
                                    <p:anim calcmode="lin" valueType="num">
                                      <p:cBhvr additive="base">
                                        <p:cTn id="282" dur="500"/>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83" dur="500"/>
                                        <p:tgtEl>
                                          <p:spTgt spid="7">
                                            <p:txEl>
                                              <p:pRg st="6" end="6"/>
                                            </p:txEl>
                                          </p:spTgt>
                                        </p:tgtEl>
                                        <p:attrNameLst>
                                          <p:attrName>ppt_y</p:attrName>
                                        </p:attrNameLst>
                                      </p:cBhvr>
                                      <p:tavLst>
                                        <p:tav tm="0">
                                          <p:val>
                                            <p:strVal val="ppt_y"/>
                                          </p:val>
                                        </p:tav>
                                        <p:tav tm="100000">
                                          <p:val>
                                            <p:strVal val="1+ppt_h/2"/>
                                          </p:val>
                                        </p:tav>
                                      </p:tavLst>
                                    </p:anim>
                                    <p:set>
                                      <p:cBhvr>
                                        <p:cTn id="284" dur="1" fill="hold">
                                          <p:stCondLst>
                                            <p:cond delay="499"/>
                                          </p:stCondLst>
                                        </p:cTn>
                                        <p:tgtEl>
                                          <p:spTgt spid="7">
                                            <p:txEl>
                                              <p:pRg st="6" end="6"/>
                                            </p:txEl>
                                          </p:spTgt>
                                        </p:tgtEl>
                                        <p:attrNameLst>
                                          <p:attrName>style.visibility</p:attrName>
                                        </p:attrNameLst>
                                      </p:cBhvr>
                                      <p:to>
                                        <p:strVal val="hidden"/>
                                      </p:to>
                                    </p:set>
                                  </p:childTnLst>
                                </p:cTn>
                              </p:par>
                              <p:par>
                                <p:cTn id="285" presetID="2" presetClass="exit" presetSubtype="4" fill="hold" grpId="0" nodeType="withEffect">
                                  <p:stCondLst>
                                    <p:cond delay="0"/>
                                  </p:stCondLst>
                                  <p:childTnLst>
                                    <p:anim calcmode="lin" valueType="num">
                                      <p:cBhvr additive="base">
                                        <p:cTn id="286" dur="500"/>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87" dur="500"/>
                                        <p:tgtEl>
                                          <p:spTgt spid="7">
                                            <p:txEl>
                                              <p:pRg st="7" end="7"/>
                                            </p:txEl>
                                          </p:spTgt>
                                        </p:tgtEl>
                                        <p:attrNameLst>
                                          <p:attrName>ppt_y</p:attrName>
                                        </p:attrNameLst>
                                      </p:cBhvr>
                                      <p:tavLst>
                                        <p:tav tm="0">
                                          <p:val>
                                            <p:strVal val="ppt_y"/>
                                          </p:val>
                                        </p:tav>
                                        <p:tav tm="100000">
                                          <p:val>
                                            <p:strVal val="1+ppt_h/2"/>
                                          </p:val>
                                        </p:tav>
                                      </p:tavLst>
                                    </p:anim>
                                    <p:set>
                                      <p:cBhvr>
                                        <p:cTn id="288" dur="1" fill="hold">
                                          <p:stCondLst>
                                            <p:cond delay="499"/>
                                          </p:stCondLst>
                                        </p:cTn>
                                        <p:tgtEl>
                                          <p:spTgt spid="7">
                                            <p:txEl>
                                              <p:pRg st="7" end="7"/>
                                            </p:txEl>
                                          </p:spTgt>
                                        </p:tgtEl>
                                        <p:attrNameLst>
                                          <p:attrName>style.visibility</p:attrName>
                                        </p:attrNameLst>
                                      </p:cBhvr>
                                      <p:to>
                                        <p:strVal val="hidden"/>
                                      </p:to>
                                    </p:set>
                                  </p:childTnLst>
                                </p:cTn>
                              </p:par>
                              <p:par>
                                <p:cTn id="289" presetID="2" presetClass="exit" presetSubtype="4" fill="hold" grpId="0" nodeType="withEffect">
                                  <p:stCondLst>
                                    <p:cond delay="0"/>
                                  </p:stCondLst>
                                  <p:childTnLst>
                                    <p:anim calcmode="lin" valueType="num">
                                      <p:cBhvr additive="base">
                                        <p:cTn id="290" dur="500"/>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91" dur="500"/>
                                        <p:tgtEl>
                                          <p:spTgt spid="7">
                                            <p:txEl>
                                              <p:pRg st="8" end="8"/>
                                            </p:txEl>
                                          </p:spTgt>
                                        </p:tgtEl>
                                        <p:attrNameLst>
                                          <p:attrName>ppt_y</p:attrName>
                                        </p:attrNameLst>
                                      </p:cBhvr>
                                      <p:tavLst>
                                        <p:tav tm="0">
                                          <p:val>
                                            <p:strVal val="ppt_y"/>
                                          </p:val>
                                        </p:tav>
                                        <p:tav tm="100000">
                                          <p:val>
                                            <p:strVal val="1+ppt_h/2"/>
                                          </p:val>
                                        </p:tav>
                                      </p:tavLst>
                                    </p:anim>
                                    <p:set>
                                      <p:cBhvr>
                                        <p:cTn id="292" dur="1" fill="hold">
                                          <p:stCondLst>
                                            <p:cond delay="499"/>
                                          </p:stCondLst>
                                        </p:cTn>
                                        <p:tgtEl>
                                          <p:spTgt spid="7">
                                            <p:txEl>
                                              <p:pRg st="8" end="8"/>
                                            </p:txEl>
                                          </p:spTgt>
                                        </p:tgtEl>
                                        <p:attrNameLst>
                                          <p:attrName>style.visibility</p:attrName>
                                        </p:attrNameLst>
                                      </p:cBhvr>
                                      <p:to>
                                        <p:strVal val="hidden"/>
                                      </p:to>
                                    </p:set>
                                  </p:childTnLst>
                                </p:cTn>
                              </p:par>
                              <p:par>
                                <p:cTn id="293" presetID="2" presetClass="exit" presetSubtype="4" fill="hold" grpId="0" nodeType="withEffect">
                                  <p:stCondLst>
                                    <p:cond delay="0"/>
                                  </p:stCondLst>
                                  <p:childTnLst>
                                    <p:anim calcmode="lin" valueType="num">
                                      <p:cBhvr additive="base">
                                        <p:cTn id="294" dur="500"/>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95" dur="500"/>
                                        <p:tgtEl>
                                          <p:spTgt spid="7">
                                            <p:txEl>
                                              <p:pRg st="9" end="9"/>
                                            </p:txEl>
                                          </p:spTgt>
                                        </p:tgtEl>
                                        <p:attrNameLst>
                                          <p:attrName>ppt_y</p:attrName>
                                        </p:attrNameLst>
                                      </p:cBhvr>
                                      <p:tavLst>
                                        <p:tav tm="0">
                                          <p:val>
                                            <p:strVal val="ppt_y"/>
                                          </p:val>
                                        </p:tav>
                                        <p:tav tm="100000">
                                          <p:val>
                                            <p:strVal val="1+ppt_h/2"/>
                                          </p:val>
                                        </p:tav>
                                      </p:tavLst>
                                    </p:anim>
                                    <p:set>
                                      <p:cBhvr>
                                        <p:cTn id="296" dur="1" fill="hold">
                                          <p:stCondLst>
                                            <p:cond delay="499"/>
                                          </p:stCondLst>
                                        </p:cTn>
                                        <p:tgtEl>
                                          <p:spTgt spid="7">
                                            <p:txEl>
                                              <p:pRg st="9" end="9"/>
                                            </p:txEl>
                                          </p:spTgt>
                                        </p:tgtEl>
                                        <p:attrNameLst>
                                          <p:attrName>style.visibility</p:attrName>
                                        </p:attrNameLst>
                                      </p:cBhvr>
                                      <p:to>
                                        <p:strVal val="hidden"/>
                                      </p:to>
                                    </p:set>
                                  </p:childTnLst>
                                </p:cTn>
                              </p:par>
                              <p:par>
                                <p:cTn id="297" presetID="2" presetClass="exit" presetSubtype="4" fill="hold" grpId="0" nodeType="withEffect">
                                  <p:stCondLst>
                                    <p:cond delay="0"/>
                                  </p:stCondLst>
                                  <p:childTnLst>
                                    <p:anim calcmode="lin" valueType="num">
                                      <p:cBhvr additive="base">
                                        <p:cTn id="298" dur="500"/>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99" dur="500"/>
                                        <p:tgtEl>
                                          <p:spTgt spid="7">
                                            <p:txEl>
                                              <p:pRg st="10" end="10"/>
                                            </p:txEl>
                                          </p:spTgt>
                                        </p:tgtEl>
                                        <p:attrNameLst>
                                          <p:attrName>ppt_y</p:attrName>
                                        </p:attrNameLst>
                                      </p:cBhvr>
                                      <p:tavLst>
                                        <p:tav tm="0">
                                          <p:val>
                                            <p:strVal val="ppt_y"/>
                                          </p:val>
                                        </p:tav>
                                        <p:tav tm="100000">
                                          <p:val>
                                            <p:strVal val="1+ppt_h/2"/>
                                          </p:val>
                                        </p:tav>
                                      </p:tavLst>
                                    </p:anim>
                                    <p:set>
                                      <p:cBhvr>
                                        <p:cTn id="300" dur="1" fill="hold">
                                          <p:stCondLst>
                                            <p:cond delay="499"/>
                                          </p:stCondLst>
                                        </p:cTn>
                                        <p:tgtEl>
                                          <p:spTgt spid="7">
                                            <p:txEl>
                                              <p:pRg st="10" end="10"/>
                                            </p:txEl>
                                          </p:spTgt>
                                        </p:tgtEl>
                                        <p:attrNameLst>
                                          <p:attrName>style.visibility</p:attrName>
                                        </p:attrNameLst>
                                      </p:cBhvr>
                                      <p:to>
                                        <p:strVal val="hidden"/>
                                      </p:to>
                                    </p:set>
                                  </p:childTnLst>
                                </p:cTn>
                              </p:par>
                              <p:par>
                                <p:cTn id="301" presetID="2" presetClass="exit" presetSubtype="4" fill="hold" grpId="0" nodeType="withEffect">
                                  <p:stCondLst>
                                    <p:cond delay="0"/>
                                  </p:stCondLst>
                                  <p:childTnLst>
                                    <p:anim calcmode="lin" valueType="num">
                                      <p:cBhvr additive="base">
                                        <p:cTn id="302" dur="500"/>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303" dur="500"/>
                                        <p:tgtEl>
                                          <p:spTgt spid="7">
                                            <p:txEl>
                                              <p:pRg st="11" end="11"/>
                                            </p:txEl>
                                          </p:spTgt>
                                        </p:tgtEl>
                                        <p:attrNameLst>
                                          <p:attrName>ppt_y</p:attrName>
                                        </p:attrNameLst>
                                      </p:cBhvr>
                                      <p:tavLst>
                                        <p:tav tm="0">
                                          <p:val>
                                            <p:strVal val="ppt_y"/>
                                          </p:val>
                                        </p:tav>
                                        <p:tav tm="100000">
                                          <p:val>
                                            <p:strVal val="1+ppt_h/2"/>
                                          </p:val>
                                        </p:tav>
                                      </p:tavLst>
                                    </p:anim>
                                    <p:set>
                                      <p:cBhvr>
                                        <p:cTn id="304" dur="1" fill="hold">
                                          <p:stCondLst>
                                            <p:cond delay="499"/>
                                          </p:stCondLst>
                                        </p:cTn>
                                        <p:tgtEl>
                                          <p:spTgt spid="7">
                                            <p:txEl>
                                              <p:pRg st="11" end="11"/>
                                            </p:txEl>
                                          </p:spTgt>
                                        </p:tgtEl>
                                        <p:attrNameLst>
                                          <p:attrName>style.visibility</p:attrName>
                                        </p:attrNameLst>
                                      </p:cBhvr>
                                      <p:to>
                                        <p:strVal val="hidden"/>
                                      </p:to>
                                    </p:set>
                                  </p:childTnLst>
                                </p:cTn>
                              </p:par>
                              <p:par>
                                <p:cTn id="305" presetID="2" presetClass="exit" presetSubtype="4" fill="hold" grpId="0" nodeType="withEffect">
                                  <p:stCondLst>
                                    <p:cond delay="0"/>
                                  </p:stCondLst>
                                  <p:childTnLst>
                                    <p:anim calcmode="lin" valueType="num">
                                      <p:cBhvr additive="base">
                                        <p:cTn id="306" dur="500"/>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307" dur="500"/>
                                        <p:tgtEl>
                                          <p:spTgt spid="7">
                                            <p:txEl>
                                              <p:pRg st="12" end="12"/>
                                            </p:txEl>
                                          </p:spTgt>
                                        </p:tgtEl>
                                        <p:attrNameLst>
                                          <p:attrName>ppt_y</p:attrName>
                                        </p:attrNameLst>
                                      </p:cBhvr>
                                      <p:tavLst>
                                        <p:tav tm="0">
                                          <p:val>
                                            <p:strVal val="ppt_y"/>
                                          </p:val>
                                        </p:tav>
                                        <p:tav tm="100000">
                                          <p:val>
                                            <p:strVal val="1+ppt_h/2"/>
                                          </p:val>
                                        </p:tav>
                                      </p:tavLst>
                                    </p:anim>
                                    <p:set>
                                      <p:cBhvr>
                                        <p:cTn id="308" dur="1" fill="hold">
                                          <p:stCondLst>
                                            <p:cond delay="499"/>
                                          </p:stCondLst>
                                        </p:cTn>
                                        <p:tgtEl>
                                          <p:spTgt spid="7">
                                            <p:txEl>
                                              <p:pRg st="12" end="12"/>
                                            </p:txEl>
                                          </p:spTgt>
                                        </p:tgtEl>
                                        <p:attrNameLst>
                                          <p:attrName>style.visibility</p:attrName>
                                        </p:attrNameLst>
                                      </p:cBhvr>
                                      <p:to>
                                        <p:strVal val="hidden"/>
                                      </p:to>
                                    </p:set>
                                  </p:childTnLst>
                                </p:cTn>
                              </p:par>
                              <p:par>
                                <p:cTn id="309" presetID="2" presetClass="exit" presetSubtype="4" fill="hold" grpId="0" nodeType="withEffect">
                                  <p:stCondLst>
                                    <p:cond delay="0"/>
                                  </p:stCondLst>
                                  <p:childTnLst>
                                    <p:anim calcmode="lin" valueType="num">
                                      <p:cBhvr additive="base">
                                        <p:cTn id="310" dur="500"/>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311" dur="500"/>
                                        <p:tgtEl>
                                          <p:spTgt spid="7">
                                            <p:txEl>
                                              <p:pRg st="13" end="13"/>
                                            </p:txEl>
                                          </p:spTgt>
                                        </p:tgtEl>
                                        <p:attrNameLst>
                                          <p:attrName>ppt_y</p:attrName>
                                        </p:attrNameLst>
                                      </p:cBhvr>
                                      <p:tavLst>
                                        <p:tav tm="0">
                                          <p:val>
                                            <p:strVal val="ppt_y"/>
                                          </p:val>
                                        </p:tav>
                                        <p:tav tm="100000">
                                          <p:val>
                                            <p:strVal val="1+ppt_h/2"/>
                                          </p:val>
                                        </p:tav>
                                      </p:tavLst>
                                    </p:anim>
                                    <p:set>
                                      <p:cBhvr>
                                        <p:cTn id="312" dur="1" fill="hold">
                                          <p:stCondLst>
                                            <p:cond delay="499"/>
                                          </p:stCondLst>
                                        </p:cTn>
                                        <p:tgtEl>
                                          <p:spTgt spid="7">
                                            <p:txEl>
                                              <p:pRg st="13" end="13"/>
                                            </p:txEl>
                                          </p:spTgt>
                                        </p:tgtEl>
                                        <p:attrNameLst>
                                          <p:attrName>style.visibility</p:attrName>
                                        </p:attrNameLst>
                                      </p:cBhvr>
                                      <p:to>
                                        <p:strVal val="hidden"/>
                                      </p:to>
                                    </p:set>
                                  </p:childTnLst>
                                </p:cTn>
                              </p:par>
                              <p:par>
                                <p:cTn id="313" presetID="2" presetClass="exit" presetSubtype="4" fill="hold" grpId="0" nodeType="withEffect">
                                  <p:stCondLst>
                                    <p:cond delay="0"/>
                                  </p:stCondLst>
                                  <p:childTnLst>
                                    <p:anim calcmode="lin" valueType="num">
                                      <p:cBhvr additive="base">
                                        <p:cTn id="314" dur="500"/>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315" dur="500"/>
                                        <p:tgtEl>
                                          <p:spTgt spid="7">
                                            <p:txEl>
                                              <p:pRg st="14" end="14"/>
                                            </p:txEl>
                                          </p:spTgt>
                                        </p:tgtEl>
                                        <p:attrNameLst>
                                          <p:attrName>ppt_y</p:attrName>
                                        </p:attrNameLst>
                                      </p:cBhvr>
                                      <p:tavLst>
                                        <p:tav tm="0">
                                          <p:val>
                                            <p:strVal val="ppt_y"/>
                                          </p:val>
                                        </p:tav>
                                        <p:tav tm="100000">
                                          <p:val>
                                            <p:strVal val="1+ppt_h/2"/>
                                          </p:val>
                                        </p:tav>
                                      </p:tavLst>
                                    </p:anim>
                                    <p:set>
                                      <p:cBhvr>
                                        <p:cTn id="316" dur="1" fill="hold">
                                          <p:stCondLst>
                                            <p:cond delay="499"/>
                                          </p:stCondLst>
                                        </p:cTn>
                                        <p:tgtEl>
                                          <p:spTgt spid="7">
                                            <p:txEl>
                                              <p:pRg st="14" end="14"/>
                                            </p:txEl>
                                          </p:spTgt>
                                        </p:tgtEl>
                                        <p:attrNameLst>
                                          <p:attrName>style.visibility</p:attrName>
                                        </p:attrNameLst>
                                      </p:cBhvr>
                                      <p:to>
                                        <p:strVal val="hidden"/>
                                      </p:to>
                                    </p:set>
                                  </p:childTnLst>
                                </p:cTn>
                              </p:par>
                              <p:par>
                                <p:cTn id="317" presetID="2" presetClass="exit" presetSubtype="4" fill="hold" grpId="0" nodeType="withEffect">
                                  <p:stCondLst>
                                    <p:cond delay="0"/>
                                  </p:stCondLst>
                                  <p:childTnLst>
                                    <p:anim calcmode="lin" valueType="num">
                                      <p:cBhvr additive="base">
                                        <p:cTn id="318" dur="500"/>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319" dur="500"/>
                                        <p:tgtEl>
                                          <p:spTgt spid="7">
                                            <p:txEl>
                                              <p:pRg st="15" end="15"/>
                                            </p:txEl>
                                          </p:spTgt>
                                        </p:tgtEl>
                                        <p:attrNameLst>
                                          <p:attrName>ppt_y</p:attrName>
                                        </p:attrNameLst>
                                      </p:cBhvr>
                                      <p:tavLst>
                                        <p:tav tm="0">
                                          <p:val>
                                            <p:strVal val="ppt_y"/>
                                          </p:val>
                                        </p:tav>
                                        <p:tav tm="100000">
                                          <p:val>
                                            <p:strVal val="1+ppt_h/2"/>
                                          </p:val>
                                        </p:tav>
                                      </p:tavLst>
                                    </p:anim>
                                    <p:set>
                                      <p:cBhvr>
                                        <p:cTn id="320" dur="1" fill="hold">
                                          <p:stCondLst>
                                            <p:cond delay="499"/>
                                          </p:stCondLst>
                                        </p:cTn>
                                        <p:tgtEl>
                                          <p:spTgt spid="7">
                                            <p:txEl>
                                              <p:pRg st="15" end="15"/>
                                            </p:txEl>
                                          </p:spTgt>
                                        </p:tgtEl>
                                        <p:attrNameLst>
                                          <p:attrName>style.visibility</p:attrName>
                                        </p:attrNameLst>
                                      </p:cBhvr>
                                      <p:to>
                                        <p:strVal val="hidden"/>
                                      </p:to>
                                    </p:set>
                                  </p:childTnLst>
                                </p:cTn>
                              </p:par>
                              <p:par>
                                <p:cTn id="321" presetID="2" presetClass="exit" presetSubtype="4" fill="hold" grpId="0" nodeType="withEffect">
                                  <p:stCondLst>
                                    <p:cond delay="0"/>
                                  </p:stCondLst>
                                  <p:childTnLst>
                                    <p:anim calcmode="lin" valueType="num">
                                      <p:cBhvr additive="base">
                                        <p:cTn id="322" dur="500"/>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323" dur="500"/>
                                        <p:tgtEl>
                                          <p:spTgt spid="7">
                                            <p:txEl>
                                              <p:pRg st="16" end="16"/>
                                            </p:txEl>
                                          </p:spTgt>
                                        </p:tgtEl>
                                        <p:attrNameLst>
                                          <p:attrName>ppt_y</p:attrName>
                                        </p:attrNameLst>
                                      </p:cBhvr>
                                      <p:tavLst>
                                        <p:tav tm="0">
                                          <p:val>
                                            <p:strVal val="ppt_y"/>
                                          </p:val>
                                        </p:tav>
                                        <p:tav tm="100000">
                                          <p:val>
                                            <p:strVal val="1+ppt_h/2"/>
                                          </p:val>
                                        </p:tav>
                                      </p:tavLst>
                                    </p:anim>
                                    <p:set>
                                      <p:cBhvr>
                                        <p:cTn id="324" dur="1" fill="hold">
                                          <p:stCondLst>
                                            <p:cond delay="499"/>
                                          </p:stCondLst>
                                        </p:cTn>
                                        <p:tgtEl>
                                          <p:spTgt spid="7">
                                            <p:txEl>
                                              <p:pRg st="16" end="16"/>
                                            </p:txEl>
                                          </p:spTgt>
                                        </p:tgtEl>
                                        <p:attrNameLst>
                                          <p:attrName>style.visibility</p:attrName>
                                        </p:attrNameLst>
                                      </p:cBhvr>
                                      <p:to>
                                        <p:strVal val="hidden"/>
                                      </p:to>
                                    </p:set>
                                  </p:childTnLst>
                                </p:cTn>
                              </p:par>
                              <p:par>
                                <p:cTn id="325" presetID="2" presetClass="exit" presetSubtype="4" fill="hold" grpId="0" nodeType="withEffect">
                                  <p:stCondLst>
                                    <p:cond delay="0"/>
                                  </p:stCondLst>
                                  <p:childTnLst>
                                    <p:anim calcmode="lin" valueType="num">
                                      <p:cBhvr additive="base">
                                        <p:cTn id="326" dur="500"/>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327" dur="500"/>
                                        <p:tgtEl>
                                          <p:spTgt spid="7">
                                            <p:txEl>
                                              <p:pRg st="17" end="17"/>
                                            </p:txEl>
                                          </p:spTgt>
                                        </p:tgtEl>
                                        <p:attrNameLst>
                                          <p:attrName>ppt_y</p:attrName>
                                        </p:attrNameLst>
                                      </p:cBhvr>
                                      <p:tavLst>
                                        <p:tav tm="0">
                                          <p:val>
                                            <p:strVal val="ppt_y"/>
                                          </p:val>
                                        </p:tav>
                                        <p:tav tm="100000">
                                          <p:val>
                                            <p:strVal val="1+ppt_h/2"/>
                                          </p:val>
                                        </p:tav>
                                      </p:tavLst>
                                    </p:anim>
                                    <p:set>
                                      <p:cBhvr>
                                        <p:cTn id="328" dur="1" fill="hold">
                                          <p:stCondLst>
                                            <p:cond delay="499"/>
                                          </p:stCondLst>
                                        </p:cTn>
                                        <p:tgtEl>
                                          <p:spTgt spid="7">
                                            <p:txEl>
                                              <p:pRg st="17" end="17"/>
                                            </p:txEl>
                                          </p:spTgt>
                                        </p:tgtEl>
                                        <p:attrNameLst>
                                          <p:attrName>style.visibility</p:attrName>
                                        </p:attrNameLst>
                                      </p:cBhvr>
                                      <p:to>
                                        <p:strVal val="hidden"/>
                                      </p:to>
                                    </p:set>
                                  </p:childTnLst>
                                </p:cTn>
                              </p:par>
                              <p:par>
                                <p:cTn id="329" presetID="2" presetClass="exit" presetSubtype="4" fill="hold" grpId="0" nodeType="withEffect">
                                  <p:stCondLst>
                                    <p:cond delay="0"/>
                                  </p:stCondLst>
                                  <p:childTnLst>
                                    <p:anim calcmode="lin" valueType="num">
                                      <p:cBhvr additive="base">
                                        <p:cTn id="330" dur="500"/>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331" dur="500"/>
                                        <p:tgtEl>
                                          <p:spTgt spid="7">
                                            <p:txEl>
                                              <p:pRg st="18" end="18"/>
                                            </p:txEl>
                                          </p:spTgt>
                                        </p:tgtEl>
                                        <p:attrNameLst>
                                          <p:attrName>ppt_y</p:attrName>
                                        </p:attrNameLst>
                                      </p:cBhvr>
                                      <p:tavLst>
                                        <p:tav tm="0">
                                          <p:val>
                                            <p:strVal val="ppt_y"/>
                                          </p:val>
                                        </p:tav>
                                        <p:tav tm="100000">
                                          <p:val>
                                            <p:strVal val="1+ppt_h/2"/>
                                          </p:val>
                                        </p:tav>
                                      </p:tavLst>
                                    </p:anim>
                                    <p:set>
                                      <p:cBhvr>
                                        <p:cTn id="332" dur="1" fill="hold">
                                          <p:stCondLst>
                                            <p:cond delay="499"/>
                                          </p:stCondLst>
                                        </p:cTn>
                                        <p:tgtEl>
                                          <p:spTgt spid="7">
                                            <p:txEl>
                                              <p:pRg st="18" end="18"/>
                                            </p:txEl>
                                          </p:spTgt>
                                        </p:tgtEl>
                                        <p:attrNameLst>
                                          <p:attrName>style.visibility</p:attrName>
                                        </p:attrNameLst>
                                      </p:cBhvr>
                                      <p:to>
                                        <p:strVal val="hidden"/>
                                      </p:to>
                                    </p:set>
                                  </p:childTnLst>
                                </p:cTn>
                              </p:par>
                              <p:par>
                                <p:cTn id="333" presetID="2" presetClass="exit" presetSubtype="4" fill="hold" grpId="0" nodeType="withEffect">
                                  <p:stCondLst>
                                    <p:cond delay="0"/>
                                  </p:stCondLst>
                                  <p:childTnLst>
                                    <p:anim calcmode="lin" valueType="num">
                                      <p:cBhvr additive="base">
                                        <p:cTn id="334" dur="500"/>
                                        <p:tgtEl>
                                          <p:spTgt spid="7">
                                            <p:bg/>
                                          </p:spTgt>
                                        </p:tgtEl>
                                        <p:attrNameLst>
                                          <p:attrName>ppt_x</p:attrName>
                                        </p:attrNameLst>
                                      </p:cBhvr>
                                      <p:tavLst>
                                        <p:tav tm="0">
                                          <p:val>
                                            <p:strVal val="ppt_x"/>
                                          </p:val>
                                        </p:tav>
                                        <p:tav tm="100000">
                                          <p:val>
                                            <p:strVal val="ppt_x"/>
                                          </p:val>
                                        </p:tav>
                                      </p:tavLst>
                                    </p:anim>
                                    <p:anim calcmode="lin" valueType="num">
                                      <p:cBhvr additive="base">
                                        <p:cTn id="335" dur="500"/>
                                        <p:tgtEl>
                                          <p:spTgt spid="7">
                                            <p:bg/>
                                          </p:spTgt>
                                        </p:tgtEl>
                                        <p:attrNameLst>
                                          <p:attrName>ppt_y</p:attrName>
                                        </p:attrNameLst>
                                      </p:cBhvr>
                                      <p:tavLst>
                                        <p:tav tm="0">
                                          <p:val>
                                            <p:strVal val="ppt_y"/>
                                          </p:val>
                                        </p:tav>
                                        <p:tav tm="100000">
                                          <p:val>
                                            <p:strVal val="1+ppt_h/2"/>
                                          </p:val>
                                        </p:tav>
                                      </p:tavLst>
                                    </p:anim>
                                    <p:set>
                                      <p:cBhvr>
                                        <p:cTn id="336" dur="1" fill="hold">
                                          <p:stCondLst>
                                            <p:cond delay="499"/>
                                          </p:stCondLst>
                                        </p:cTn>
                                        <p:tgtEl>
                                          <p:spTgt spid="7">
                                            <p:bg/>
                                          </p:spTgt>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fade">
                                      <p:cBhvr>
                                        <p:cTn id="341" dur="500"/>
                                        <p:tgtEl>
                                          <p:spTgt spid="339"/>
                                        </p:tgtEl>
                                      </p:cBhvr>
                                    </p:animEffect>
                                  </p:childTnLst>
                                </p:cTn>
                              </p:par>
                            </p:childTnLst>
                          </p:cTn>
                        </p:par>
                        <p:par>
                          <p:cTn id="342" fill="hold">
                            <p:stCondLst>
                              <p:cond delay="500"/>
                            </p:stCondLst>
                            <p:childTnLst>
                              <p:par>
                                <p:cTn id="343" presetID="22" presetClass="entr" presetSubtype="8" fill="hold" grpId="0" nodeType="afterEffect">
                                  <p:stCondLst>
                                    <p:cond delay="0"/>
                                  </p:stCondLst>
                                  <p:childTnLst>
                                    <p:set>
                                      <p:cBhvr>
                                        <p:cTn id="344" dur="1" fill="hold">
                                          <p:stCondLst>
                                            <p:cond delay="0"/>
                                          </p:stCondLst>
                                        </p:cTn>
                                        <p:tgtEl>
                                          <p:spTgt spid="376"/>
                                        </p:tgtEl>
                                        <p:attrNameLst>
                                          <p:attrName>style.visibility</p:attrName>
                                        </p:attrNameLst>
                                      </p:cBhvr>
                                      <p:to>
                                        <p:strVal val="visible"/>
                                      </p:to>
                                    </p:set>
                                    <p:animEffect transition="in" filter="wipe(left)">
                                      <p:cBhvr>
                                        <p:cTn id="345" dur="500"/>
                                        <p:tgtEl>
                                          <p:spTgt spid="376"/>
                                        </p:tgtEl>
                                      </p:cBhvr>
                                    </p:animEffect>
                                  </p:childTnLst>
                                </p:cTn>
                              </p:par>
                              <p:par>
                                <p:cTn id="346" presetID="22" presetClass="entr" presetSubtype="8" fill="hold" grpId="0" nodeType="withEffect">
                                  <p:stCondLst>
                                    <p:cond delay="0"/>
                                  </p:stCondLst>
                                  <p:childTnLst>
                                    <p:set>
                                      <p:cBhvr>
                                        <p:cTn id="347" dur="1" fill="hold">
                                          <p:stCondLst>
                                            <p:cond delay="0"/>
                                          </p:stCondLst>
                                        </p:cTn>
                                        <p:tgtEl>
                                          <p:spTgt spid="340"/>
                                        </p:tgtEl>
                                        <p:attrNameLst>
                                          <p:attrName>style.visibility</p:attrName>
                                        </p:attrNameLst>
                                      </p:cBhvr>
                                      <p:to>
                                        <p:strVal val="visible"/>
                                      </p:to>
                                    </p:set>
                                    <p:animEffect transition="in" filter="wipe(left)">
                                      <p:cBhvr>
                                        <p:cTn id="348" dur="500"/>
                                        <p:tgtEl>
                                          <p:spTgt spid="340"/>
                                        </p:tgtEl>
                                      </p:cBhvr>
                                    </p:animEffect>
                                  </p:childTnLst>
                                </p:cTn>
                              </p:par>
                              <p:par>
                                <p:cTn id="349" presetID="22" presetClass="entr" presetSubtype="8" fill="hold" grpId="0" nodeType="withEffect">
                                  <p:stCondLst>
                                    <p:cond delay="0"/>
                                  </p:stCondLst>
                                  <p:childTnLst>
                                    <p:set>
                                      <p:cBhvr>
                                        <p:cTn id="350" dur="1" fill="hold">
                                          <p:stCondLst>
                                            <p:cond delay="0"/>
                                          </p:stCondLst>
                                        </p:cTn>
                                        <p:tgtEl>
                                          <p:spTgt spid="341"/>
                                        </p:tgtEl>
                                        <p:attrNameLst>
                                          <p:attrName>style.visibility</p:attrName>
                                        </p:attrNameLst>
                                      </p:cBhvr>
                                      <p:to>
                                        <p:strVal val="visible"/>
                                      </p:to>
                                    </p:set>
                                    <p:animEffect transition="in" filter="wipe(left)">
                                      <p:cBhvr>
                                        <p:cTn id="351" dur="500"/>
                                        <p:tgtEl>
                                          <p:spTgt spid="341"/>
                                        </p:tgtEl>
                                      </p:cBhvr>
                                    </p:animEffect>
                                  </p:childTnLst>
                                </p:cTn>
                              </p:par>
                              <p:par>
                                <p:cTn id="352" presetID="22" presetClass="entr" presetSubtype="8" fill="hold" grpId="0" nodeType="withEffect">
                                  <p:stCondLst>
                                    <p:cond delay="0"/>
                                  </p:stCondLst>
                                  <p:childTnLst>
                                    <p:set>
                                      <p:cBhvr>
                                        <p:cTn id="353" dur="1" fill="hold">
                                          <p:stCondLst>
                                            <p:cond delay="0"/>
                                          </p:stCondLst>
                                        </p:cTn>
                                        <p:tgtEl>
                                          <p:spTgt spid="346"/>
                                        </p:tgtEl>
                                        <p:attrNameLst>
                                          <p:attrName>style.visibility</p:attrName>
                                        </p:attrNameLst>
                                      </p:cBhvr>
                                      <p:to>
                                        <p:strVal val="visible"/>
                                      </p:to>
                                    </p:set>
                                    <p:animEffect transition="in" filter="wipe(left)">
                                      <p:cBhvr>
                                        <p:cTn id="354" dur="500"/>
                                        <p:tgtEl>
                                          <p:spTgt spid="346"/>
                                        </p:tgtEl>
                                      </p:cBhvr>
                                    </p:animEffect>
                                  </p:childTnLst>
                                </p:cTn>
                              </p:par>
                              <p:par>
                                <p:cTn id="355" presetID="10" presetClass="entr" presetSubtype="0" fill="hold" nodeType="withEffect">
                                  <p:stCondLst>
                                    <p:cond delay="0"/>
                                  </p:stCondLst>
                                  <p:childTnLst>
                                    <p:set>
                                      <p:cBhvr>
                                        <p:cTn id="356" dur="1" fill="hold">
                                          <p:stCondLst>
                                            <p:cond delay="0"/>
                                          </p:stCondLst>
                                        </p:cTn>
                                        <p:tgtEl>
                                          <p:spTgt spid="348"/>
                                        </p:tgtEl>
                                        <p:attrNameLst>
                                          <p:attrName>style.visibility</p:attrName>
                                        </p:attrNameLst>
                                      </p:cBhvr>
                                      <p:to>
                                        <p:strVal val="visible"/>
                                      </p:to>
                                    </p:set>
                                    <p:animEffect transition="in" filter="fade">
                                      <p:cBhvr>
                                        <p:cTn id="357" dur="500"/>
                                        <p:tgtEl>
                                          <p:spTgt spid="348"/>
                                        </p:tgtEl>
                                      </p:cBhvr>
                                    </p:animEffect>
                                  </p:childTnLst>
                                </p:cTn>
                              </p:par>
                            </p:childTnLst>
                          </p:cTn>
                        </p:par>
                      </p:childTnLst>
                    </p:cTn>
                  </p:par>
                  <p:par>
                    <p:cTn id="358" fill="hold">
                      <p:stCondLst>
                        <p:cond delay="indefinite"/>
                      </p:stCondLst>
                      <p:childTnLst>
                        <p:par>
                          <p:cTn id="359" fill="hold">
                            <p:stCondLst>
                              <p:cond delay="0"/>
                            </p:stCondLst>
                            <p:childTnLst>
                              <p:par>
                                <p:cTn id="360" presetID="2" presetClass="entr" presetSubtype="4" fill="hold" grpId="1" nodeType="clickEffect">
                                  <p:stCondLst>
                                    <p:cond delay="0"/>
                                  </p:stCondLst>
                                  <p:childTnLst>
                                    <p:set>
                                      <p:cBhvr>
                                        <p:cTn id="361" dur="1" fill="hold">
                                          <p:stCondLst>
                                            <p:cond delay="0"/>
                                          </p:stCondLst>
                                        </p:cTn>
                                        <p:tgtEl>
                                          <p:spTgt spid="67">
                                            <p:bg/>
                                          </p:spTgt>
                                        </p:tgtEl>
                                        <p:attrNameLst>
                                          <p:attrName>style.visibility</p:attrName>
                                        </p:attrNameLst>
                                      </p:cBhvr>
                                      <p:to>
                                        <p:strVal val="visible"/>
                                      </p:to>
                                    </p:set>
                                    <p:anim calcmode="lin" valueType="num">
                                      <p:cBhvr additive="base">
                                        <p:cTn id="362"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363" dur="500" fill="hold"/>
                                        <p:tgtEl>
                                          <p:spTgt spid="67">
                                            <p:bg/>
                                          </p:spTgt>
                                        </p:tgtEl>
                                        <p:attrNameLst>
                                          <p:attrName>ppt_y</p:attrName>
                                        </p:attrNameLst>
                                      </p:cBhvr>
                                      <p:tavLst>
                                        <p:tav tm="0">
                                          <p:val>
                                            <p:strVal val="1+#ppt_h/2"/>
                                          </p:val>
                                        </p:tav>
                                        <p:tav tm="100000">
                                          <p:val>
                                            <p:strVal val="#ppt_y"/>
                                          </p:val>
                                        </p:tav>
                                      </p:tavLst>
                                    </p:anim>
                                  </p:childTnLst>
                                </p:cTn>
                              </p:par>
                              <p:par>
                                <p:cTn id="364" presetID="2" presetClass="entr" presetSubtype="4" fill="hold" grpId="1" nodeType="withEffect">
                                  <p:stCondLst>
                                    <p:cond delay="0"/>
                                  </p:stCondLst>
                                  <p:childTnLst>
                                    <p:set>
                                      <p:cBhvr>
                                        <p:cTn id="365" dur="1" fill="hold">
                                          <p:stCondLst>
                                            <p:cond delay="0"/>
                                          </p:stCondLst>
                                        </p:cTn>
                                        <p:tgtEl>
                                          <p:spTgt spid="67">
                                            <p:txEl>
                                              <p:pRg st="0" end="0"/>
                                            </p:txEl>
                                          </p:spTgt>
                                        </p:tgtEl>
                                        <p:attrNameLst>
                                          <p:attrName>style.visibility</p:attrName>
                                        </p:attrNameLst>
                                      </p:cBhvr>
                                      <p:to>
                                        <p:strVal val="visible"/>
                                      </p:to>
                                    </p:set>
                                    <p:anim calcmode="lin" valueType="num">
                                      <p:cBhvr additive="base">
                                        <p:cTn id="366"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367"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368" presetID="2" presetClass="entr" presetSubtype="4" fill="hold" grpId="1" nodeType="withEffect">
                                  <p:stCondLst>
                                    <p:cond delay="0"/>
                                  </p:stCondLst>
                                  <p:childTnLst>
                                    <p:set>
                                      <p:cBhvr>
                                        <p:cTn id="369" dur="1" fill="hold">
                                          <p:stCondLst>
                                            <p:cond delay="0"/>
                                          </p:stCondLst>
                                        </p:cTn>
                                        <p:tgtEl>
                                          <p:spTgt spid="67">
                                            <p:txEl>
                                              <p:pRg st="1" end="1"/>
                                            </p:txEl>
                                          </p:spTgt>
                                        </p:tgtEl>
                                        <p:attrNameLst>
                                          <p:attrName>style.visibility</p:attrName>
                                        </p:attrNameLst>
                                      </p:cBhvr>
                                      <p:to>
                                        <p:strVal val="visible"/>
                                      </p:to>
                                    </p:set>
                                    <p:anim calcmode="lin" valueType="num">
                                      <p:cBhvr additive="base">
                                        <p:cTn id="370"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371"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372" presetID="2" presetClass="entr" presetSubtype="4" fill="hold" grpId="1" nodeType="withEffect">
                                  <p:stCondLst>
                                    <p:cond delay="0"/>
                                  </p:stCondLst>
                                  <p:childTnLst>
                                    <p:set>
                                      <p:cBhvr>
                                        <p:cTn id="373" dur="1" fill="hold">
                                          <p:stCondLst>
                                            <p:cond delay="0"/>
                                          </p:stCondLst>
                                        </p:cTn>
                                        <p:tgtEl>
                                          <p:spTgt spid="67">
                                            <p:txEl>
                                              <p:pRg st="2" end="2"/>
                                            </p:txEl>
                                          </p:spTgt>
                                        </p:tgtEl>
                                        <p:attrNameLst>
                                          <p:attrName>style.visibility</p:attrName>
                                        </p:attrNameLst>
                                      </p:cBhvr>
                                      <p:to>
                                        <p:strVal val="visible"/>
                                      </p:to>
                                    </p:set>
                                    <p:anim calcmode="lin" valueType="num">
                                      <p:cBhvr additive="base">
                                        <p:cTn id="374"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375"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376" presetID="2" presetClass="entr" presetSubtype="4" fill="hold" grpId="1" nodeType="withEffect">
                                  <p:stCondLst>
                                    <p:cond delay="0"/>
                                  </p:stCondLst>
                                  <p:childTnLst>
                                    <p:set>
                                      <p:cBhvr>
                                        <p:cTn id="377" dur="1" fill="hold">
                                          <p:stCondLst>
                                            <p:cond delay="0"/>
                                          </p:stCondLst>
                                        </p:cTn>
                                        <p:tgtEl>
                                          <p:spTgt spid="67">
                                            <p:txEl>
                                              <p:pRg st="3" end="3"/>
                                            </p:txEl>
                                          </p:spTgt>
                                        </p:tgtEl>
                                        <p:attrNameLst>
                                          <p:attrName>style.visibility</p:attrName>
                                        </p:attrNameLst>
                                      </p:cBhvr>
                                      <p:to>
                                        <p:strVal val="visible"/>
                                      </p:to>
                                    </p:set>
                                    <p:anim calcmode="lin" valueType="num">
                                      <p:cBhvr additive="base">
                                        <p:cTn id="378"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379"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380" presetID="2" presetClass="entr" presetSubtype="4" fill="hold" grpId="1" nodeType="withEffect">
                                  <p:stCondLst>
                                    <p:cond delay="0"/>
                                  </p:stCondLst>
                                  <p:childTnLst>
                                    <p:set>
                                      <p:cBhvr>
                                        <p:cTn id="381" dur="1" fill="hold">
                                          <p:stCondLst>
                                            <p:cond delay="0"/>
                                          </p:stCondLst>
                                        </p:cTn>
                                        <p:tgtEl>
                                          <p:spTgt spid="67">
                                            <p:txEl>
                                              <p:pRg st="4" end="4"/>
                                            </p:txEl>
                                          </p:spTgt>
                                        </p:tgtEl>
                                        <p:attrNameLst>
                                          <p:attrName>style.visibility</p:attrName>
                                        </p:attrNameLst>
                                      </p:cBhvr>
                                      <p:to>
                                        <p:strVal val="visible"/>
                                      </p:to>
                                    </p:set>
                                    <p:anim calcmode="lin" valueType="num">
                                      <p:cBhvr additive="base">
                                        <p:cTn id="382"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383"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384" presetID="2" presetClass="entr" presetSubtype="4" fill="hold" grpId="1" nodeType="withEffect">
                                  <p:stCondLst>
                                    <p:cond delay="0"/>
                                  </p:stCondLst>
                                  <p:childTnLst>
                                    <p:set>
                                      <p:cBhvr>
                                        <p:cTn id="385" dur="1" fill="hold">
                                          <p:stCondLst>
                                            <p:cond delay="0"/>
                                          </p:stCondLst>
                                        </p:cTn>
                                        <p:tgtEl>
                                          <p:spTgt spid="67">
                                            <p:txEl>
                                              <p:pRg st="5" end="5"/>
                                            </p:txEl>
                                          </p:spTgt>
                                        </p:tgtEl>
                                        <p:attrNameLst>
                                          <p:attrName>style.visibility</p:attrName>
                                        </p:attrNameLst>
                                      </p:cBhvr>
                                      <p:to>
                                        <p:strVal val="visible"/>
                                      </p:to>
                                    </p:set>
                                    <p:anim calcmode="lin" valueType="num">
                                      <p:cBhvr additive="base">
                                        <p:cTn id="386"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387"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388" presetID="2" presetClass="entr" presetSubtype="4" fill="hold" grpId="1" nodeType="withEffect">
                                  <p:stCondLst>
                                    <p:cond delay="0"/>
                                  </p:stCondLst>
                                  <p:childTnLst>
                                    <p:set>
                                      <p:cBhvr>
                                        <p:cTn id="389" dur="1" fill="hold">
                                          <p:stCondLst>
                                            <p:cond delay="0"/>
                                          </p:stCondLst>
                                        </p:cTn>
                                        <p:tgtEl>
                                          <p:spTgt spid="67">
                                            <p:txEl>
                                              <p:pRg st="6" end="6"/>
                                            </p:txEl>
                                          </p:spTgt>
                                        </p:tgtEl>
                                        <p:attrNameLst>
                                          <p:attrName>style.visibility</p:attrName>
                                        </p:attrNameLst>
                                      </p:cBhvr>
                                      <p:to>
                                        <p:strVal val="visible"/>
                                      </p:to>
                                    </p:set>
                                    <p:anim calcmode="lin" valueType="num">
                                      <p:cBhvr additive="base">
                                        <p:cTn id="390"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391"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392" presetID="2" presetClass="entr" presetSubtype="4" fill="hold" grpId="1" nodeType="withEffect">
                                  <p:stCondLst>
                                    <p:cond delay="0"/>
                                  </p:stCondLst>
                                  <p:childTnLst>
                                    <p:set>
                                      <p:cBhvr>
                                        <p:cTn id="393" dur="1" fill="hold">
                                          <p:stCondLst>
                                            <p:cond delay="0"/>
                                          </p:stCondLst>
                                        </p:cTn>
                                        <p:tgtEl>
                                          <p:spTgt spid="67">
                                            <p:txEl>
                                              <p:pRg st="7" end="7"/>
                                            </p:txEl>
                                          </p:spTgt>
                                        </p:tgtEl>
                                        <p:attrNameLst>
                                          <p:attrName>style.visibility</p:attrName>
                                        </p:attrNameLst>
                                      </p:cBhvr>
                                      <p:to>
                                        <p:strVal val="visible"/>
                                      </p:to>
                                    </p:set>
                                    <p:anim calcmode="lin" valueType="num">
                                      <p:cBhvr additive="base">
                                        <p:cTn id="394"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395"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396" presetID="2" presetClass="entr" presetSubtype="4" fill="hold" grpId="1" nodeType="withEffect">
                                  <p:stCondLst>
                                    <p:cond delay="0"/>
                                  </p:stCondLst>
                                  <p:childTnLst>
                                    <p:set>
                                      <p:cBhvr>
                                        <p:cTn id="397" dur="1" fill="hold">
                                          <p:stCondLst>
                                            <p:cond delay="0"/>
                                          </p:stCondLst>
                                        </p:cTn>
                                        <p:tgtEl>
                                          <p:spTgt spid="67">
                                            <p:txEl>
                                              <p:pRg st="8" end="8"/>
                                            </p:txEl>
                                          </p:spTgt>
                                        </p:tgtEl>
                                        <p:attrNameLst>
                                          <p:attrName>style.visibility</p:attrName>
                                        </p:attrNameLst>
                                      </p:cBhvr>
                                      <p:to>
                                        <p:strVal val="visible"/>
                                      </p:to>
                                    </p:set>
                                    <p:anim calcmode="lin" valueType="num">
                                      <p:cBhvr additive="base">
                                        <p:cTn id="398"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399"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400" presetID="2" presetClass="entr" presetSubtype="4" fill="hold" grpId="1" nodeType="withEffect">
                                  <p:stCondLst>
                                    <p:cond delay="0"/>
                                  </p:stCondLst>
                                  <p:childTnLst>
                                    <p:set>
                                      <p:cBhvr>
                                        <p:cTn id="401" dur="1" fill="hold">
                                          <p:stCondLst>
                                            <p:cond delay="0"/>
                                          </p:stCondLst>
                                        </p:cTn>
                                        <p:tgtEl>
                                          <p:spTgt spid="67">
                                            <p:txEl>
                                              <p:pRg st="9" end="9"/>
                                            </p:txEl>
                                          </p:spTgt>
                                        </p:tgtEl>
                                        <p:attrNameLst>
                                          <p:attrName>style.visibility</p:attrName>
                                        </p:attrNameLst>
                                      </p:cBhvr>
                                      <p:to>
                                        <p:strVal val="visible"/>
                                      </p:to>
                                    </p:set>
                                    <p:anim calcmode="lin" valueType="num">
                                      <p:cBhvr additive="base">
                                        <p:cTn id="402"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403"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404" presetID="2" presetClass="entr" presetSubtype="4" fill="hold" grpId="1" nodeType="withEffect">
                                  <p:stCondLst>
                                    <p:cond delay="0"/>
                                  </p:stCondLst>
                                  <p:childTnLst>
                                    <p:set>
                                      <p:cBhvr>
                                        <p:cTn id="405" dur="1" fill="hold">
                                          <p:stCondLst>
                                            <p:cond delay="0"/>
                                          </p:stCondLst>
                                        </p:cTn>
                                        <p:tgtEl>
                                          <p:spTgt spid="67">
                                            <p:txEl>
                                              <p:pRg st="10" end="10"/>
                                            </p:txEl>
                                          </p:spTgt>
                                        </p:tgtEl>
                                        <p:attrNameLst>
                                          <p:attrName>style.visibility</p:attrName>
                                        </p:attrNameLst>
                                      </p:cBhvr>
                                      <p:to>
                                        <p:strVal val="visible"/>
                                      </p:to>
                                    </p:set>
                                    <p:anim calcmode="lin" valueType="num">
                                      <p:cBhvr additive="base">
                                        <p:cTn id="406"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407"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408" presetID="2" presetClass="entr" presetSubtype="4" fill="hold" grpId="1" nodeType="withEffect">
                                  <p:stCondLst>
                                    <p:cond delay="0"/>
                                  </p:stCondLst>
                                  <p:childTnLst>
                                    <p:set>
                                      <p:cBhvr>
                                        <p:cTn id="409" dur="1" fill="hold">
                                          <p:stCondLst>
                                            <p:cond delay="0"/>
                                          </p:stCondLst>
                                        </p:cTn>
                                        <p:tgtEl>
                                          <p:spTgt spid="67">
                                            <p:txEl>
                                              <p:pRg st="11" end="11"/>
                                            </p:txEl>
                                          </p:spTgt>
                                        </p:tgtEl>
                                        <p:attrNameLst>
                                          <p:attrName>style.visibility</p:attrName>
                                        </p:attrNameLst>
                                      </p:cBhvr>
                                      <p:to>
                                        <p:strVal val="visible"/>
                                      </p:to>
                                    </p:set>
                                    <p:anim calcmode="lin" valueType="num">
                                      <p:cBhvr additive="base">
                                        <p:cTn id="410"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411"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412" presetID="2" presetClass="entr" presetSubtype="4" fill="hold" grpId="1" nodeType="withEffect">
                                  <p:stCondLst>
                                    <p:cond delay="0"/>
                                  </p:stCondLst>
                                  <p:childTnLst>
                                    <p:set>
                                      <p:cBhvr>
                                        <p:cTn id="413" dur="1" fill="hold">
                                          <p:stCondLst>
                                            <p:cond delay="0"/>
                                          </p:stCondLst>
                                        </p:cTn>
                                        <p:tgtEl>
                                          <p:spTgt spid="67">
                                            <p:txEl>
                                              <p:pRg st="12" end="12"/>
                                            </p:txEl>
                                          </p:spTgt>
                                        </p:tgtEl>
                                        <p:attrNameLst>
                                          <p:attrName>style.visibility</p:attrName>
                                        </p:attrNameLst>
                                      </p:cBhvr>
                                      <p:to>
                                        <p:strVal val="visible"/>
                                      </p:to>
                                    </p:set>
                                    <p:anim calcmode="lin" valueType="num">
                                      <p:cBhvr additive="base">
                                        <p:cTn id="414"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415"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416" presetID="2" presetClass="entr" presetSubtype="4" fill="hold" grpId="1" nodeType="withEffect">
                                  <p:stCondLst>
                                    <p:cond delay="0"/>
                                  </p:stCondLst>
                                  <p:childTnLst>
                                    <p:set>
                                      <p:cBhvr>
                                        <p:cTn id="417" dur="1" fill="hold">
                                          <p:stCondLst>
                                            <p:cond delay="0"/>
                                          </p:stCondLst>
                                        </p:cTn>
                                        <p:tgtEl>
                                          <p:spTgt spid="67">
                                            <p:txEl>
                                              <p:pRg st="13" end="13"/>
                                            </p:txEl>
                                          </p:spTgt>
                                        </p:tgtEl>
                                        <p:attrNameLst>
                                          <p:attrName>style.visibility</p:attrName>
                                        </p:attrNameLst>
                                      </p:cBhvr>
                                      <p:to>
                                        <p:strVal val="visible"/>
                                      </p:to>
                                    </p:set>
                                    <p:anim calcmode="lin" valueType="num">
                                      <p:cBhvr additive="base">
                                        <p:cTn id="418"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419"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420" presetID="2" presetClass="entr" presetSubtype="4" fill="hold" grpId="1" nodeType="withEffect">
                                  <p:stCondLst>
                                    <p:cond delay="0"/>
                                  </p:stCondLst>
                                  <p:childTnLst>
                                    <p:set>
                                      <p:cBhvr>
                                        <p:cTn id="421" dur="1" fill="hold">
                                          <p:stCondLst>
                                            <p:cond delay="0"/>
                                          </p:stCondLst>
                                        </p:cTn>
                                        <p:tgtEl>
                                          <p:spTgt spid="67">
                                            <p:txEl>
                                              <p:pRg st="14" end="14"/>
                                            </p:txEl>
                                          </p:spTgt>
                                        </p:tgtEl>
                                        <p:attrNameLst>
                                          <p:attrName>style.visibility</p:attrName>
                                        </p:attrNameLst>
                                      </p:cBhvr>
                                      <p:to>
                                        <p:strVal val="visible"/>
                                      </p:to>
                                    </p:set>
                                    <p:anim calcmode="lin" valueType="num">
                                      <p:cBhvr additive="base">
                                        <p:cTn id="422"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423"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424" presetID="2" presetClass="entr" presetSubtype="4" fill="hold" grpId="1" nodeType="withEffect">
                                  <p:stCondLst>
                                    <p:cond delay="0"/>
                                  </p:stCondLst>
                                  <p:childTnLst>
                                    <p:set>
                                      <p:cBhvr>
                                        <p:cTn id="425" dur="1" fill="hold">
                                          <p:stCondLst>
                                            <p:cond delay="0"/>
                                          </p:stCondLst>
                                        </p:cTn>
                                        <p:tgtEl>
                                          <p:spTgt spid="67">
                                            <p:txEl>
                                              <p:pRg st="15" end="15"/>
                                            </p:txEl>
                                          </p:spTgt>
                                        </p:tgtEl>
                                        <p:attrNameLst>
                                          <p:attrName>style.visibility</p:attrName>
                                        </p:attrNameLst>
                                      </p:cBhvr>
                                      <p:to>
                                        <p:strVal val="visible"/>
                                      </p:to>
                                    </p:set>
                                    <p:anim calcmode="lin" valueType="num">
                                      <p:cBhvr additive="base">
                                        <p:cTn id="426"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427"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428" presetID="2" presetClass="entr" presetSubtype="4" fill="hold" grpId="1" nodeType="withEffect">
                                  <p:stCondLst>
                                    <p:cond delay="0"/>
                                  </p:stCondLst>
                                  <p:childTnLst>
                                    <p:set>
                                      <p:cBhvr>
                                        <p:cTn id="429" dur="1" fill="hold">
                                          <p:stCondLst>
                                            <p:cond delay="0"/>
                                          </p:stCondLst>
                                        </p:cTn>
                                        <p:tgtEl>
                                          <p:spTgt spid="67">
                                            <p:txEl>
                                              <p:pRg st="16" end="16"/>
                                            </p:txEl>
                                          </p:spTgt>
                                        </p:tgtEl>
                                        <p:attrNameLst>
                                          <p:attrName>style.visibility</p:attrName>
                                        </p:attrNameLst>
                                      </p:cBhvr>
                                      <p:to>
                                        <p:strVal val="visible"/>
                                      </p:to>
                                    </p:set>
                                    <p:anim calcmode="lin" valueType="num">
                                      <p:cBhvr additive="base">
                                        <p:cTn id="430" dur="500" fill="hold"/>
                                        <p:tgtEl>
                                          <p:spTgt spid="67">
                                            <p:txEl>
                                              <p:pRg st="16" end="16"/>
                                            </p:txEl>
                                          </p:spTgt>
                                        </p:tgtEl>
                                        <p:attrNameLst>
                                          <p:attrName>ppt_x</p:attrName>
                                        </p:attrNameLst>
                                      </p:cBhvr>
                                      <p:tavLst>
                                        <p:tav tm="0">
                                          <p:val>
                                            <p:strVal val="#ppt_x"/>
                                          </p:val>
                                        </p:tav>
                                        <p:tav tm="100000">
                                          <p:val>
                                            <p:strVal val="#ppt_x"/>
                                          </p:val>
                                        </p:tav>
                                      </p:tavLst>
                                    </p:anim>
                                    <p:anim calcmode="lin" valueType="num">
                                      <p:cBhvr additive="base">
                                        <p:cTn id="431" dur="500" fill="hold"/>
                                        <p:tgtEl>
                                          <p:spTgt spid="67">
                                            <p:txEl>
                                              <p:pRg st="16" end="16"/>
                                            </p:txEl>
                                          </p:spTgt>
                                        </p:tgtEl>
                                        <p:attrNameLst>
                                          <p:attrName>ppt_y</p:attrName>
                                        </p:attrNameLst>
                                      </p:cBhvr>
                                      <p:tavLst>
                                        <p:tav tm="0">
                                          <p:val>
                                            <p:strVal val="1+#ppt_h/2"/>
                                          </p:val>
                                        </p:tav>
                                        <p:tav tm="100000">
                                          <p:val>
                                            <p:strVal val="#ppt_y"/>
                                          </p:val>
                                        </p:tav>
                                      </p:tavLst>
                                    </p:anim>
                                  </p:childTnLst>
                                </p:cTn>
                              </p:par>
                              <p:par>
                                <p:cTn id="432" presetID="2" presetClass="entr" presetSubtype="4" fill="hold" grpId="1" nodeType="withEffect">
                                  <p:stCondLst>
                                    <p:cond delay="0"/>
                                  </p:stCondLst>
                                  <p:childTnLst>
                                    <p:set>
                                      <p:cBhvr>
                                        <p:cTn id="433" dur="1" fill="hold">
                                          <p:stCondLst>
                                            <p:cond delay="0"/>
                                          </p:stCondLst>
                                        </p:cTn>
                                        <p:tgtEl>
                                          <p:spTgt spid="67">
                                            <p:txEl>
                                              <p:pRg st="17" end="17"/>
                                            </p:txEl>
                                          </p:spTgt>
                                        </p:tgtEl>
                                        <p:attrNameLst>
                                          <p:attrName>style.visibility</p:attrName>
                                        </p:attrNameLst>
                                      </p:cBhvr>
                                      <p:to>
                                        <p:strVal val="visible"/>
                                      </p:to>
                                    </p:set>
                                    <p:anim calcmode="lin" valueType="num">
                                      <p:cBhvr additive="base">
                                        <p:cTn id="434" dur="500" fill="hold"/>
                                        <p:tgtEl>
                                          <p:spTgt spid="67">
                                            <p:txEl>
                                              <p:pRg st="17" end="17"/>
                                            </p:txEl>
                                          </p:spTgt>
                                        </p:tgtEl>
                                        <p:attrNameLst>
                                          <p:attrName>ppt_x</p:attrName>
                                        </p:attrNameLst>
                                      </p:cBhvr>
                                      <p:tavLst>
                                        <p:tav tm="0">
                                          <p:val>
                                            <p:strVal val="#ppt_x"/>
                                          </p:val>
                                        </p:tav>
                                        <p:tav tm="100000">
                                          <p:val>
                                            <p:strVal val="#ppt_x"/>
                                          </p:val>
                                        </p:tav>
                                      </p:tavLst>
                                    </p:anim>
                                    <p:anim calcmode="lin" valueType="num">
                                      <p:cBhvr additive="base">
                                        <p:cTn id="435" dur="500" fill="hold"/>
                                        <p:tgtEl>
                                          <p:spTgt spid="67">
                                            <p:txEl>
                                              <p:pRg st="17" end="17"/>
                                            </p:txEl>
                                          </p:spTgt>
                                        </p:tgtEl>
                                        <p:attrNameLst>
                                          <p:attrName>ppt_y</p:attrName>
                                        </p:attrNameLst>
                                      </p:cBhvr>
                                      <p:tavLst>
                                        <p:tav tm="0">
                                          <p:val>
                                            <p:strVal val="1+#ppt_h/2"/>
                                          </p:val>
                                        </p:tav>
                                        <p:tav tm="100000">
                                          <p:val>
                                            <p:strVal val="#ppt_y"/>
                                          </p:val>
                                        </p:tav>
                                      </p:tavLst>
                                    </p:anim>
                                  </p:childTnLst>
                                </p:cTn>
                              </p:par>
                              <p:par>
                                <p:cTn id="436" presetID="2" presetClass="entr" presetSubtype="4" fill="hold" grpId="1" nodeType="withEffect">
                                  <p:stCondLst>
                                    <p:cond delay="0"/>
                                  </p:stCondLst>
                                  <p:childTnLst>
                                    <p:set>
                                      <p:cBhvr>
                                        <p:cTn id="437" dur="1" fill="hold">
                                          <p:stCondLst>
                                            <p:cond delay="0"/>
                                          </p:stCondLst>
                                        </p:cTn>
                                        <p:tgtEl>
                                          <p:spTgt spid="67">
                                            <p:txEl>
                                              <p:pRg st="18" end="18"/>
                                            </p:txEl>
                                          </p:spTgt>
                                        </p:tgtEl>
                                        <p:attrNameLst>
                                          <p:attrName>style.visibility</p:attrName>
                                        </p:attrNameLst>
                                      </p:cBhvr>
                                      <p:to>
                                        <p:strVal val="visible"/>
                                      </p:to>
                                    </p:set>
                                    <p:anim calcmode="lin" valueType="num">
                                      <p:cBhvr additive="base">
                                        <p:cTn id="438" dur="500" fill="hold"/>
                                        <p:tgtEl>
                                          <p:spTgt spid="67">
                                            <p:txEl>
                                              <p:pRg st="18" end="18"/>
                                            </p:txEl>
                                          </p:spTgt>
                                        </p:tgtEl>
                                        <p:attrNameLst>
                                          <p:attrName>ppt_x</p:attrName>
                                        </p:attrNameLst>
                                      </p:cBhvr>
                                      <p:tavLst>
                                        <p:tav tm="0">
                                          <p:val>
                                            <p:strVal val="#ppt_x"/>
                                          </p:val>
                                        </p:tav>
                                        <p:tav tm="100000">
                                          <p:val>
                                            <p:strVal val="#ppt_x"/>
                                          </p:val>
                                        </p:tav>
                                      </p:tavLst>
                                    </p:anim>
                                    <p:anim calcmode="lin" valueType="num">
                                      <p:cBhvr additive="base">
                                        <p:cTn id="439" dur="500" fill="hold"/>
                                        <p:tgtEl>
                                          <p:spTgt spid="67">
                                            <p:txEl>
                                              <p:pRg st="18" end="18"/>
                                            </p:txEl>
                                          </p:spTgt>
                                        </p:tgtEl>
                                        <p:attrNameLst>
                                          <p:attrName>ppt_y</p:attrName>
                                        </p:attrNameLst>
                                      </p:cBhvr>
                                      <p:tavLst>
                                        <p:tav tm="0">
                                          <p:val>
                                            <p:strVal val="1+#ppt_h/2"/>
                                          </p:val>
                                        </p:tav>
                                        <p:tav tm="100000">
                                          <p:val>
                                            <p:strVal val="#ppt_y"/>
                                          </p:val>
                                        </p:tav>
                                      </p:tavLst>
                                    </p:anim>
                                  </p:childTnLst>
                                </p:cTn>
                              </p:par>
                            </p:childTnLst>
                          </p:cTn>
                        </p:par>
                        <p:par>
                          <p:cTn id="440" fill="hold">
                            <p:stCondLst>
                              <p:cond delay="500"/>
                            </p:stCondLst>
                            <p:childTnLst>
                              <p:par>
                                <p:cTn id="441" presetID="9" presetClass="emph" presetSubtype="0" nodeType="afterEffect">
                                  <p:stCondLst>
                                    <p:cond delay="500"/>
                                  </p:stCondLst>
                                  <p:childTnLst>
                                    <p:set>
                                      <p:cBhvr>
                                        <p:cTn id="442" dur="indefinite"/>
                                        <p:tgtEl>
                                          <p:spTgt spid="67">
                                            <p:txEl>
                                              <p:pRg st="1" end="1"/>
                                            </p:txEl>
                                          </p:spTgt>
                                        </p:tgtEl>
                                        <p:attrNameLst>
                                          <p:attrName>style.opacity</p:attrName>
                                        </p:attrNameLst>
                                      </p:cBhvr>
                                      <p:to>
                                        <p:strVal val="0.25"/>
                                      </p:to>
                                    </p:set>
                                    <p:animEffect filter="image" prLst="opacity: 0.25">
                                      <p:cBhvr rctx="IE">
                                        <p:cTn id="443" dur="indefinite"/>
                                        <p:tgtEl>
                                          <p:spTgt spid="67">
                                            <p:txEl>
                                              <p:pRg st="1" end="1"/>
                                            </p:txEl>
                                          </p:spTgt>
                                        </p:tgtEl>
                                      </p:cBhvr>
                                    </p:animEffect>
                                  </p:childTnLst>
                                </p:cTn>
                              </p:par>
                            </p:childTnLst>
                          </p:cTn>
                        </p:par>
                        <p:par>
                          <p:cTn id="444" fill="hold">
                            <p:stCondLst>
                              <p:cond delay="1000"/>
                            </p:stCondLst>
                            <p:childTnLst>
                              <p:par>
                                <p:cTn id="445" presetID="9" presetClass="emph" presetSubtype="0" nodeType="afterEffect">
                                  <p:stCondLst>
                                    <p:cond delay="10"/>
                                  </p:stCondLst>
                                  <p:childTnLst>
                                    <p:set>
                                      <p:cBhvr>
                                        <p:cTn id="446" dur="indefinite"/>
                                        <p:tgtEl>
                                          <p:spTgt spid="67">
                                            <p:txEl>
                                              <p:pRg st="2" end="2"/>
                                            </p:txEl>
                                          </p:spTgt>
                                        </p:tgtEl>
                                        <p:attrNameLst>
                                          <p:attrName>style.opacity</p:attrName>
                                        </p:attrNameLst>
                                      </p:cBhvr>
                                      <p:to>
                                        <p:strVal val="0.25"/>
                                      </p:to>
                                    </p:set>
                                    <p:animEffect filter="image" prLst="opacity: 0.25">
                                      <p:cBhvr rctx="IE">
                                        <p:cTn id="447" dur="indefinite"/>
                                        <p:tgtEl>
                                          <p:spTgt spid="67">
                                            <p:txEl>
                                              <p:pRg st="2" end="2"/>
                                            </p:txEl>
                                          </p:spTgt>
                                        </p:tgtEl>
                                      </p:cBhvr>
                                    </p:animEffect>
                                  </p:childTnLst>
                                </p:cTn>
                              </p:par>
                            </p:childTnLst>
                          </p:cTn>
                        </p:par>
                        <p:par>
                          <p:cTn id="448" fill="hold">
                            <p:stCondLst>
                              <p:cond delay="1010"/>
                            </p:stCondLst>
                            <p:childTnLst>
                              <p:par>
                                <p:cTn id="449" presetID="9" presetClass="emph" presetSubtype="0" nodeType="afterEffect">
                                  <p:stCondLst>
                                    <p:cond delay="10"/>
                                  </p:stCondLst>
                                  <p:childTnLst>
                                    <p:set>
                                      <p:cBhvr>
                                        <p:cTn id="450" dur="indefinite"/>
                                        <p:tgtEl>
                                          <p:spTgt spid="67">
                                            <p:txEl>
                                              <p:pRg st="3" end="3"/>
                                            </p:txEl>
                                          </p:spTgt>
                                        </p:tgtEl>
                                        <p:attrNameLst>
                                          <p:attrName>style.opacity</p:attrName>
                                        </p:attrNameLst>
                                      </p:cBhvr>
                                      <p:to>
                                        <p:strVal val="0.25"/>
                                      </p:to>
                                    </p:set>
                                    <p:animEffect filter="image" prLst="opacity: 0.25">
                                      <p:cBhvr rctx="IE">
                                        <p:cTn id="451" dur="indefinite"/>
                                        <p:tgtEl>
                                          <p:spTgt spid="67">
                                            <p:txEl>
                                              <p:pRg st="3" end="3"/>
                                            </p:txEl>
                                          </p:spTgt>
                                        </p:tgtEl>
                                      </p:cBhvr>
                                    </p:animEffect>
                                  </p:childTnLst>
                                </p:cTn>
                              </p:par>
                            </p:childTnLst>
                          </p:cTn>
                        </p:par>
                        <p:par>
                          <p:cTn id="452" fill="hold">
                            <p:stCondLst>
                              <p:cond delay="1020"/>
                            </p:stCondLst>
                            <p:childTnLst>
                              <p:par>
                                <p:cTn id="453" presetID="9" presetClass="emph" presetSubtype="0" nodeType="afterEffect">
                                  <p:stCondLst>
                                    <p:cond delay="10"/>
                                  </p:stCondLst>
                                  <p:childTnLst>
                                    <p:set>
                                      <p:cBhvr>
                                        <p:cTn id="454" dur="indefinite"/>
                                        <p:tgtEl>
                                          <p:spTgt spid="67">
                                            <p:txEl>
                                              <p:pRg st="5" end="5"/>
                                            </p:txEl>
                                          </p:spTgt>
                                        </p:tgtEl>
                                        <p:attrNameLst>
                                          <p:attrName>style.opacity</p:attrName>
                                        </p:attrNameLst>
                                      </p:cBhvr>
                                      <p:to>
                                        <p:strVal val="0.25"/>
                                      </p:to>
                                    </p:set>
                                    <p:animEffect filter="image" prLst="opacity: 0.25">
                                      <p:cBhvr rctx="IE">
                                        <p:cTn id="455" dur="indefinite"/>
                                        <p:tgtEl>
                                          <p:spTgt spid="67">
                                            <p:txEl>
                                              <p:pRg st="5" end="5"/>
                                            </p:txEl>
                                          </p:spTgt>
                                        </p:tgtEl>
                                      </p:cBhvr>
                                    </p:animEffect>
                                  </p:childTnLst>
                                </p:cTn>
                              </p:par>
                            </p:childTnLst>
                          </p:cTn>
                        </p:par>
                        <p:par>
                          <p:cTn id="456" fill="hold">
                            <p:stCondLst>
                              <p:cond delay="1030"/>
                            </p:stCondLst>
                            <p:childTnLst>
                              <p:par>
                                <p:cTn id="457" presetID="9" presetClass="emph" presetSubtype="0" nodeType="afterEffect">
                                  <p:stCondLst>
                                    <p:cond delay="10"/>
                                  </p:stCondLst>
                                  <p:childTnLst>
                                    <p:set>
                                      <p:cBhvr>
                                        <p:cTn id="458" dur="indefinite"/>
                                        <p:tgtEl>
                                          <p:spTgt spid="67">
                                            <p:txEl>
                                              <p:pRg st="6" end="6"/>
                                            </p:txEl>
                                          </p:spTgt>
                                        </p:tgtEl>
                                        <p:attrNameLst>
                                          <p:attrName>style.opacity</p:attrName>
                                        </p:attrNameLst>
                                      </p:cBhvr>
                                      <p:to>
                                        <p:strVal val="0.25"/>
                                      </p:to>
                                    </p:set>
                                    <p:animEffect filter="image" prLst="opacity: 0.25">
                                      <p:cBhvr rctx="IE">
                                        <p:cTn id="459" dur="indefinite"/>
                                        <p:tgtEl>
                                          <p:spTgt spid="67">
                                            <p:txEl>
                                              <p:pRg st="6" end="6"/>
                                            </p:txEl>
                                          </p:spTgt>
                                        </p:tgtEl>
                                      </p:cBhvr>
                                    </p:animEffect>
                                  </p:childTnLst>
                                </p:cTn>
                              </p:par>
                            </p:childTnLst>
                          </p:cTn>
                        </p:par>
                        <p:par>
                          <p:cTn id="460" fill="hold">
                            <p:stCondLst>
                              <p:cond delay="1040"/>
                            </p:stCondLst>
                            <p:childTnLst>
                              <p:par>
                                <p:cTn id="461" presetID="9" presetClass="emph" presetSubtype="0" nodeType="afterEffect">
                                  <p:stCondLst>
                                    <p:cond delay="10"/>
                                  </p:stCondLst>
                                  <p:childTnLst>
                                    <p:set>
                                      <p:cBhvr>
                                        <p:cTn id="462" dur="indefinite"/>
                                        <p:tgtEl>
                                          <p:spTgt spid="67">
                                            <p:txEl>
                                              <p:pRg st="7" end="7"/>
                                            </p:txEl>
                                          </p:spTgt>
                                        </p:tgtEl>
                                        <p:attrNameLst>
                                          <p:attrName>style.opacity</p:attrName>
                                        </p:attrNameLst>
                                      </p:cBhvr>
                                      <p:to>
                                        <p:strVal val="0.25"/>
                                      </p:to>
                                    </p:set>
                                    <p:animEffect filter="image" prLst="opacity: 0.25">
                                      <p:cBhvr rctx="IE">
                                        <p:cTn id="463" dur="indefinite"/>
                                        <p:tgtEl>
                                          <p:spTgt spid="67">
                                            <p:txEl>
                                              <p:pRg st="7" end="7"/>
                                            </p:txEl>
                                          </p:spTgt>
                                        </p:tgtEl>
                                      </p:cBhvr>
                                    </p:animEffect>
                                  </p:childTnLst>
                                </p:cTn>
                              </p:par>
                            </p:childTnLst>
                          </p:cTn>
                        </p:par>
                        <p:par>
                          <p:cTn id="464" fill="hold">
                            <p:stCondLst>
                              <p:cond delay="1050"/>
                            </p:stCondLst>
                            <p:childTnLst>
                              <p:par>
                                <p:cTn id="465" presetID="9" presetClass="emph" presetSubtype="0" nodeType="afterEffect">
                                  <p:stCondLst>
                                    <p:cond delay="10"/>
                                  </p:stCondLst>
                                  <p:childTnLst>
                                    <p:set>
                                      <p:cBhvr>
                                        <p:cTn id="466" dur="indefinite"/>
                                        <p:tgtEl>
                                          <p:spTgt spid="67">
                                            <p:txEl>
                                              <p:pRg st="8" end="8"/>
                                            </p:txEl>
                                          </p:spTgt>
                                        </p:tgtEl>
                                        <p:attrNameLst>
                                          <p:attrName>style.opacity</p:attrName>
                                        </p:attrNameLst>
                                      </p:cBhvr>
                                      <p:to>
                                        <p:strVal val="0.25"/>
                                      </p:to>
                                    </p:set>
                                    <p:animEffect filter="image" prLst="opacity: 0.25">
                                      <p:cBhvr rctx="IE">
                                        <p:cTn id="467" dur="indefinite"/>
                                        <p:tgtEl>
                                          <p:spTgt spid="67">
                                            <p:txEl>
                                              <p:pRg st="8" end="8"/>
                                            </p:txEl>
                                          </p:spTgt>
                                        </p:tgtEl>
                                      </p:cBhvr>
                                    </p:animEffect>
                                  </p:childTnLst>
                                </p:cTn>
                              </p:par>
                            </p:childTnLst>
                          </p:cTn>
                        </p:par>
                        <p:par>
                          <p:cTn id="468" fill="hold">
                            <p:stCondLst>
                              <p:cond delay="1060"/>
                            </p:stCondLst>
                            <p:childTnLst>
                              <p:par>
                                <p:cTn id="469" presetID="9" presetClass="emph" presetSubtype="0" nodeType="afterEffect">
                                  <p:stCondLst>
                                    <p:cond delay="10"/>
                                  </p:stCondLst>
                                  <p:childTnLst>
                                    <p:set>
                                      <p:cBhvr>
                                        <p:cTn id="470" dur="indefinite"/>
                                        <p:tgtEl>
                                          <p:spTgt spid="67">
                                            <p:txEl>
                                              <p:pRg st="9" end="9"/>
                                            </p:txEl>
                                          </p:spTgt>
                                        </p:tgtEl>
                                        <p:attrNameLst>
                                          <p:attrName>style.opacity</p:attrName>
                                        </p:attrNameLst>
                                      </p:cBhvr>
                                      <p:to>
                                        <p:strVal val="0.25"/>
                                      </p:to>
                                    </p:set>
                                    <p:animEffect filter="image" prLst="opacity: 0.25">
                                      <p:cBhvr rctx="IE">
                                        <p:cTn id="471" dur="indefinite"/>
                                        <p:tgtEl>
                                          <p:spTgt spid="67">
                                            <p:txEl>
                                              <p:pRg st="9" end="9"/>
                                            </p:txEl>
                                          </p:spTgt>
                                        </p:tgtEl>
                                      </p:cBhvr>
                                    </p:animEffect>
                                  </p:childTnLst>
                                </p:cTn>
                              </p:par>
                            </p:childTnLst>
                          </p:cTn>
                        </p:par>
                        <p:par>
                          <p:cTn id="472" fill="hold">
                            <p:stCondLst>
                              <p:cond delay="1070"/>
                            </p:stCondLst>
                            <p:childTnLst>
                              <p:par>
                                <p:cTn id="473" presetID="9" presetClass="emph" presetSubtype="0" nodeType="afterEffect">
                                  <p:stCondLst>
                                    <p:cond delay="10"/>
                                  </p:stCondLst>
                                  <p:childTnLst>
                                    <p:set>
                                      <p:cBhvr>
                                        <p:cTn id="474" dur="indefinite"/>
                                        <p:tgtEl>
                                          <p:spTgt spid="67">
                                            <p:txEl>
                                              <p:pRg st="10" end="10"/>
                                            </p:txEl>
                                          </p:spTgt>
                                        </p:tgtEl>
                                        <p:attrNameLst>
                                          <p:attrName>style.opacity</p:attrName>
                                        </p:attrNameLst>
                                      </p:cBhvr>
                                      <p:to>
                                        <p:strVal val="0.25"/>
                                      </p:to>
                                    </p:set>
                                    <p:animEffect filter="image" prLst="opacity: 0.25">
                                      <p:cBhvr rctx="IE">
                                        <p:cTn id="475" dur="indefinite"/>
                                        <p:tgtEl>
                                          <p:spTgt spid="67">
                                            <p:txEl>
                                              <p:pRg st="10" end="10"/>
                                            </p:txEl>
                                          </p:spTgt>
                                        </p:tgtEl>
                                      </p:cBhvr>
                                    </p:animEffect>
                                  </p:childTnLst>
                                </p:cTn>
                              </p:par>
                            </p:childTnLst>
                          </p:cTn>
                        </p:par>
                        <p:par>
                          <p:cTn id="476" fill="hold">
                            <p:stCondLst>
                              <p:cond delay="1080"/>
                            </p:stCondLst>
                            <p:childTnLst>
                              <p:par>
                                <p:cTn id="477" presetID="9" presetClass="emph" presetSubtype="0" nodeType="afterEffect">
                                  <p:stCondLst>
                                    <p:cond delay="10"/>
                                  </p:stCondLst>
                                  <p:childTnLst>
                                    <p:set>
                                      <p:cBhvr>
                                        <p:cTn id="478" dur="indefinite"/>
                                        <p:tgtEl>
                                          <p:spTgt spid="67">
                                            <p:txEl>
                                              <p:pRg st="11" end="11"/>
                                            </p:txEl>
                                          </p:spTgt>
                                        </p:tgtEl>
                                        <p:attrNameLst>
                                          <p:attrName>style.opacity</p:attrName>
                                        </p:attrNameLst>
                                      </p:cBhvr>
                                      <p:to>
                                        <p:strVal val="0.25"/>
                                      </p:to>
                                    </p:set>
                                    <p:animEffect filter="image" prLst="opacity: 0.25">
                                      <p:cBhvr rctx="IE">
                                        <p:cTn id="479" dur="indefinite"/>
                                        <p:tgtEl>
                                          <p:spTgt spid="67">
                                            <p:txEl>
                                              <p:pRg st="11" end="11"/>
                                            </p:txEl>
                                          </p:spTgt>
                                        </p:tgtEl>
                                      </p:cBhvr>
                                    </p:animEffect>
                                  </p:childTnLst>
                                </p:cTn>
                              </p:par>
                            </p:childTnLst>
                          </p:cTn>
                        </p:par>
                        <p:par>
                          <p:cTn id="480" fill="hold">
                            <p:stCondLst>
                              <p:cond delay="1090"/>
                            </p:stCondLst>
                            <p:childTnLst>
                              <p:par>
                                <p:cTn id="481" presetID="9" presetClass="emph" presetSubtype="0" nodeType="afterEffect">
                                  <p:stCondLst>
                                    <p:cond delay="10"/>
                                  </p:stCondLst>
                                  <p:childTnLst>
                                    <p:set>
                                      <p:cBhvr>
                                        <p:cTn id="482" dur="indefinite"/>
                                        <p:tgtEl>
                                          <p:spTgt spid="67">
                                            <p:txEl>
                                              <p:pRg st="12" end="12"/>
                                            </p:txEl>
                                          </p:spTgt>
                                        </p:tgtEl>
                                        <p:attrNameLst>
                                          <p:attrName>style.opacity</p:attrName>
                                        </p:attrNameLst>
                                      </p:cBhvr>
                                      <p:to>
                                        <p:strVal val="0.25"/>
                                      </p:to>
                                    </p:set>
                                    <p:animEffect filter="image" prLst="opacity: 0.25">
                                      <p:cBhvr rctx="IE">
                                        <p:cTn id="483" dur="indefinite"/>
                                        <p:tgtEl>
                                          <p:spTgt spid="67">
                                            <p:txEl>
                                              <p:pRg st="12" end="12"/>
                                            </p:txEl>
                                          </p:spTgt>
                                        </p:tgtEl>
                                      </p:cBhvr>
                                    </p:animEffect>
                                  </p:childTnLst>
                                </p:cTn>
                              </p:par>
                            </p:childTnLst>
                          </p:cTn>
                        </p:par>
                        <p:par>
                          <p:cTn id="484" fill="hold">
                            <p:stCondLst>
                              <p:cond delay="1100"/>
                            </p:stCondLst>
                            <p:childTnLst>
                              <p:par>
                                <p:cTn id="485" presetID="9" presetClass="emph" presetSubtype="0" nodeType="afterEffect">
                                  <p:stCondLst>
                                    <p:cond delay="10"/>
                                  </p:stCondLst>
                                  <p:childTnLst>
                                    <p:set>
                                      <p:cBhvr>
                                        <p:cTn id="486" dur="indefinite"/>
                                        <p:tgtEl>
                                          <p:spTgt spid="67">
                                            <p:txEl>
                                              <p:pRg st="13" end="13"/>
                                            </p:txEl>
                                          </p:spTgt>
                                        </p:tgtEl>
                                        <p:attrNameLst>
                                          <p:attrName>style.opacity</p:attrName>
                                        </p:attrNameLst>
                                      </p:cBhvr>
                                      <p:to>
                                        <p:strVal val="0.25"/>
                                      </p:to>
                                    </p:set>
                                    <p:animEffect filter="image" prLst="opacity: 0.25">
                                      <p:cBhvr rctx="IE">
                                        <p:cTn id="487" dur="indefinite"/>
                                        <p:tgtEl>
                                          <p:spTgt spid="67">
                                            <p:txEl>
                                              <p:pRg st="13" end="13"/>
                                            </p:txEl>
                                          </p:spTgt>
                                        </p:tgtEl>
                                      </p:cBhvr>
                                    </p:animEffect>
                                  </p:childTnLst>
                                </p:cTn>
                              </p:par>
                            </p:childTnLst>
                          </p:cTn>
                        </p:par>
                        <p:par>
                          <p:cTn id="488" fill="hold">
                            <p:stCondLst>
                              <p:cond delay="1110"/>
                            </p:stCondLst>
                            <p:childTnLst>
                              <p:par>
                                <p:cTn id="489" presetID="9" presetClass="emph" presetSubtype="0" nodeType="afterEffect">
                                  <p:stCondLst>
                                    <p:cond delay="10"/>
                                  </p:stCondLst>
                                  <p:childTnLst>
                                    <p:set>
                                      <p:cBhvr>
                                        <p:cTn id="490" dur="indefinite"/>
                                        <p:tgtEl>
                                          <p:spTgt spid="67">
                                            <p:txEl>
                                              <p:pRg st="14" end="14"/>
                                            </p:txEl>
                                          </p:spTgt>
                                        </p:tgtEl>
                                        <p:attrNameLst>
                                          <p:attrName>style.opacity</p:attrName>
                                        </p:attrNameLst>
                                      </p:cBhvr>
                                      <p:to>
                                        <p:strVal val="0.25"/>
                                      </p:to>
                                    </p:set>
                                    <p:animEffect filter="image" prLst="opacity: 0.25">
                                      <p:cBhvr rctx="IE">
                                        <p:cTn id="491" dur="indefinite"/>
                                        <p:tgtEl>
                                          <p:spTgt spid="67">
                                            <p:txEl>
                                              <p:pRg st="14" end="14"/>
                                            </p:txEl>
                                          </p:spTgt>
                                        </p:tgtEl>
                                      </p:cBhvr>
                                    </p:animEffect>
                                  </p:childTnLst>
                                </p:cTn>
                              </p:par>
                            </p:childTnLst>
                          </p:cTn>
                        </p:par>
                        <p:par>
                          <p:cTn id="492" fill="hold">
                            <p:stCondLst>
                              <p:cond delay="1120"/>
                            </p:stCondLst>
                            <p:childTnLst>
                              <p:par>
                                <p:cTn id="493" presetID="9" presetClass="emph" presetSubtype="0" nodeType="afterEffect">
                                  <p:stCondLst>
                                    <p:cond delay="10"/>
                                  </p:stCondLst>
                                  <p:childTnLst>
                                    <p:set>
                                      <p:cBhvr>
                                        <p:cTn id="494" dur="indefinite"/>
                                        <p:tgtEl>
                                          <p:spTgt spid="67">
                                            <p:txEl>
                                              <p:pRg st="15" end="15"/>
                                            </p:txEl>
                                          </p:spTgt>
                                        </p:tgtEl>
                                        <p:attrNameLst>
                                          <p:attrName>style.opacity</p:attrName>
                                        </p:attrNameLst>
                                      </p:cBhvr>
                                      <p:to>
                                        <p:strVal val="0.25"/>
                                      </p:to>
                                    </p:set>
                                    <p:animEffect filter="image" prLst="opacity: 0.25">
                                      <p:cBhvr rctx="IE">
                                        <p:cTn id="495" dur="indefinite"/>
                                        <p:tgtEl>
                                          <p:spTgt spid="67">
                                            <p:txEl>
                                              <p:pRg st="15" end="15"/>
                                            </p:txEl>
                                          </p:spTgt>
                                        </p:tgtEl>
                                      </p:cBhvr>
                                    </p:animEffect>
                                  </p:childTnLst>
                                </p:cTn>
                              </p:par>
                            </p:childTnLst>
                          </p:cTn>
                        </p:par>
                        <p:par>
                          <p:cTn id="496" fill="hold">
                            <p:stCondLst>
                              <p:cond delay="1130"/>
                            </p:stCondLst>
                            <p:childTnLst>
                              <p:par>
                                <p:cTn id="497" presetID="9" presetClass="emph" presetSubtype="0" nodeType="afterEffect">
                                  <p:stCondLst>
                                    <p:cond delay="10"/>
                                  </p:stCondLst>
                                  <p:childTnLst>
                                    <p:set>
                                      <p:cBhvr>
                                        <p:cTn id="498" dur="indefinite"/>
                                        <p:tgtEl>
                                          <p:spTgt spid="67">
                                            <p:txEl>
                                              <p:pRg st="16" end="16"/>
                                            </p:txEl>
                                          </p:spTgt>
                                        </p:tgtEl>
                                        <p:attrNameLst>
                                          <p:attrName>style.opacity</p:attrName>
                                        </p:attrNameLst>
                                      </p:cBhvr>
                                      <p:to>
                                        <p:strVal val="0.25"/>
                                      </p:to>
                                    </p:set>
                                    <p:animEffect filter="image" prLst="opacity: 0.25">
                                      <p:cBhvr rctx="IE">
                                        <p:cTn id="499" dur="indefinite"/>
                                        <p:tgtEl>
                                          <p:spTgt spid="67">
                                            <p:txEl>
                                              <p:pRg st="16" end="16"/>
                                            </p:txEl>
                                          </p:spTgt>
                                        </p:tgtEl>
                                      </p:cBhvr>
                                    </p:animEffect>
                                  </p:childTnLst>
                                </p:cTn>
                              </p:par>
                            </p:childTnLst>
                          </p:cTn>
                        </p:par>
                        <p:par>
                          <p:cTn id="500" fill="hold">
                            <p:stCondLst>
                              <p:cond delay="1140"/>
                            </p:stCondLst>
                            <p:childTnLst>
                              <p:par>
                                <p:cTn id="501" presetID="9" presetClass="emph" presetSubtype="0" nodeType="afterEffect">
                                  <p:stCondLst>
                                    <p:cond delay="10"/>
                                  </p:stCondLst>
                                  <p:childTnLst>
                                    <p:set>
                                      <p:cBhvr>
                                        <p:cTn id="502" dur="indefinite"/>
                                        <p:tgtEl>
                                          <p:spTgt spid="67">
                                            <p:txEl>
                                              <p:pRg st="17" end="17"/>
                                            </p:txEl>
                                          </p:spTgt>
                                        </p:tgtEl>
                                        <p:attrNameLst>
                                          <p:attrName>style.opacity</p:attrName>
                                        </p:attrNameLst>
                                      </p:cBhvr>
                                      <p:to>
                                        <p:strVal val="0.25"/>
                                      </p:to>
                                    </p:set>
                                    <p:animEffect filter="image" prLst="opacity: 0.25">
                                      <p:cBhvr rctx="IE">
                                        <p:cTn id="503" dur="indefinite"/>
                                        <p:tgtEl>
                                          <p:spTgt spid="67">
                                            <p:txEl>
                                              <p:pRg st="17" end="17"/>
                                            </p:txEl>
                                          </p:spTgt>
                                        </p:tgtEl>
                                      </p:cBhvr>
                                    </p:animEffect>
                                  </p:childTnLst>
                                </p:cTn>
                              </p:par>
                            </p:childTnLst>
                          </p:cTn>
                        </p:par>
                        <p:par>
                          <p:cTn id="504" fill="hold">
                            <p:stCondLst>
                              <p:cond delay="1150"/>
                            </p:stCondLst>
                            <p:childTnLst>
                              <p:par>
                                <p:cTn id="505" presetID="9" presetClass="emph" presetSubtype="0" nodeType="afterEffect">
                                  <p:stCondLst>
                                    <p:cond delay="10"/>
                                  </p:stCondLst>
                                  <p:childTnLst>
                                    <p:set>
                                      <p:cBhvr>
                                        <p:cTn id="506" dur="indefinite"/>
                                        <p:tgtEl>
                                          <p:spTgt spid="67">
                                            <p:txEl>
                                              <p:pRg st="18" end="18"/>
                                            </p:txEl>
                                          </p:spTgt>
                                        </p:tgtEl>
                                        <p:attrNameLst>
                                          <p:attrName>style.opacity</p:attrName>
                                        </p:attrNameLst>
                                      </p:cBhvr>
                                      <p:to>
                                        <p:strVal val="0.25"/>
                                      </p:to>
                                    </p:set>
                                    <p:animEffect filter="image" prLst="opacity: 0.25">
                                      <p:cBhvr rctx="IE">
                                        <p:cTn id="507" dur="indefinite"/>
                                        <p:tgtEl>
                                          <p:spTgt spid="67">
                                            <p:txEl>
                                              <p:pRg st="18" end="18"/>
                                            </p:txEl>
                                          </p:spTgt>
                                        </p:tgtEl>
                                      </p:cBhvr>
                                    </p:animEffect>
                                  </p:childTnLst>
                                </p:cTn>
                              </p:par>
                            </p:childTnLst>
                          </p:cTn>
                        </p:par>
                      </p:childTnLst>
                    </p:cTn>
                  </p:par>
                  <p:par>
                    <p:cTn id="508" fill="hold">
                      <p:stCondLst>
                        <p:cond delay="indefinite"/>
                      </p:stCondLst>
                      <p:childTnLst>
                        <p:par>
                          <p:cTn id="509" fill="hold">
                            <p:stCondLst>
                              <p:cond delay="0"/>
                            </p:stCondLst>
                            <p:childTnLst>
                              <p:par>
                                <p:cTn id="510" presetID="2" presetClass="exit" presetSubtype="4" fill="hold" grpId="0" nodeType="clickEffect">
                                  <p:stCondLst>
                                    <p:cond delay="0"/>
                                  </p:stCondLst>
                                  <p:childTnLst>
                                    <p:anim calcmode="lin" valueType="num">
                                      <p:cBhvr additive="base">
                                        <p:cTn id="511"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512" dur="500"/>
                                        <p:tgtEl>
                                          <p:spTgt spid="67">
                                            <p:txEl>
                                              <p:pRg st="0" end="0"/>
                                            </p:txEl>
                                          </p:spTgt>
                                        </p:tgtEl>
                                        <p:attrNameLst>
                                          <p:attrName>ppt_y</p:attrName>
                                        </p:attrNameLst>
                                      </p:cBhvr>
                                      <p:tavLst>
                                        <p:tav tm="0">
                                          <p:val>
                                            <p:strVal val="ppt_y"/>
                                          </p:val>
                                        </p:tav>
                                        <p:tav tm="100000">
                                          <p:val>
                                            <p:strVal val="1+ppt_h/2"/>
                                          </p:val>
                                        </p:tav>
                                      </p:tavLst>
                                    </p:anim>
                                    <p:set>
                                      <p:cBhvr>
                                        <p:cTn id="513" dur="1" fill="hold">
                                          <p:stCondLst>
                                            <p:cond delay="499"/>
                                          </p:stCondLst>
                                        </p:cTn>
                                        <p:tgtEl>
                                          <p:spTgt spid="67">
                                            <p:txEl>
                                              <p:pRg st="0" end="0"/>
                                            </p:txEl>
                                          </p:spTgt>
                                        </p:tgtEl>
                                        <p:attrNameLst>
                                          <p:attrName>style.visibility</p:attrName>
                                        </p:attrNameLst>
                                      </p:cBhvr>
                                      <p:to>
                                        <p:strVal val="hidden"/>
                                      </p:to>
                                    </p:set>
                                  </p:childTnLst>
                                </p:cTn>
                              </p:par>
                              <p:par>
                                <p:cTn id="514" presetID="2" presetClass="exit" presetSubtype="4" fill="hold" grpId="0" nodeType="withEffect">
                                  <p:stCondLst>
                                    <p:cond delay="0"/>
                                  </p:stCondLst>
                                  <p:childTnLst>
                                    <p:anim calcmode="lin" valueType="num">
                                      <p:cBhvr additive="base">
                                        <p:cTn id="515"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516" dur="500"/>
                                        <p:tgtEl>
                                          <p:spTgt spid="67">
                                            <p:txEl>
                                              <p:pRg st="1" end="1"/>
                                            </p:txEl>
                                          </p:spTgt>
                                        </p:tgtEl>
                                        <p:attrNameLst>
                                          <p:attrName>ppt_y</p:attrName>
                                        </p:attrNameLst>
                                      </p:cBhvr>
                                      <p:tavLst>
                                        <p:tav tm="0">
                                          <p:val>
                                            <p:strVal val="ppt_y"/>
                                          </p:val>
                                        </p:tav>
                                        <p:tav tm="100000">
                                          <p:val>
                                            <p:strVal val="1+ppt_h/2"/>
                                          </p:val>
                                        </p:tav>
                                      </p:tavLst>
                                    </p:anim>
                                    <p:set>
                                      <p:cBhvr>
                                        <p:cTn id="517" dur="1" fill="hold">
                                          <p:stCondLst>
                                            <p:cond delay="499"/>
                                          </p:stCondLst>
                                        </p:cTn>
                                        <p:tgtEl>
                                          <p:spTgt spid="67">
                                            <p:txEl>
                                              <p:pRg st="1" end="1"/>
                                            </p:txEl>
                                          </p:spTgt>
                                        </p:tgtEl>
                                        <p:attrNameLst>
                                          <p:attrName>style.visibility</p:attrName>
                                        </p:attrNameLst>
                                      </p:cBhvr>
                                      <p:to>
                                        <p:strVal val="hidden"/>
                                      </p:to>
                                    </p:set>
                                  </p:childTnLst>
                                </p:cTn>
                              </p:par>
                              <p:par>
                                <p:cTn id="518" presetID="2" presetClass="exit" presetSubtype="4" fill="hold" grpId="0" nodeType="withEffect">
                                  <p:stCondLst>
                                    <p:cond delay="0"/>
                                  </p:stCondLst>
                                  <p:childTnLst>
                                    <p:anim calcmode="lin" valueType="num">
                                      <p:cBhvr additive="base">
                                        <p:cTn id="519"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520" dur="500"/>
                                        <p:tgtEl>
                                          <p:spTgt spid="67">
                                            <p:txEl>
                                              <p:pRg st="2" end="2"/>
                                            </p:txEl>
                                          </p:spTgt>
                                        </p:tgtEl>
                                        <p:attrNameLst>
                                          <p:attrName>ppt_y</p:attrName>
                                        </p:attrNameLst>
                                      </p:cBhvr>
                                      <p:tavLst>
                                        <p:tav tm="0">
                                          <p:val>
                                            <p:strVal val="ppt_y"/>
                                          </p:val>
                                        </p:tav>
                                        <p:tav tm="100000">
                                          <p:val>
                                            <p:strVal val="1+ppt_h/2"/>
                                          </p:val>
                                        </p:tav>
                                      </p:tavLst>
                                    </p:anim>
                                    <p:set>
                                      <p:cBhvr>
                                        <p:cTn id="521" dur="1" fill="hold">
                                          <p:stCondLst>
                                            <p:cond delay="499"/>
                                          </p:stCondLst>
                                        </p:cTn>
                                        <p:tgtEl>
                                          <p:spTgt spid="67">
                                            <p:txEl>
                                              <p:pRg st="2" end="2"/>
                                            </p:txEl>
                                          </p:spTgt>
                                        </p:tgtEl>
                                        <p:attrNameLst>
                                          <p:attrName>style.visibility</p:attrName>
                                        </p:attrNameLst>
                                      </p:cBhvr>
                                      <p:to>
                                        <p:strVal val="hidden"/>
                                      </p:to>
                                    </p:set>
                                  </p:childTnLst>
                                </p:cTn>
                              </p:par>
                              <p:par>
                                <p:cTn id="522" presetID="2" presetClass="exit" presetSubtype="4" fill="hold" grpId="0" nodeType="withEffect">
                                  <p:stCondLst>
                                    <p:cond delay="0"/>
                                  </p:stCondLst>
                                  <p:childTnLst>
                                    <p:anim calcmode="lin" valueType="num">
                                      <p:cBhvr additive="base">
                                        <p:cTn id="523"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524" dur="500"/>
                                        <p:tgtEl>
                                          <p:spTgt spid="67">
                                            <p:txEl>
                                              <p:pRg st="3" end="3"/>
                                            </p:txEl>
                                          </p:spTgt>
                                        </p:tgtEl>
                                        <p:attrNameLst>
                                          <p:attrName>ppt_y</p:attrName>
                                        </p:attrNameLst>
                                      </p:cBhvr>
                                      <p:tavLst>
                                        <p:tav tm="0">
                                          <p:val>
                                            <p:strVal val="ppt_y"/>
                                          </p:val>
                                        </p:tav>
                                        <p:tav tm="100000">
                                          <p:val>
                                            <p:strVal val="1+ppt_h/2"/>
                                          </p:val>
                                        </p:tav>
                                      </p:tavLst>
                                    </p:anim>
                                    <p:set>
                                      <p:cBhvr>
                                        <p:cTn id="525" dur="1" fill="hold">
                                          <p:stCondLst>
                                            <p:cond delay="499"/>
                                          </p:stCondLst>
                                        </p:cTn>
                                        <p:tgtEl>
                                          <p:spTgt spid="67">
                                            <p:txEl>
                                              <p:pRg st="3" end="3"/>
                                            </p:txEl>
                                          </p:spTgt>
                                        </p:tgtEl>
                                        <p:attrNameLst>
                                          <p:attrName>style.visibility</p:attrName>
                                        </p:attrNameLst>
                                      </p:cBhvr>
                                      <p:to>
                                        <p:strVal val="hidden"/>
                                      </p:to>
                                    </p:set>
                                  </p:childTnLst>
                                </p:cTn>
                              </p:par>
                              <p:par>
                                <p:cTn id="526" presetID="2" presetClass="exit" presetSubtype="4" fill="hold" grpId="0" nodeType="withEffect">
                                  <p:stCondLst>
                                    <p:cond delay="0"/>
                                  </p:stCondLst>
                                  <p:childTnLst>
                                    <p:anim calcmode="lin" valueType="num">
                                      <p:cBhvr additive="base">
                                        <p:cTn id="527"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528" dur="500"/>
                                        <p:tgtEl>
                                          <p:spTgt spid="67">
                                            <p:txEl>
                                              <p:pRg st="4" end="4"/>
                                            </p:txEl>
                                          </p:spTgt>
                                        </p:tgtEl>
                                        <p:attrNameLst>
                                          <p:attrName>ppt_y</p:attrName>
                                        </p:attrNameLst>
                                      </p:cBhvr>
                                      <p:tavLst>
                                        <p:tav tm="0">
                                          <p:val>
                                            <p:strVal val="ppt_y"/>
                                          </p:val>
                                        </p:tav>
                                        <p:tav tm="100000">
                                          <p:val>
                                            <p:strVal val="1+ppt_h/2"/>
                                          </p:val>
                                        </p:tav>
                                      </p:tavLst>
                                    </p:anim>
                                    <p:set>
                                      <p:cBhvr>
                                        <p:cTn id="529" dur="1" fill="hold">
                                          <p:stCondLst>
                                            <p:cond delay="499"/>
                                          </p:stCondLst>
                                        </p:cTn>
                                        <p:tgtEl>
                                          <p:spTgt spid="67">
                                            <p:txEl>
                                              <p:pRg st="4" end="4"/>
                                            </p:txEl>
                                          </p:spTgt>
                                        </p:tgtEl>
                                        <p:attrNameLst>
                                          <p:attrName>style.visibility</p:attrName>
                                        </p:attrNameLst>
                                      </p:cBhvr>
                                      <p:to>
                                        <p:strVal val="hidden"/>
                                      </p:to>
                                    </p:set>
                                  </p:childTnLst>
                                </p:cTn>
                              </p:par>
                              <p:par>
                                <p:cTn id="530" presetID="2" presetClass="exit" presetSubtype="4" fill="hold" grpId="0" nodeType="withEffect">
                                  <p:stCondLst>
                                    <p:cond delay="0"/>
                                  </p:stCondLst>
                                  <p:childTnLst>
                                    <p:anim calcmode="lin" valueType="num">
                                      <p:cBhvr additive="base">
                                        <p:cTn id="531"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532" dur="500"/>
                                        <p:tgtEl>
                                          <p:spTgt spid="67">
                                            <p:txEl>
                                              <p:pRg st="5" end="5"/>
                                            </p:txEl>
                                          </p:spTgt>
                                        </p:tgtEl>
                                        <p:attrNameLst>
                                          <p:attrName>ppt_y</p:attrName>
                                        </p:attrNameLst>
                                      </p:cBhvr>
                                      <p:tavLst>
                                        <p:tav tm="0">
                                          <p:val>
                                            <p:strVal val="ppt_y"/>
                                          </p:val>
                                        </p:tav>
                                        <p:tav tm="100000">
                                          <p:val>
                                            <p:strVal val="1+ppt_h/2"/>
                                          </p:val>
                                        </p:tav>
                                      </p:tavLst>
                                    </p:anim>
                                    <p:set>
                                      <p:cBhvr>
                                        <p:cTn id="533" dur="1" fill="hold">
                                          <p:stCondLst>
                                            <p:cond delay="499"/>
                                          </p:stCondLst>
                                        </p:cTn>
                                        <p:tgtEl>
                                          <p:spTgt spid="67">
                                            <p:txEl>
                                              <p:pRg st="5" end="5"/>
                                            </p:txEl>
                                          </p:spTgt>
                                        </p:tgtEl>
                                        <p:attrNameLst>
                                          <p:attrName>style.visibility</p:attrName>
                                        </p:attrNameLst>
                                      </p:cBhvr>
                                      <p:to>
                                        <p:strVal val="hidden"/>
                                      </p:to>
                                    </p:set>
                                  </p:childTnLst>
                                </p:cTn>
                              </p:par>
                              <p:par>
                                <p:cTn id="534" presetID="2" presetClass="exit" presetSubtype="4" fill="hold" grpId="0" nodeType="withEffect">
                                  <p:stCondLst>
                                    <p:cond delay="0"/>
                                  </p:stCondLst>
                                  <p:childTnLst>
                                    <p:anim calcmode="lin" valueType="num">
                                      <p:cBhvr additive="base">
                                        <p:cTn id="535"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536" dur="500"/>
                                        <p:tgtEl>
                                          <p:spTgt spid="67">
                                            <p:txEl>
                                              <p:pRg st="6" end="6"/>
                                            </p:txEl>
                                          </p:spTgt>
                                        </p:tgtEl>
                                        <p:attrNameLst>
                                          <p:attrName>ppt_y</p:attrName>
                                        </p:attrNameLst>
                                      </p:cBhvr>
                                      <p:tavLst>
                                        <p:tav tm="0">
                                          <p:val>
                                            <p:strVal val="ppt_y"/>
                                          </p:val>
                                        </p:tav>
                                        <p:tav tm="100000">
                                          <p:val>
                                            <p:strVal val="1+ppt_h/2"/>
                                          </p:val>
                                        </p:tav>
                                      </p:tavLst>
                                    </p:anim>
                                    <p:set>
                                      <p:cBhvr>
                                        <p:cTn id="537" dur="1" fill="hold">
                                          <p:stCondLst>
                                            <p:cond delay="499"/>
                                          </p:stCondLst>
                                        </p:cTn>
                                        <p:tgtEl>
                                          <p:spTgt spid="67">
                                            <p:txEl>
                                              <p:pRg st="6" end="6"/>
                                            </p:txEl>
                                          </p:spTgt>
                                        </p:tgtEl>
                                        <p:attrNameLst>
                                          <p:attrName>style.visibility</p:attrName>
                                        </p:attrNameLst>
                                      </p:cBhvr>
                                      <p:to>
                                        <p:strVal val="hidden"/>
                                      </p:to>
                                    </p:set>
                                  </p:childTnLst>
                                </p:cTn>
                              </p:par>
                              <p:par>
                                <p:cTn id="538" presetID="2" presetClass="exit" presetSubtype="4" fill="hold" grpId="0" nodeType="withEffect">
                                  <p:stCondLst>
                                    <p:cond delay="0"/>
                                  </p:stCondLst>
                                  <p:childTnLst>
                                    <p:anim calcmode="lin" valueType="num">
                                      <p:cBhvr additive="base">
                                        <p:cTn id="539"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540" dur="500"/>
                                        <p:tgtEl>
                                          <p:spTgt spid="67">
                                            <p:txEl>
                                              <p:pRg st="7" end="7"/>
                                            </p:txEl>
                                          </p:spTgt>
                                        </p:tgtEl>
                                        <p:attrNameLst>
                                          <p:attrName>ppt_y</p:attrName>
                                        </p:attrNameLst>
                                      </p:cBhvr>
                                      <p:tavLst>
                                        <p:tav tm="0">
                                          <p:val>
                                            <p:strVal val="ppt_y"/>
                                          </p:val>
                                        </p:tav>
                                        <p:tav tm="100000">
                                          <p:val>
                                            <p:strVal val="1+ppt_h/2"/>
                                          </p:val>
                                        </p:tav>
                                      </p:tavLst>
                                    </p:anim>
                                    <p:set>
                                      <p:cBhvr>
                                        <p:cTn id="541" dur="1" fill="hold">
                                          <p:stCondLst>
                                            <p:cond delay="499"/>
                                          </p:stCondLst>
                                        </p:cTn>
                                        <p:tgtEl>
                                          <p:spTgt spid="67">
                                            <p:txEl>
                                              <p:pRg st="7" end="7"/>
                                            </p:txEl>
                                          </p:spTgt>
                                        </p:tgtEl>
                                        <p:attrNameLst>
                                          <p:attrName>style.visibility</p:attrName>
                                        </p:attrNameLst>
                                      </p:cBhvr>
                                      <p:to>
                                        <p:strVal val="hidden"/>
                                      </p:to>
                                    </p:set>
                                  </p:childTnLst>
                                </p:cTn>
                              </p:par>
                              <p:par>
                                <p:cTn id="542" presetID="2" presetClass="exit" presetSubtype="4" fill="hold" grpId="0" nodeType="withEffect">
                                  <p:stCondLst>
                                    <p:cond delay="0"/>
                                  </p:stCondLst>
                                  <p:childTnLst>
                                    <p:anim calcmode="lin" valueType="num">
                                      <p:cBhvr additive="base">
                                        <p:cTn id="543"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544" dur="500"/>
                                        <p:tgtEl>
                                          <p:spTgt spid="67">
                                            <p:txEl>
                                              <p:pRg st="8" end="8"/>
                                            </p:txEl>
                                          </p:spTgt>
                                        </p:tgtEl>
                                        <p:attrNameLst>
                                          <p:attrName>ppt_y</p:attrName>
                                        </p:attrNameLst>
                                      </p:cBhvr>
                                      <p:tavLst>
                                        <p:tav tm="0">
                                          <p:val>
                                            <p:strVal val="ppt_y"/>
                                          </p:val>
                                        </p:tav>
                                        <p:tav tm="100000">
                                          <p:val>
                                            <p:strVal val="1+ppt_h/2"/>
                                          </p:val>
                                        </p:tav>
                                      </p:tavLst>
                                    </p:anim>
                                    <p:set>
                                      <p:cBhvr>
                                        <p:cTn id="545" dur="1" fill="hold">
                                          <p:stCondLst>
                                            <p:cond delay="499"/>
                                          </p:stCondLst>
                                        </p:cTn>
                                        <p:tgtEl>
                                          <p:spTgt spid="67">
                                            <p:txEl>
                                              <p:pRg st="8" end="8"/>
                                            </p:txEl>
                                          </p:spTgt>
                                        </p:tgtEl>
                                        <p:attrNameLst>
                                          <p:attrName>style.visibility</p:attrName>
                                        </p:attrNameLst>
                                      </p:cBhvr>
                                      <p:to>
                                        <p:strVal val="hidden"/>
                                      </p:to>
                                    </p:set>
                                  </p:childTnLst>
                                </p:cTn>
                              </p:par>
                              <p:par>
                                <p:cTn id="546" presetID="2" presetClass="exit" presetSubtype="4" fill="hold" grpId="0" nodeType="withEffect">
                                  <p:stCondLst>
                                    <p:cond delay="0"/>
                                  </p:stCondLst>
                                  <p:childTnLst>
                                    <p:anim calcmode="lin" valueType="num">
                                      <p:cBhvr additive="base">
                                        <p:cTn id="547"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548" dur="500"/>
                                        <p:tgtEl>
                                          <p:spTgt spid="67">
                                            <p:txEl>
                                              <p:pRg st="9" end="9"/>
                                            </p:txEl>
                                          </p:spTgt>
                                        </p:tgtEl>
                                        <p:attrNameLst>
                                          <p:attrName>ppt_y</p:attrName>
                                        </p:attrNameLst>
                                      </p:cBhvr>
                                      <p:tavLst>
                                        <p:tav tm="0">
                                          <p:val>
                                            <p:strVal val="ppt_y"/>
                                          </p:val>
                                        </p:tav>
                                        <p:tav tm="100000">
                                          <p:val>
                                            <p:strVal val="1+ppt_h/2"/>
                                          </p:val>
                                        </p:tav>
                                      </p:tavLst>
                                    </p:anim>
                                    <p:set>
                                      <p:cBhvr>
                                        <p:cTn id="549" dur="1" fill="hold">
                                          <p:stCondLst>
                                            <p:cond delay="499"/>
                                          </p:stCondLst>
                                        </p:cTn>
                                        <p:tgtEl>
                                          <p:spTgt spid="67">
                                            <p:txEl>
                                              <p:pRg st="9" end="9"/>
                                            </p:txEl>
                                          </p:spTgt>
                                        </p:tgtEl>
                                        <p:attrNameLst>
                                          <p:attrName>style.visibility</p:attrName>
                                        </p:attrNameLst>
                                      </p:cBhvr>
                                      <p:to>
                                        <p:strVal val="hidden"/>
                                      </p:to>
                                    </p:set>
                                  </p:childTnLst>
                                </p:cTn>
                              </p:par>
                              <p:par>
                                <p:cTn id="550" presetID="2" presetClass="exit" presetSubtype="4" fill="hold" grpId="0" nodeType="withEffect">
                                  <p:stCondLst>
                                    <p:cond delay="0"/>
                                  </p:stCondLst>
                                  <p:childTnLst>
                                    <p:anim calcmode="lin" valueType="num">
                                      <p:cBhvr additive="base">
                                        <p:cTn id="551"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552" dur="500"/>
                                        <p:tgtEl>
                                          <p:spTgt spid="67">
                                            <p:txEl>
                                              <p:pRg st="10" end="10"/>
                                            </p:txEl>
                                          </p:spTgt>
                                        </p:tgtEl>
                                        <p:attrNameLst>
                                          <p:attrName>ppt_y</p:attrName>
                                        </p:attrNameLst>
                                      </p:cBhvr>
                                      <p:tavLst>
                                        <p:tav tm="0">
                                          <p:val>
                                            <p:strVal val="ppt_y"/>
                                          </p:val>
                                        </p:tav>
                                        <p:tav tm="100000">
                                          <p:val>
                                            <p:strVal val="1+ppt_h/2"/>
                                          </p:val>
                                        </p:tav>
                                      </p:tavLst>
                                    </p:anim>
                                    <p:set>
                                      <p:cBhvr>
                                        <p:cTn id="553" dur="1" fill="hold">
                                          <p:stCondLst>
                                            <p:cond delay="499"/>
                                          </p:stCondLst>
                                        </p:cTn>
                                        <p:tgtEl>
                                          <p:spTgt spid="67">
                                            <p:txEl>
                                              <p:pRg st="10" end="10"/>
                                            </p:txEl>
                                          </p:spTgt>
                                        </p:tgtEl>
                                        <p:attrNameLst>
                                          <p:attrName>style.visibility</p:attrName>
                                        </p:attrNameLst>
                                      </p:cBhvr>
                                      <p:to>
                                        <p:strVal val="hidden"/>
                                      </p:to>
                                    </p:set>
                                  </p:childTnLst>
                                </p:cTn>
                              </p:par>
                              <p:par>
                                <p:cTn id="554" presetID="2" presetClass="exit" presetSubtype="4" fill="hold" grpId="0" nodeType="withEffect">
                                  <p:stCondLst>
                                    <p:cond delay="0"/>
                                  </p:stCondLst>
                                  <p:childTnLst>
                                    <p:anim calcmode="lin" valueType="num">
                                      <p:cBhvr additive="base">
                                        <p:cTn id="555"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556" dur="500"/>
                                        <p:tgtEl>
                                          <p:spTgt spid="67">
                                            <p:txEl>
                                              <p:pRg st="11" end="11"/>
                                            </p:txEl>
                                          </p:spTgt>
                                        </p:tgtEl>
                                        <p:attrNameLst>
                                          <p:attrName>ppt_y</p:attrName>
                                        </p:attrNameLst>
                                      </p:cBhvr>
                                      <p:tavLst>
                                        <p:tav tm="0">
                                          <p:val>
                                            <p:strVal val="ppt_y"/>
                                          </p:val>
                                        </p:tav>
                                        <p:tav tm="100000">
                                          <p:val>
                                            <p:strVal val="1+ppt_h/2"/>
                                          </p:val>
                                        </p:tav>
                                      </p:tavLst>
                                    </p:anim>
                                    <p:set>
                                      <p:cBhvr>
                                        <p:cTn id="557" dur="1" fill="hold">
                                          <p:stCondLst>
                                            <p:cond delay="499"/>
                                          </p:stCondLst>
                                        </p:cTn>
                                        <p:tgtEl>
                                          <p:spTgt spid="67">
                                            <p:txEl>
                                              <p:pRg st="11" end="11"/>
                                            </p:txEl>
                                          </p:spTgt>
                                        </p:tgtEl>
                                        <p:attrNameLst>
                                          <p:attrName>style.visibility</p:attrName>
                                        </p:attrNameLst>
                                      </p:cBhvr>
                                      <p:to>
                                        <p:strVal val="hidden"/>
                                      </p:to>
                                    </p:set>
                                  </p:childTnLst>
                                </p:cTn>
                              </p:par>
                              <p:par>
                                <p:cTn id="558" presetID="2" presetClass="exit" presetSubtype="4" fill="hold" grpId="0" nodeType="withEffect">
                                  <p:stCondLst>
                                    <p:cond delay="0"/>
                                  </p:stCondLst>
                                  <p:childTnLst>
                                    <p:anim calcmode="lin" valueType="num">
                                      <p:cBhvr additive="base">
                                        <p:cTn id="559"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560" dur="500"/>
                                        <p:tgtEl>
                                          <p:spTgt spid="67">
                                            <p:txEl>
                                              <p:pRg st="12" end="12"/>
                                            </p:txEl>
                                          </p:spTgt>
                                        </p:tgtEl>
                                        <p:attrNameLst>
                                          <p:attrName>ppt_y</p:attrName>
                                        </p:attrNameLst>
                                      </p:cBhvr>
                                      <p:tavLst>
                                        <p:tav tm="0">
                                          <p:val>
                                            <p:strVal val="ppt_y"/>
                                          </p:val>
                                        </p:tav>
                                        <p:tav tm="100000">
                                          <p:val>
                                            <p:strVal val="1+ppt_h/2"/>
                                          </p:val>
                                        </p:tav>
                                      </p:tavLst>
                                    </p:anim>
                                    <p:set>
                                      <p:cBhvr>
                                        <p:cTn id="561" dur="1" fill="hold">
                                          <p:stCondLst>
                                            <p:cond delay="499"/>
                                          </p:stCondLst>
                                        </p:cTn>
                                        <p:tgtEl>
                                          <p:spTgt spid="67">
                                            <p:txEl>
                                              <p:pRg st="12" end="12"/>
                                            </p:txEl>
                                          </p:spTgt>
                                        </p:tgtEl>
                                        <p:attrNameLst>
                                          <p:attrName>style.visibility</p:attrName>
                                        </p:attrNameLst>
                                      </p:cBhvr>
                                      <p:to>
                                        <p:strVal val="hidden"/>
                                      </p:to>
                                    </p:set>
                                  </p:childTnLst>
                                </p:cTn>
                              </p:par>
                              <p:par>
                                <p:cTn id="562" presetID="2" presetClass="exit" presetSubtype="4" fill="hold" grpId="0" nodeType="withEffect">
                                  <p:stCondLst>
                                    <p:cond delay="0"/>
                                  </p:stCondLst>
                                  <p:childTnLst>
                                    <p:anim calcmode="lin" valueType="num">
                                      <p:cBhvr additive="base">
                                        <p:cTn id="563"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564" dur="500"/>
                                        <p:tgtEl>
                                          <p:spTgt spid="67">
                                            <p:txEl>
                                              <p:pRg st="13" end="13"/>
                                            </p:txEl>
                                          </p:spTgt>
                                        </p:tgtEl>
                                        <p:attrNameLst>
                                          <p:attrName>ppt_y</p:attrName>
                                        </p:attrNameLst>
                                      </p:cBhvr>
                                      <p:tavLst>
                                        <p:tav tm="0">
                                          <p:val>
                                            <p:strVal val="ppt_y"/>
                                          </p:val>
                                        </p:tav>
                                        <p:tav tm="100000">
                                          <p:val>
                                            <p:strVal val="1+ppt_h/2"/>
                                          </p:val>
                                        </p:tav>
                                      </p:tavLst>
                                    </p:anim>
                                    <p:set>
                                      <p:cBhvr>
                                        <p:cTn id="565" dur="1" fill="hold">
                                          <p:stCondLst>
                                            <p:cond delay="499"/>
                                          </p:stCondLst>
                                        </p:cTn>
                                        <p:tgtEl>
                                          <p:spTgt spid="67">
                                            <p:txEl>
                                              <p:pRg st="13" end="13"/>
                                            </p:txEl>
                                          </p:spTgt>
                                        </p:tgtEl>
                                        <p:attrNameLst>
                                          <p:attrName>style.visibility</p:attrName>
                                        </p:attrNameLst>
                                      </p:cBhvr>
                                      <p:to>
                                        <p:strVal val="hidden"/>
                                      </p:to>
                                    </p:set>
                                  </p:childTnLst>
                                </p:cTn>
                              </p:par>
                              <p:par>
                                <p:cTn id="566" presetID="2" presetClass="exit" presetSubtype="4" fill="hold" grpId="0" nodeType="withEffect">
                                  <p:stCondLst>
                                    <p:cond delay="0"/>
                                  </p:stCondLst>
                                  <p:childTnLst>
                                    <p:anim calcmode="lin" valueType="num">
                                      <p:cBhvr additive="base">
                                        <p:cTn id="567"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568" dur="500"/>
                                        <p:tgtEl>
                                          <p:spTgt spid="67">
                                            <p:txEl>
                                              <p:pRg st="14" end="14"/>
                                            </p:txEl>
                                          </p:spTgt>
                                        </p:tgtEl>
                                        <p:attrNameLst>
                                          <p:attrName>ppt_y</p:attrName>
                                        </p:attrNameLst>
                                      </p:cBhvr>
                                      <p:tavLst>
                                        <p:tav tm="0">
                                          <p:val>
                                            <p:strVal val="ppt_y"/>
                                          </p:val>
                                        </p:tav>
                                        <p:tav tm="100000">
                                          <p:val>
                                            <p:strVal val="1+ppt_h/2"/>
                                          </p:val>
                                        </p:tav>
                                      </p:tavLst>
                                    </p:anim>
                                    <p:set>
                                      <p:cBhvr>
                                        <p:cTn id="569" dur="1" fill="hold">
                                          <p:stCondLst>
                                            <p:cond delay="499"/>
                                          </p:stCondLst>
                                        </p:cTn>
                                        <p:tgtEl>
                                          <p:spTgt spid="67">
                                            <p:txEl>
                                              <p:pRg st="14" end="14"/>
                                            </p:txEl>
                                          </p:spTgt>
                                        </p:tgtEl>
                                        <p:attrNameLst>
                                          <p:attrName>style.visibility</p:attrName>
                                        </p:attrNameLst>
                                      </p:cBhvr>
                                      <p:to>
                                        <p:strVal val="hidden"/>
                                      </p:to>
                                    </p:set>
                                  </p:childTnLst>
                                </p:cTn>
                              </p:par>
                              <p:par>
                                <p:cTn id="570" presetID="2" presetClass="exit" presetSubtype="4" fill="hold" grpId="0" nodeType="withEffect">
                                  <p:stCondLst>
                                    <p:cond delay="0"/>
                                  </p:stCondLst>
                                  <p:childTnLst>
                                    <p:anim calcmode="lin" valueType="num">
                                      <p:cBhvr additive="base">
                                        <p:cTn id="571"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572" dur="500"/>
                                        <p:tgtEl>
                                          <p:spTgt spid="67">
                                            <p:txEl>
                                              <p:pRg st="15" end="15"/>
                                            </p:txEl>
                                          </p:spTgt>
                                        </p:tgtEl>
                                        <p:attrNameLst>
                                          <p:attrName>ppt_y</p:attrName>
                                        </p:attrNameLst>
                                      </p:cBhvr>
                                      <p:tavLst>
                                        <p:tav tm="0">
                                          <p:val>
                                            <p:strVal val="ppt_y"/>
                                          </p:val>
                                        </p:tav>
                                        <p:tav tm="100000">
                                          <p:val>
                                            <p:strVal val="1+ppt_h/2"/>
                                          </p:val>
                                        </p:tav>
                                      </p:tavLst>
                                    </p:anim>
                                    <p:set>
                                      <p:cBhvr>
                                        <p:cTn id="573" dur="1" fill="hold">
                                          <p:stCondLst>
                                            <p:cond delay="499"/>
                                          </p:stCondLst>
                                        </p:cTn>
                                        <p:tgtEl>
                                          <p:spTgt spid="67">
                                            <p:txEl>
                                              <p:pRg st="15" end="15"/>
                                            </p:txEl>
                                          </p:spTgt>
                                        </p:tgtEl>
                                        <p:attrNameLst>
                                          <p:attrName>style.visibility</p:attrName>
                                        </p:attrNameLst>
                                      </p:cBhvr>
                                      <p:to>
                                        <p:strVal val="hidden"/>
                                      </p:to>
                                    </p:set>
                                  </p:childTnLst>
                                </p:cTn>
                              </p:par>
                              <p:par>
                                <p:cTn id="574" presetID="2" presetClass="exit" presetSubtype="4" fill="hold" grpId="0" nodeType="withEffect">
                                  <p:stCondLst>
                                    <p:cond delay="0"/>
                                  </p:stCondLst>
                                  <p:childTnLst>
                                    <p:anim calcmode="lin" valueType="num">
                                      <p:cBhvr additive="base">
                                        <p:cTn id="575" dur="500"/>
                                        <p:tgtEl>
                                          <p:spTgt spid="67">
                                            <p:txEl>
                                              <p:pRg st="16" end="16"/>
                                            </p:txEl>
                                          </p:spTgt>
                                        </p:tgtEl>
                                        <p:attrNameLst>
                                          <p:attrName>ppt_x</p:attrName>
                                        </p:attrNameLst>
                                      </p:cBhvr>
                                      <p:tavLst>
                                        <p:tav tm="0">
                                          <p:val>
                                            <p:strVal val="ppt_x"/>
                                          </p:val>
                                        </p:tav>
                                        <p:tav tm="100000">
                                          <p:val>
                                            <p:strVal val="ppt_x"/>
                                          </p:val>
                                        </p:tav>
                                      </p:tavLst>
                                    </p:anim>
                                    <p:anim calcmode="lin" valueType="num">
                                      <p:cBhvr additive="base">
                                        <p:cTn id="576" dur="500"/>
                                        <p:tgtEl>
                                          <p:spTgt spid="67">
                                            <p:txEl>
                                              <p:pRg st="16" end="16"/>
                                            </p:txEl>
                                          </p:spTgt>
                                        </p:tgtEl>
                                        <p:attrNameLst>
                                          <p:attrName>ppt_y</p:attrName>
                                        </p:attrNameLst>
                                      </p:cBhvr>
                                      <p:tavLst>
                                        <p:tav tm="0">
                                          <p:val>
                                            <p:strVal val="ppt_y"/>
                                          </p:val>
                                        </p:tav>
                                        <p:tav tm="100000">
                                          <p:val>
                                            <p:strVal val="1+ppt_h/2"/>
                                          </p:val>
                                        </p:tav>
                                      </p:tavLst>
                                    </p:anim>
                                    <p:set>
                                      <p:cBhvr>
                                        <p:cTn id="577" dur="1" fill="hold">
                                          <p:stCondLst>
                                            <p:cond delay="499"/>
                                          </p:stCondLst>
                                        </p:cTn>
                                        <p:tgtEl>
                                          <p:spTgt spid="67">
                                            <p:txEl>
                                              <p:pRg st="16" end="16"/>
                                            </p:txEl>
                                          </p:spTgt>
                                        </p:tgtEl>
                                        <p:attrNameLst>
                                          <p:attrName>style.visibility</p:attrName>
                                        </p:attrNameLst>
                                      </p:cBhvr>
                                      <p:to>
                                        <p:strVal val="hidden"/>
                                      </p:to>
                                    </p:set>
                                  </p:childTnLst>
                                </p:cTn>
                              </p:par>
                              <p:par>
                                <p:cTn id="578" presetID="2" presetClass="exit" presetSubtype="4" fill="hold" grpId="0" nodeType="withEffect">
                                  <p:stCondLst>
                                    <p:cond delay="0"/>
                                  </p:stCondLst>
                                  <p:childTnLst>
                                    <p:anim calcmode="lin" valueType="num">
                                      <p:cBhvr additive="base">
                                        <p:cTn id="579" dur="500"/>
                                        <p:tgtEl>
                                          <p:spTgt spid="67">
                                            <p:txEl>
                                              <p:pRg st="17" end="17"/>
                                            </p:txEl>
                                          </p:spTgt>
                                        </p:tgtEl>
                                        <p:attrNameLst>
                                          <p:attrName>ppt_x</p:attrName>
                                        </p:attrNameLst>
                                      </p:cBhvr>
                                      <p:tavLst>
                                        <p:tav tm="0">
                                          <p:val>
                                            <p:strVal val="ppt_x"/>
                                          </p:val>
                                        </p:tav>
                                        <p:tav tm="100000">
                                          <p:val>
                                            <p:strVal val="ppt_x"/>
                                          </p:val>
                                        </p:tav>
                                      </p:tavLst>
                                    </p:anim>
                                    <p:anim calcmode="lin" valueType="num">
                                      <p:cBhvr additive="base">
                                        <p:cTn id="580" dur="500"/>
                                        <p:tgtEl>
                                          <p:spTgt spid="67">
                                            <p:txEl>
                                              <p:pRg st="17" end="17"/>
                                            </p:txEl>
                                          </p:spTgt>
                                        </p:tgtEl>
                                        <p:attrNameLst>
                                          <p:attrName>ppt_y</p:attrName>
                                        </p:attrNameLst>
                                      </p:cBhvr>
                                      <p:tavLst>
                                        <p:tav tm="0">
                                          <p:val>
                                            <p:strVal val="ppt_y"/>
                                          </p:val>
                                        </p:tav>
                                        <p:tav tm="100000">
                                          <p:val>
                                            <p:strVal val="1+ppt_h/2"/>
                                          </p:val>
                                        </p:tav>
                                      </p:tavLst>
                                    </p:anim>
                                    <p:set>
                                      <p:cBhvr>
                                        <p:cTn id="581" dur="1" fill="hold">
                                          <p:stCondLst>
                                            <p:cond delay="499"/>
                                          </p:stCondLst>
                                        </p:cTn>
                                        <p:tgtEl>
                                          <p:spTgt spid="67">
                                            <p:txEl>
                                              <p:pRg st="17" end="17"/>
                                            </p:txEl>
                                          </p:spTgt>
                                        </p:tgtEl>
                                        <p:attrNameLst>
                                          <p:attrName>style.visibility</p:attrName>
                                        </p:attrNameLst>
                                      </p:cBhvr>
                                      <p:to>
                                        <p:strVal val="hidden"/>
                                      </p:to>
                                    </p:set>
                                  </p:childTnLst>
                                </p:cTn>
                              </p:par>
                              <p:par>
                                <p:cTn id="582" presetID="2" presetClass="exit" presetSubtype="4" fill="hold" grpId="0" nodeType="withEffect">
                                  <p:stCondLst>
                                    <p:cond delay="0"/>
                                  </p:stCondLst>
                                  <p:childTnLst>
                                    <p:anim calcmode="lin" valueType="num">
                                      <p:cBhvr additive="base">
                                        <p:cTn id="583" dur="500"/>
                                        <p:tgtEl>
                                          <p:spTgt spid="67">
                                            <p:txEl>
                                              <p:pRg st="18" end="18"/>
                                            </p:txEl>
                                          </p:spTgt>
                                        </p:tgtEl>
                                        <p:attrNameLst>
                                          <p:attrName>ppt_x</p:attrName>
                                        </p:attrNameLst>
                                      </p:cBhvr>
                                      <p:tavLst>
                                        <p:tav tm="0">
                                          <p:val>
                                            <p:strVal val="ppt_x"/>
                                          </p:val>
                                        </p:tav>
                                        <p:tav tm="100000">
                                          <p:val>
                                            <p:strVal val="ppt_x"/>
                                          </p:val>
                                        </p:tav>
                                      </p:tavLst>
                                    </p:anim>
                                    <p:anim calcmode="lin" valueType="num">
                                      <p:cBhvr additive="base">
                                        <p:cTn id="584" dur="500"/>
                                        <p:tgtEl>
                                          <p:spTgt spid="67">
                                            <p:txEl>
                                              <p:pRg st="18" end="18"/>
                                            </p:txEl>
                                          </p:spTgt>
                                        </p:tgtEl>
                                        <p:attrNameLst>
                                          <p:attrName>ppt_y</p:attrName>
                                        </p:attrNameLst>
                                      </p:cBhvr>
                                      <p:tavLst>
                                        <p:tav tm="0">
                                          <p:val>
                                            <p:strVal val="ppt_y"/>
                                          </p:val>
                                        </p:tav>
                                        <p:tav tm="100000">
                                          <p:val>
                                            <p:strVal val="1+ppt_h/2"/>
                                          </p:val>
                                        </p:tav>
                                      </p:tavLst>
                                    </p:anim>
                                    <p:set>
                                      <p:cBhvr>
                                        <p:cTn id="585" dur="1" fill="hold">
                                          <p:stCondLst>
                                            <p:cond delay="499"/>
                                          </p:stCondLst>
                                        </p:cTn>
                                        <p:tgtEl>
                                          <p:spTgt spid="67">
                                            <p:txEl>
                                              <p:pRg st="18" end="18"/>
                                            </p:txEl>
                                          </p:spTgt>
                                        </p:tgtEl>
                                        <p:attrNameLst>
                                          <p:attrName>style.visibility</p:attrName>
                                        </p:attrNameLst>
                                      </p:cBhvr>
                                      <p:to>
                                        <p:strVal val="hidden"/>
                                      </p:to>
                                    </p:set>
                                  </p:childTnLst>
                                </p:cTn>
                              </p:par>
                              <p:par>
                                <p:cTn id="586" presetID="2" presetClass="exit" presetSubtype="4" fill="hold" grpId="0" nodeType="withEffect">
                                  <p:stCondLst>
                                    <p:cond delay="0"/>
                                  </p:stCondLst>
                                  <p:childTnLst>
                                    <p:anim calcmode="lin" valueType="num">
                                      <p:cBhvr additive="base">
                                        <p:cTn id="587" dur="500"/>
                                        <p:tgtEl>
                                          <p:spTgt spid="67">
                                            <p:bg/>
                                          </p:spTgt>
                                        </p:tgtEl>
                                        <p:attrNameLst>
                                          <p:attrName>ppt_x</p:attrName>
                                        </p:attrNameLst>
                                      </p:cBhvr>
                                      <p:tavLst>
                                        <p:tav tm="0">
                                          <p:val>
                                            <p:strVal val="ppt_x"/>
                                          </p:val>
                                        </p:tav>
                                        <p:tav tm="100000">
                                          <p:val>
                                            <p:strVal val="ppt_x"/>
                                          </p:val>
                                        </p:tav>
                                      </p:tavLst>
                                    </p:anim>
                                    <p:anim calcmode="lin" valueType="num">
                                      <p:cBhvr additive="base">
                                        <p:cTn id="588" dur="500"/>
                                        <p:tgtEl>
                                          <p:spTgt spid="67">
                                            <p:bg/>
                                          </p:spTgt>
                                        </p:tgtEl>
                                        <p:attrNameLst>
                                          <p:attrName>ppt_y</p:attrName>
                                        </p:attrNameLst>
                                      </p:cBhvr>
                                      <p:tavLst>
                                        <p:tav tm="0">
                                          <p:val>
                                            <p:strVal val="ppt_y"/>
                                          </p:val>
                                        </p:tav>
                                        <p:tav tm="100000">
                                          <p:val>
                                            <p:strVal val="1+ppt_h/2"/>
                                          </p:val>
                                        </p:tav>
                                      </p:tavLst>
                                    </p:anim>
                                    <p:set>
                                      <p:cBhvr>
                                        <p:cTn id="589" dur="1" fill="hold">
                                          <p:stCondLst>
                                            <p:cond delay="499"/>
                                          </p:stCondLst>
                                        </p:cTn>
                                        <p:tgtEl>
                                          <p:spTgt spid="67">
                                            <p:bg/>
                                          </p:spTgt>
                                        </p:tgtEl>
                                        <p:attrNameLst>
                                          <p:attrName>style.visibility</p:attrName>
                                        </p:attrNameLst>
                                      </p:cBhvr>
                                      <p:to>
                                        <p:strVal val="hidden"/>
                                      </p:to>
                                    </p:set>
                                  </p:childTnLst>
                                </p:cTn>
                              </p:par>
                            </p:childTnLst>
                          </p:cTn>
                        </p:par>
                      </p:childTnLst>
                    </p:cTn>
                  </p:par>
                  <p:par>
                    <p:cTn id="590" fill="hold">
                      <p:stCondLst>
                        <p:cond delay="indefinite"/>
                      </p:stCondLst>
                      <p:childTnLst>
                        <p:par>
                          <p:cTn id="591" fill="hold">
                            <p:stCondLst>
                              <p:cond delay="0"/>
                            </p:stCondLst>
                            <p:childTnLst>
                              <p:par>
                                <p:cTn id="592" presetID="10" presetClass="entr" presetSubtype="0" fill="hold" grpId="0" nodeType="clickEffect">
                                  <p:stCondLst>
                                    <p:cond delay="0"/>
                                  </p:stCondLst>
                                  <p:childTnLst>
                                    <p:set>
                                      <p:cBhvr>
                                        <p:cTn id="593" dur="1" fill="hold">
                                          <p:stCondLst>
                                            <p:cond delay="0"/>
                                          </p:stCondLst>
                                        </p:cTn>
                                        <p:tgtEl>
                                          <p:spTgt spid="336"/>
                                        </p:tgtEl>
                                        <p:attrNameLst>
                                          <p:attrName>style.visibility</p:attrName>
                                        </p:attrNameLst>
                                      </p:cBhvr>
                                      <p:to>
                                        <p:strVal val="visible"/>
                                      </p:to>
                                    </p:set>
                                    <p:animEffect transition="in" filter="fade">
                                      <p:cBhvr>
                                        <p:cTn id="594" dur="500"/>
                                        <p:tgtEl>
                                          <p:spTgt spid="336"/>
                                        </p:tgtEl>
                                      </p:cBhvr>
                                    </p:animEffect>
                                  </p:childTnLst>
                                </p:cTn>
                              </p:par>
                            </p:childTnLst>
                          </p:cTn>
                        </p:par>
                        <p:par>
                          <p:cTn id="595" fill="hold">
                            <p:stCondLst>
                              <p:cond delay="500"/>
                            </p:stCondLst>
                            <p:childTnLst>
                              <p:par>
                                <p:cTn id="596" presetID="22" presetClass="entr" presetSubtype="8" fill="hold" grpId="0" nodeType="afterEffect">
                                  <p:stCondLst>
                                    <p:cond delay="0"/>
                                  </p:stCondLst>
                                  <p:childTnLst>
                                    <p:set>
                                      <p:cBhvr>
                                        <p:cTn id="597" dur="1" fill="hold">
                                          <p:stCondLst>
                                            <p:cond delay="0"/>
                                          </p:stCondLst>
                                        </p:cTn>
                                        <p:tgtEl>
                                          <p:spTgt spid="347"/>
                                        </p:tgtEl>
                                        <p:attrNameLst>
                                          <p:attrName>style.visibility</p:attrName>
                                        </p:attrNameLst>
                                      </p:cBhvr>
                                      <p:to>
                                        <p:strVal val="visible"/>
                                      </p:to>
                                    </p:set>
                                    <p:animEffect transition="in" filter="wipe(left)">
                                      <p:cBhvr>
                                        <p:cTn id="598" dur="500"/>
                                        <p:tgtEl>
                                          <p:spTgt spid="347"/>
                                        </p:tgtEl>
                                      </p:cBhvr>
                                    </p:animEffect>
                                  </p:childTnLst>
                                </p:cTn>
                              </p:par>
                              <p:par>
                                <p:cTn id="599" presetID="22" presetClass="entr" presetSubtype="8" fill="hold" grpId="0" nodeType="withEffect">
                                  <p:stCondLst>
                                    <p:cond delay="0"/>
                                  </p:stCondLst>
                                  <p:childTnLst>
                                    <p:set>
                                      <p:cBhvr>
                                        <p:cTn id="600" dur="1" fill="hold">
                                          <p:stCondLst>
                                            <p:cond delay="0"/>
                                          </p:stCondLst>
                                        </p:cTn>
                                        <p:tgtEl>
                                          <p:spTgt spid="349"/>
                                        </p:tgtEl>
                                        <p:attrNameLst>
                                          <p:attrName>style.visibility</p:attrName>
                                        </p:attrNameLst>
                                      </p:cBhvr>
                                      <p:to>
                                        <p:strVal val="visible"/>
                                      </p:to>
                                    </p:set>
                                    <p:animEffect transition="in" filter="wipe(left)">
                                      <p:cBhvr>
                                        <p:cTn id="601" dur="500"/>
                                        <p:tgtEl>
                                          <p:spTgt spid="349"/>
                                        </p:tgtEl>
                                      </p:cBhvr>
                                    </p:animEffect>
                                  </p:childTnLst>
                                </p:cTn>
                              </p:par>
                              <p:par>
                                <p:cTn id="602" presetID="22" presetClass="entr" presetSubtype="8" fill="hold" grpId="0" nodeType="withEffect">
                                  <p:stCondLst>
                                    <p:cond delay="0"/>
                                  </p:stCondLst>
                                  <p:childTnLst>
                                    <p:set>
                                      <p:cBhvr>
                                        <p:cTn id="603" dur="1" fill="hold">
                                          <p:stCondLst>
                                            <p:cond delay="0"/>
                                          </p:stCondLst>
                                        </p:cTn>
                                        <p:tgtEl>
                                          <p:spTgt spid="350"/>
                                        </p:tgtEl>
                                        <p:attrNameLst>
                                          <p:attrName>style.visibility</p:attrName>
                                        </p:attrNameLst>
                                      </p:cBhvr>
                                      <p:to>
                                        <p:strVal val="visible"/>
                                      </p:to>
                                    </p:set>
                                    <p:animEffect transition="in" filter="wipe(left)">
                                      <p:cBhvr>
                                        <p:cTn id="604" dur="500"/>
                                        <p:tgtEl>
                                          <p:spTgt spid="350"/>
                                        </p:tgtEl>
                                      </p:cBhvr>
                                    </p:animEffect>
                                  </p:childTnLst>
                                </p:cTn>
                              </p:par>
                              <p:par>
                                <p:cTn id="605" presetID="22" presetClass="entr" presetSubtype="8" fill="hold" grpId="0" nodeType="withEffect">
                                  <p:stCondLst>
                                    <p:cond delay="0"/>
                                  </p:stCondLst>
                                  <p:childTnLst>
                                    <p:set>
                                      <p:cBhvr>
                                        <p:cTn id="606" dur="1" fill="hold">
                                          <p:stCondLst>
                                            <p:cond delay="0"/>
                                          </p:stCondLst>
                                        </p:cTn>
                                        <p:tgtEl>
                                          <p:spTgt spid="351"/>
                                        </p:tgtEl>
                                        <p:attrNameLst>
                                          <p:attrName>style.visibility</p:attrName>
                                        </p:attrNameLst>
                                      </p:cBhvr>
                                      <p:to>
                                        <p:strVal val="visible"/>
                                      </p:to>
                                    </p:set>
                                    <p:animEffect transition="in" filter="wipe(left)">
                                      <p:cBhvr>
                                        <p:cTn id="607" dur="500"/>
                                        <p:tgtEl>
                                          <p:spTgt spid="351"/>
                                        </p:tgtEl>
                                      </p:cBhvr>
                                    </p:animEffect>
                                  </p:childTnLst>
                                </p:cTn>
                              </p:par>
                            </p:childTnLst>
                          </p:cTn>
                        </p:par>
                      </p:childTnLst>
                    </p:cTn>
                  </p:par>
                  <p:par>
                    <p:cTn id="608" fill="hold">
                      <p:stCondLst>
                        <p:cond delay="indefinite"/>
                      </p:stCondLst>
                      <p:childTnLst>
                        <p:par>
                          <p:cTn id="609" fill="hold">
                            <p:stCondLst>
                              <p:cond delay="0"/>
                            </p:stCondLst>
                            <p:childTnLst>
                              <p:par>
                                <p:cTn id="610" presetID="37" presetClass="path" presetSubtype="0" accel="50000" decel="50000" fill="hold" nodeType="clickEffect">
                                  <p:stCondLst>
                                    <p:cond delay="0"/>
                                  </p:stCondLst>
                                  <p:childTnLst>
                                    <p:animMotion origin="layout" path="M 8.33333E-7 -2.59259E-6 C 0.05664 0.16852 0.36289 0.08472 0.4349 0.08357 " pathEditMode="relative" rAng="0" ptsTypes="AA">
                                      <p:cBhvr>
                                        <p:cTn id="611" dur="2000" fill="hold"/>
                                        <p:tgtEl>
                                          <p:spTgt spid="368"/>
                                        </p:tgtEl>
                                        <p:attrNameLst>
                                          <p:attrName>ppt_x</p:attrName>
                                          <p:attrName>ppt_y</p:attrName>
                                        </p:attrNameLst>
                                      </p:cBhvr>
                                      <p:rCtr x="21745" y="5255"/>
                                    </p:animMotion>
                                  </p:childTnLst>
                                </p:cTn>
                              </p:par>
                            </p:childTnLst>
                          </p:cTn>
                        </p:par>
                      </p:childTnLst>
                    </p:cTn>
                  </p:par>
                  <p:par>
                    <p:cTn id="612" fill="hold">
                      <p:stCondLst>
                        <p:cond delay="indefinite"/>
                      </p:stCondLst>
                      <p:childTnLst>
                        <p:par>
                          <p:cTn id="613" fill="hold">
                            <p:stCondLst>
                              <p:cond delay="0"/>
                            </p:stCondLst>
                            <p:childTnLst>
                              <p:par>
                                <p:cTn id="614" presetID="10" presetClass="entr" presetSubtype="0" fill="hold" nodeType="clickEffect">
                                  <p:stCondLst>
                                    <p:cond delay="0"/>
                                  </p:stCondLst>
                                  <p:childTnLst>
                                    <p:set>
                                      <p:cBhvr>
                                        <p:cTn id="615" dur="1" fill="hold">
                                          <p:stCondLst>
                                            <p:cond delay="0"/>
                                          </p:stCondLst>
                                        </p:cTn>
                                        <p:tgtEl>
                                          <p:spTgt spid="9"/>
                                        </p:tgtEl>
                                        <p:attrNameLst>
                                          <p:attrName>style.visibility</p:attrName>
                                        </p:attrNameLst>
                                      </p:cBhvr>
                                      <p:to>
                                        <p:strVal val="visible"/>
                                      </p:to>
                                    </p:set>
                                    <p:animEffect transition="in" filter="fade">
                                      <p:cBhvr>
                                        <p:cTn id="616" dur="500"/>
                                        <p:tgtEl>
                                          <p:spTgt spid="9"/>
                                        </p:tgtEl>
                                      </p:cBhvr>
                                    </p:animEffect>
                                  </p:childTnLst>
                                </p:cTn>
                              </p:par>
                            </p:childTnLst>
                          </p:cTn>
                        </p:par>
                        <p:par>
                          <p:cTn id="617" fill="hold">
                            <p:stCondLst>
                              <p:cond delay="500"/>
                            </p:stCondLst>
                            <p:childTnLst>
                              <p:par>
                                <p:cTn id="618" presetID="10" presetClass="entr" presetSubtype="0" fill="hold" nodeType="afterEffect">
                                  <p:stCondLst>
                                    <p:cond delay="0"/>
                                  </p:stCondLst>
                                  <p:childTnLst>
                                    <p:set>
                                      <p:cBhvr>
                                        <p:cTn id="619" dur="1" fill="hold">
                                          <p:stCondLst>
                                            <p:cond delay="0"/>
                                          </p:stCondLst>
                                        </p:cTn>
                                        <p:tgtEl>
                                          <p:spTgt spid="370"/>
                                        </p:tgtEl>
                                        <p:attrNameLst>
                                          <p:attrName>style.visibility</p:attrName>
                                        </p:attrNameLst>
                                      </p:cBhvr>
                                      <p:to>
                                        <p:strVal val="visible"/>
                                      </p:to>
                                    </p:set>
                                    <p:animEffect transition="in" filter="fade">
                                      <p:cBhvr>
                                        <p:cTn id="620" dur="500"/>
                                        <p:tgtEl>
                                          <p:spTgt spid="370"/>
                                        </p:tgtEl>
                                      </p:cBhvr>
                                    </p:animEffect>
                                  </p:childTnLst>
                                </p:cTn>
                              </p:par>
                            </p:childTnLst>
                          </p:cTn>
                        </p:par>
                      </p:childTnLst>
                    </p:cTn>
                  </p:par>
                  <p:par>
                    <p:cTn id="621" fill="hold">
                      <p:stCondLst>
                        <p:cond delay="indefinite"/>
                      </p:stCondLst>
                      <p:childTnLst>
                        <p:par>
                          <p:cTn id="622" fill="hold">
                            <p:stCondLst>
                              <p:cond delay="0"/>
                            </p:stCondLst>
                            <p:childTnLst>
                              <p:par>
                                <p:cTn id="623" presetID="10" presetClass="entr" presetSubtype="0" fill="hold" nodeType="clickEffect">
                                  <p:stCondLst>
                                    <p:cond delay="0"/>
                                  </p:stCondLst>
                                  <p:childTnLst>
                                    <p:set>
                                      <p:cBhvr>
                                        <p:cTn id="624" dur="1" fill="hold">
                                          <p:stCondLst>
                                            <p:cond delay="0"/>
                                          </p:stCondLst>
                                        </p:cTn>
                                        <p:tgtEl>
                                          <p:spTgt spid="377"/>
                                        </p:tgtEl>
                                        <p:attrNameLst>
                                          <p:attrName>style.visibility</p:attrName>
                                        </p:attrNameLst>
                                      </p:cBhvr>
                                      <p:to>
                                        <p:strVal val="visible"/>
                                      </p:to>
                                    </p:set>
                                    <p:animEffect transition="in" filter="fade">
                                      <p:cBhvr>
                                        <p:cTn id="625" dur="500"/>
                                        <p:tgtEl>
                                          <p:spTgt spid="377"/>
                                        </p:tgtEl>
                                      </p:cBhvr>
                                    </p:animEffect>
                                  </p:childTnLst>
                                </p:cTn>
                              </p:par>
                              <p:par>
                                <p:cTn id="626" presetID="37" presetClass="path" presetSubtype="0" accel="50000" decel="50000" fill="hold" nodeType="withEffect">
                                  <p:stCondLst>
                                    <p:cond delay="0"/>
                                  </p:stCondLst>
                                  <p:childTnLst>
                                    <p:animMotion origin="layout" path="M -0.00078 -3.7037E-6 C -0.09101 -3.7037E-6 -0.10729 0.15486 0.06198 0.15672 " pathEditMode="relative" rAng="0" ptsTypes="AA">
                                      <p:cBhvr>
                                        <p:cTn id="627" dur="2000" fill="hold"/>
                                        <p:tgtEl>
                                          <p:spTgt spid="377"/>
                                        </p:tgtEl>
                                        <p:attrNameLst>
                                          <p:attrName>ppt_x</p:attrName>
                                          <p:attrName>ppt_y</p:attrName>
                                        </p:attrNameLst>
                                      </p:cBhvr>
                                      <p:rCtr x="-208" y="7824"/>
                                    </p:animMotion>
                                  </p:childTnLst>
                                </p:cTn>
                              </p:par>
                            </p:childTnLst>
                          </p:cTn>
                        </p:par>
                      </p:childTnLst>
                    </p:cTn>
                  </p:par>
                  <p:par>
                    <p:cTn id="628" fill="hold">
                      <p:stCondLst>
                        <p:cond delay="indefinite"/>
                      </p:stCondLst>
                      <p:childTnLst>
                        <p:par>
                          <p:cTn id="629" fill="hold">
                            <p:stCondLst>
                              <p:cond delay="0"/>
                            </p:stCondLst>
                            <p:childTnLst>
                              <p:par>
                                <p:cTn id="630" presetID="10" presetClass="entr" presetSubtype="0" fill="hold" nodeType="clickEffect">
                                  <p:stCondLst>
                                    <p:cond delay="0"/>
                                  </p:stCondLst>
                                  <p:childTnLst>
                                    <p:set>
                                      <p:cBhvr>
                                        <p:cTn id="631" dur="1" fill="hold">
                                          <p:stCondLst>
                                            <p:cond delay="0"/>
                                          </p:stCondLst>
                                        </p:cTn>
                                        <p:tgtEl>
                                          <p:spTgt spid="374"/>
                                        </p:tgtEl>
                                        <p:attrNameLst>
                                          <p:attrName>style.visibility</p:attrName>
                                        </p:attrNameLst>
                                      </p:cBhvr>
                                      <p:to>
                                        <p:strVal val="visible"/>
                                      </p:to>
                                    </p:set>
                                    <p:animEffect transition="in" filter="fade">
                                      <p:cBhvr>
                                        <p:cTn id="632" dur="500"/>
                                        <p:tgtEl>
                                          <p:spTgt spid="374"/>
                                        </p:tgtEl>
                                      </p:cBhvr>
                                    </p:animEffect>
                                  </p:childTnLst>
                                </p:cTn>
                              </p:par>
                              <p:par>
                                <p:cTn id="633" presetID="10" presetClass="entr" presetSubtype="0" fill="hold" grpId="0" nodeType="withEffect">
                                  <p:stCondLst>
                                    <p:cond delay="0"/>
                                  </p:stCondLst>
                                  <p:childTnLst>
                                    <p:set>
                                      <p:cBhvr>
                                        <p:cTn id="634" dur="1" fill="hold">
                                          <p:stCondLst>
                                            <p:cond delay="0"/>
                                          </p:stCondLst>
                                        </p:cTn>
                                        <p:tgtEl>
                                          <p:spTgt spid="380"/>
                                        </p:tgtEl>
                                        <p:attrNameLst>
                                          <p:attrName>style.visibility</p:attrName>
                                        </p:attrNameLst>
                                      </p:cBhvr>
                                      <p:to>
                                        <p:strVal val="visible"/>
                                      </p:to>
                                    </p:set>
                                    <p:animEffect transition="in" filter="fade">
                                      <p:cBhvr>
                                        <p:cTn id="635" dur="500"/>
                                        <p:tgtEl>
                                          <p:spTgt spid="380"/>
                                        </p:tgtEl>
                                      </p:cBhvr>
                                    </p:animEffect>
                                  </p:childTnLst>
                                </p:cTn>
                              </p:par>
                            </p:childTnLst>
                          </p:cTn>
                        </p:par>
                      </p:childTnLst>
                    </p:cTn>
                  </p:par>
                  <p:par>
                    <p:cTn id="636" fill="hold">
                      <p:stCondLst>
                        <p:cond delay="indefinite"/>
                      </p:stCondLst>
                      <p:childTnLst>
                        <p:par>
                          <p:cTn id="637" fill="hold">
                            <p:stCondLst>
                              <p:cond delay="0"/>
                            </p:stCondLst>
                            <p:childTnLst>
                              <p:par>
                                <p:cTn id="638" presetID="37" presetClass="path" presetSubtype="0" accel="50000" decel="50000" fill="hold" nodeType="clickEffect">
                                  <p:stCondLst>
                                    <p:cond delay="700"/>
                                  </p:stCondLst>
                                  <p:childTnLst>
                                    <p:animMotion origin="layout" path="M -1.45833E-6 3.33333E-6 C -0.08854 3.33333E-6 -0.0793 -0.08542 -0.15482 -0.08635 " pathEditMode="relative" rAng="0" ptsTypes="AA">
                                      <p:cBhvr>
                                        <p:cTn id="639" dur="1300" fill="hold"/>
                                        <p:tgtEl>
                                          <p:spTgt spid="348"/>
                                        </p:tgtEl>
                                        <p:attrNameLst>
                                          <p:attrName>ppt_x</p:attrName>
                                          <p:attrName>ppt_y</p:attrName>
                                        </p:attrNameLst>
                                      </p:cBhvr>
                                      <p:rCtr x="-7747" y="-4329"/>
                                    </p:animMotion>
                                  </p:childTnLst>
                                </p:cTn>
                              </p:par>
                            </p:childTnLst>
                          </p:cTn>
                        </p:par>
                        <p:par>
                          <p:cTn id="640" fill="hold">
                            <p:stCondLst>
                              <p:cond delay="2000"/>
                            </p:stCondLst>
                            <p:childTnLst>
                              <p:par>
                                <p:cTn id="641" presetID="10" presetClass="entr" presetSubtype="0" fill="hold" nodeType="afterEffect">
                                  <p:stCondLst>
                                    <p:cond delay="0"/>
                                  </p:stCondLst>
                                  <p:childTnLst>
                                    <p:set>
                                      <p:cBhvr>
                                        <p:cTn id="642" dur="1" fill="hold">
                                          <p:stCondLst>
                                            <p:cond delay="0"/>
                                          </p:stCondLst>
                                        </p:cTn>
                                        <p:tgtEl>
                                          <p:spTgt spid="369"/>
                                        </p:tgtEl>
                                        <p:attrNameLst>
                                          <p:attrName>style.visibility</p:attrName>
                                        </p:attrNameLst>
                                      </p:cBhvr>
                                      <p:to>
                                        <p:strVal val="visible"/>
                                      </p:to>
                                    </p:set>
                                    <p:animEffect transition="in" filter="fade">
                                      <p:cBhvr>
                                        <p:cTn id="643" dur="500"/>
                                        <p:tgtEl>
                                          <p:spTgt spid="369"/>
                                        </p:tgtEl>
                                      </p:cBhvr>
                                    </p:animEffect>
                                  </p:childTnLst>
                                </p:cTn>
                              </p:par>
                              <p:par>
                                <p:cTn id="644" presetID="37" presetClass="path" presetSubtype="0" accel="50000" decel="50000" fill="hold" nodeType="withEffect">
                                  <p:stCondLst>
                                    <p:cond delay="0"/>
                                  </p:stCondLst>
                                  <p:childTnLst>
                                    <p:animMotion origin="layout" path="M 2.70833E-6 -7.40741E-7 C 0.00208 0.17083 0.13737 0.24398 0.21458 0.24213 " pathEditMode="relative" rAng="0" ptsTypes="AA">
                                      <p:cBhvr>
                                        <p:cTn id="645" dur="2000" fill="hold"/>
                                        <p:tgtEl>
                                          <p:spTgt spid="369"/>
                                        </p:tgtEl>
                                        <p:attrNameLst>
                                          <p:attrName>ppt_x</p:attrName>
                                          <p:attrName>ppt_y</p:attrName>
                                        </p:attrNameLst>
                                      </p:cBhvr>
                                      <p:rCtr x="10729" y="12106"/>
                                    </p:animMotion>
                                  </p:childTnLst>
                                </p:cTn>
                              </p:par>
                            </p:childTnLst>
                          </p:cTn>
                        </p:par>
                      </p:childTnLst>
                    </p:cTn>
                  </p:par>
                  <p:par>
                    <p:cTn id="646" fill="hold">
                      <p:stCondLst>
                        <p:cond delay="indefinite"/>
                      </p:stCondLst>
                      <p:childTnLst>
                        <p:par>
                          <p:cTn id="647" fill="hold">
                            <p:stCondLst>
                              <p:cond delay="0"/>
                            </p:stCondLst>
                            <p:childTnLst>
                              <p:par>
                                <p:cTn id="648" presetID="10" presetClass="entr" presetSubtype="0" fill="hold" grpId="0" nodeType="clickEffect">
                                  <p:stCondLst>
                                    <p:cond delay="0"/>
                                  </p:stCondLst>
                                  <p:childTnLst>
                                    <p:set>
                                      <p:cBhvr>
                                        <p:cTn id="649" dur="1" fill="hold">
                                          <p:stCondLst>
                                            <p:cond delay="0"/>
                                          </p:stCondLst>
                                        </p:cTn>
                                        <p:tgtEl>
                                          <p:spTgt spid="378"/>
                                        </p:tgtEl>
                                        <p:attrNameLst>
                                          <p:attrName>style.visibility</p:attrName>
                                        </p:attrNameLst>
                                      </p:cBhvr>
                                      <p:to>
                                        <p:strVal val="visible"/>
                                      </p:to>
                                    </p:set>
                                    <p:animEffect transition="in" filter="fade">
                                      <p:cBhvr>
                                        <p:cTn id="650"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7" grpId="0" build="allAtOnce" animBg="1"/>
      <p:bldP spid="7" grpId="1" build="allAtOnce" animBg="1"/>
      <p:bldP spid="67" grpId="0" build="allAtOnce" animBg="1"/>
      <p:bldP spid="67" grpId="1" build="allAtOnce" animBg="1"/>
      <p:bldP spid="3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07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CA05-D268-44CF-8D1C-7522D2BB1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8CBCE7-1E22-47E3-979D-668FFBF423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154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045177-4B90-4A12-ADE7-0AE014CCC589}"/>
              </a:ext>
            </a:extLst>
          </p:cNvPr>
          <p:cNvSpPr>
            <a:spLocks noGrp="1"/>
          </p:cNvSpPr>
          <p:nvPr>
            <p:ph idx="1"/>
          </p:nvPr>
        </p:nvSpPr>
        <p:spPr/>
        <p:txBody>
          <a:bodyPr/>
          <a:lstStyle/>
          <a:p>
            <a:endParaRPr lang="en-US"/>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77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dirty="0">
              <a:solidFill>
                <a:schemeClr val="tx1"/>
              </a:solidFill>
            </a:endParaRPr>
          </a:p>
        </p:txBody>
      </p:sp>
      <p:sp>
        <p:nvSpPr>
          <p:cNvPr id="3" name="Content Placeholder 2"/>
          <p:cNvSpPr>
            <a:spLocks noGrp="1"/>
          </p:cNvSpPr>
          <p:nvPr>
            <p:ph idx="1"/>
          </p:nvPr>
        </p:nvSpPr>
        <p:spPr>
          <a:xfrm>
            <a:off x="609600" y="1508787"/>
            <a:ext cx="10972800" cy="4525963"/>
          </a:xfrm>
        </p:spPr>
        <p:txBody>
          <a:bodyPr>
            <a:normAutofit fontScale="92500" lnSpcReduction="20000"/>
          </a:bodyPr>
          <a:lstStyle/>
          <a:p>
            <a:r>
              <a:rPr lang="en-US" sz="4000" dirty="0"/>
              <a:t>Bullet 1 for the slide</a:t>
            </a:r>
          </a:p>
          <a:p>
            <a:pPr lvl="1">
              <a:buFont typeface="Times" pitchFamily="-72" charset="0"/>
              <a:buChar char="•"/>
            </a:pPr>
            <a:r>
              <a:rPr lang="en-US" sz="3467" dirty="0"/>
              <a:t>Sub-bullet</a:t>
            </a:r>
          </a:p>
          <a:p>
            <a:pPr lvl="1">
              <a:buFont typeface="Times" pitchFamily="-72" charset="0"/>
              <a:buChar char="•"/>
            </a:pPr>
            <a:r>
              <a:rPr lang="en-US" sz="3467" dirty="0"/>
              <a:t>Sub bullet</a:t>
            </a:r>
          </a:p>
          <a:p>
            <a:r>
              <a:rPr lang="en-US" sz="4000" dirty="0"/>
              <a:t>Bullet 2 for the slide</a:t>
            </a:r>
          </a:p>
          <a:p>
            <a:pPr lvl="1">
              <a:buFont typeface="Times" pitchFamily="-72" charset="0"/>
              <a:buChar char="•"/>
            </a:pPr>
            <a:r>
              <a:rPr lang="en-US" sz="3467" dirty="0"/>
              <a:t>Just to see how the copy looks if it goes deep enough to reach the bottom.</a:t>
            </a:r>
          </a:p>
          <a:p>
            <a:pPr lvl="2">
              <a:buFont typeface="Times" pitchFamily="-72" charset="0"/>
              <a:buNone/>
            </a:pPr>
            <a:r>
              <a:rPr lang="en-US" sz="2933" dirty="0"/>
              <a:t>	You never know how much copy will be on a slide</a:t>
            </a:r>
          </a:p>
          <a:p>
            <a:r>
              <a:rPr lang="en-US" sz="4000" dirty="0"/>
              <a:t>Bullet 3 for the slides</a:t>
            </a:r>
          </a:p>
          <a:p>
            <a:pPr lvl="1">
              <a:buFont typeface="Times" pitchFamily="-72" charset="0"/>
              <a:buChar char="•"/>
            </a:pPr>
            <a:r>
              <a:rPr lang="en-US" sz="3467" dirty="0"/>
              <a:t>This is a critical point that needs to be communicated</a:t>
            </a:r>
          </a:p>
          <a:p>
            <a:endParaRPr lang="en-US" sz="4000" dirty="0"/>
          </a:p>
        </p:txBody>
      </p:sp>
    </p:spTree>
  </p:cSld>
  <p:clrMapOvr>
    <a:masterClrMapping/>
  </p:clrMapOvr>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ive! 360 2018">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3174</TotalTime>
  <Words>217</Words>
  <Application>Microsoft Office PowerPoint</Application>
  <PresentationFormat>Widescreen</PresentationFormat>
  <Paragraphs>112</Paragraphs>
  <Slides>8</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Arial Bold</vt:lpstr>
      <vt:lpstr>Calibri</vt:lpstr>
      <vt:lpstr>Consolas</vt:lpstr>
      <vt:lpstr>Segoe UI</vt:lpstr>
      <vt:lpstr>Times</vt:lpstr>
      <vt:lpstr>Times New Roman</vt:lpstr>
      <vt:lpstr>Visual Studio Live! New York 2015</vt:lpstr>
      <vt:lpstr>Live! 360 2018</vt:lpstr>
      <vt:lpstr>PowerPoint Presentation</vt:lpstr>
      <vt:lpstr>Containers: The App Packaging Format</vt:lpstr>
      <vt:lpstr>But, What About…</vt:lpstr>
      <vt:lpstr>Are Your Base Artifacts Secure?</vt:lpstr>
      <vt:lpstr>PowerPoint Presentation</vt:lpstr>
      <vt:lpstr>PowerPoint Presentation</vt:lpstr>
      <vt:lpstr>PowerPoint Presentation</vt:lpstr>
      <vt:lpstr>PowerPoint Presentation</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146</cp:revision>
  <dcterms:created xsi:type="dcterms:W3CDTF">2012-12-07T00:48:42Z</dcterms:created>
  <dcterms:modified xsi:type="dcterms:W3CDTF">2019-11-02T16:37:53Z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