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404" r:id="rId8"/>
    <p:sldId id="262" r:id="rId9"/>
    <p:sldId id="4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60C-848E-4A53-BEB2-B7AA421FF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B693-71A1-44B7-8E9A-767F6198E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68BE-2F76-4C26-ADCB-F672095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6F1F-77F1-4833-B902-0F9BE743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5B0B-F84D-4C68-927B-614CF26C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8091-24F4-4689-93D3-C2E81BCC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841B1-49A7-4871-AD78-886705603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C3D6-C0AE-44EE-8659-6B63504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1018-0151-4D34-8D44-63259A80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11AC-49CF-4D90-8E10-212E61A2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21B0-8C2A-4910-AF11-9CB8AF96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6243D-A1A7-4832-8B38-4739795F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6B3A-E2BE-4112-9FD5-455FB08D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B12E-2CFB-4458-9059-68A06C5E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3E3D-4665-4E88-8CA1-319CB08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EEB-4683-4ED7-9E28-A0341087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0ADE-4F24-4431-B012-E621BDE7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075D-4149-4DEB-8CFB-83E2E0EF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0E37-2760-45FB-AB01-493F00E4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ED36-8CB9-4EDA-9DE0-CA1F2EFD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DD7-293B-421C-85CC-6085582B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3FD7-7F58-4947-B750-2F24E3B8C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B44C-3248-4807-8228-46FA2193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C9E7E-FC34-4232-A636-8A2FDEA8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D1BF-904C-4163-8308-2933F86F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684A-59CB-49A0-B088-0C5F4F3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1DE8-6BF9-45EC-934E-3038E3D5C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5B94A-2D29-4EB7-AA81-B819DCEA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2372-5E65-4DB6-B3A0-77224053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6998-E139-49DA-B2B9-27B70520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3E59-23E1-44D1-9E65-6C2E3EEC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001-D952-4CB0-87E9-AA80E121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03EE-42BA-4AEE-81DC-1C707D2A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4BF6B-A190-44AD-9648-AB4F7F70F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CA676-7E6E-4C5E-A918-DEA4F04C7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F586F-C1E5-4D90-8CCB-3C552A2B0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A3FA6-C58E-46F0-AD87-B521F4C9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038C-35BE-42AF-8357-E16B41A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C92EF-FA7E-4362-B1EA-4BCDAED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D5E-A59D-4EEC-9F13-B1F8E96E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C802-915D-4468-9A28-06152046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23A29-CEB4-467E-9200-A33C4C1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4F84B-056E-4790-8777-4B23C4A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3D881-4475-486A-8A81-4E5E1065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72854-798F-4F9D-902C-85657270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FE3C-0371-4D7B-B74C-2523CE21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0D62-49D5-4216-AA83-062EA526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1558-F0AF-4AE3-9957-486DEFD2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9407-9207-49AB-9704-1D6E49F1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3F3F-E6F0-426D-B720-3EDCA7FF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EE591-86DA-4960-B98B-7E962F43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AF0-D913-48AD-8E09-6179098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8CD-B9FB-45E4-B286-3FF6AC41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9ED39-A975-46DB-B568-D43371FF4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39DE-F6A7-4937-9774-D9D513FA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E2D2-D423-4E2D-944A-C42E4AB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ECE4-9133-4A71-82E6-2397DA69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2E8D5-72E7-469D-9EAB-EABB14DA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A8444-5FBC-4B9D-85F9-D1EB8C5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0906-F745-42D6-A428-5F59F91E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6AF7-68A8-4B73-B6E1-6A6E950A9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B0DB-6592-4805-9BAE-CA4F33C7298C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8B1A-36DF-4712-AE17-54E15B81A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BFED-673B-4640-838C-A0E2F309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96986-DD1F-423B-95CB-F60F9A943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image-spec/blob/master/descriptor.md#properties" TargetMode="External"/><Relationship Id="rId2" Type="http://schemas.openxmlformats.org/officeDocument/2006/relationships/hyperlink" Target="https://github.com/opencontainers/image-spec/blob/master/media-types.md#compatibility-matri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3649-04B8-4DB2-9AA5-A6EBEDCF3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CNAB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1F9F-98D2-4A1E-AFFD-40D6E261B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16CA-05A0-4FC6-B897-C355F925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87E9-6E3B-463A-95BD-DBC9088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Intros and interests</a:t>
            </a:r>
          </a:p>
          <a:p>
            <a:pPr lvl="1"/>
            <a:r>
              <a:rPr lang="en-US" dirty="0"/>
              <a:t>Why are you here?</a:t>
            </a:r>
          </a:p>
          <a:p>
            <a:pPr lvl="1"/>
            <a:r>
              <a:rPr lang="en-US" dirty="0"/>
              <a:t>What do you want to get out of the meeting?</a:t>
            </a:r>
          </a:p>
          <a:p>
            <a:r>
              <a:rPr lang="en-US" dirty="0"/>
              <a:t>Focus on the requirements</a:t>
            </a:r>
          </a:p>
          <a:p>
            <a:r>
              <a:rPr lang="en-US" dirty="0"/>
              <a:t>What do we need to satisfy the requirements?</a:t>
            </a:r>
          </a:p>
          <a:p>
            <a:r>
              <a:rPr lang="en-US" dirty="0"/>
              <a:t>What should we do in the meantime?</a:t>
            </a:r>
          </a:p>
        </p:txBody>
      </p:sp>
    </p:spTree>
    <p:extLst>
      <p:ext uri="{BB962C8B-B14F-4D97-AF65-F5344CB8AC3E}">
        <p14:creationId xmlns:p14="http://schemas.microsoft.com/office/powerpoint/2010/main" val="35827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6206-25EA-41F2-BA5E-EC0E0457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A9A2-3BC1-4DA5-9D89-27D007E0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Registry Support</a:t>
            </a:r>
          </a:p>
          <a:p>
            <a:pPr lvl="1"/>
            <a:r>
              <a:rPr lang="en-US" dirty="0"/>
              <a:t>hub, acr, </a:t>
            </a:r>
            <a:r>
              <a:rPr lang="en-US" dirty="0" err="1"/>
              <a:t>ecr</a:t>
            </a:r>
            <a:r>
              <a:rPr lang="en-US" dirty="0"/>
              <a:t>, </a:t>
            </a:r>
            <a:r>
              <a:rPr lang="en-US" dirty="0" err="1"/>
              <a:t>gcr</a:t>
            </a:r>
            <a:r>
              <a:rPr lang="en-US" dirty="0"/>
              <a:t>, quay, harbor, </a:t>
            </a:r>
            <a:r>
              <a:rPr lang="en-US" dirty="0" err="1"/>
              <a:t>jfrog</a:t>
            </a:r>
            <a:r>
              <a:rPr lang="en-US" dirty="0"/>
              <a:t>, GitHub …</a:t>
            </a:r>
          </a:p>
          <a:p>
            <a:r>
              <a:rPr lang="en-US" dirty="0"/>
              <a:t>Signing</a:t>
            </a:r>
          </a:p>
          <a:p>
            <a:pPr lvl="1"/>
            <a:r>
              <a:rPr lang="en-US" dirty="0"/>
              <a:t>Signature or Content</a:t>
            </a:r>
          </a:p>
          <a:p>
            <a:r>
              <a:rPr lang="en-US" dirty="0"/>
              <a:t>Relocation – moving a CNAB bundle from Registry1 </a:t>
            </a:r>
            <a:r>
              <a:rPr lang="en-US" dirty="0">
                <a:sym typeface="Wingdings" panose="05000000000000000000" pitchFamily="2" charset="2"/>
              </a:rPr>
              <a:t> Regisgtry2</a:t>
            </a:r>
          </a:p>
          <a:p>
            <a:r>
              <a:rPr lang="en-US" dirty="0">
                <a:sym typeface="Wingdings" panose="05000000000000000000" pitchFamily="2" charset="2"/>
              </a:rPr>
              <a:t>Searchable Values</a:t>
            </a:r>
          </a:p>
          <a:p>
            <a:r>
              <a:rPr lang="en-US" dirty="0">
                <a:sym typeface="Wingdings" panose="05000000000000000000" pitchFamily="2" charset="2"/>
              </a:rPr>
              <a:t>Updating image references in contained artifacts – helm charts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Is this a CNAB or Helm specific issue?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Is this a design issue with Helm – images could be chart values?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19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180F1A75-9970-488F-AF51-9CDDFAC8BC0C}"/>
              </a:ext>
            </a:extLst>
          </p:cNvPr>
          <p:cNvSpPr/>
          <p:nvPr/>
        </p:nvSpPr>
        <p:spPr>
          <a:xfrm>
            <a:off x="446941" y="1316832"/>
            <a:ext cx="829627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CACDD73-AFF0-45FF-BF15-3E410E183373}"/>
              </a:ext>
            </a:extLst>
          </p:cNvPr>
          <p:cNvSpPr/>
          <p:nvPr/>
        </p:nvSpPr>
        <p:spPr>
          <a:xfrm>
            <a:off x="1146418" y="2034934"/>
            <a:ext cx="829627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Helm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cncf.helm.meta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.layer.v1.json"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6424556-D5AB-4A2E-BFBC-ABF7ECB73F34}"/>
              </a:ext>
            </a:extLst>
          </p:cNvPr>
          <p:cNvSpPr/>
          <p:nvPr/>
        </p:nvSpPr>
        <p:spPr>
          <a:xfrm>
            <a:off x="1845895" y="2774341"/>
            <a:ext cx="8296275" cy="381402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Singularity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sylabs.singularity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94375-E4E7-46A1-909A-5F18AC0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Manifest Examples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43197202-7C39-419B-BABA-902DB2015861}"/>
              </a:ext>
            </a:extLst>
          </p:cNvPr>
          <p:cNvSpPr/>
          <p:nvPr/>
        </p:nvSpPr>
        <p:spPr>
          <a:xfrm>
            <a:off x="2545372" y="3455133"/>
            <a:ext cx="8296275" cy="381402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OPA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cncf.opa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cncf.opa.layer.v1.rego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086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BD64-B28F-4B26-9715-9956E429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3578-1CFE-4E6C-B623-25757F64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Thick Bundle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/>
              <a:t>Thin Bundle</a:t>
            </a:r>
          </a:p>
          <a:p>
            <a:pPr lvl="1"/>
            <a:r>
              <a:rPr lang="en-US" dirty="0"/>
              <a:t>?</a:t>
            </a:r>
          </a:p>
          <a:p>
            <a:r>
              <a:rPr lang="en-US" dirty="0" err="1"/>
              <a:t>ByRef</a:t>
            </a:r>
            <a:r>
              <a:rPr lang="en-US" dirty="0"/>
              <a:t>/</a:t>
            </a:r>
            <a:r>
              <a:rPr lang="en-US" dirty="0" err="1"/>
              <a:t>ByVal</a:t>
            </a:r>
            <a:r>
              <a:rPr lang="en-US" dirty="0"/>
              <a:t> </a:t>
            </a:r>
            <a:r>
              <a:rPr lang="en-US" dirty="0" err="1"/>
              <a:t>Bundes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references to other artifacts</a:t>
            </a:r>
          </a:p>
          <a:p>
            <a:pPr lvl="1"/>
            <a:r>
              <a:rPr lang="en-US" dirty="0"/>
              <a:t>Artifacts in other repos, within the same registry</a:t>
            </a:r>
          </a:p>
          <a:p>
            <a:pPr lvl="2"/>
            <a:r>
              <a:rPr lang="en-US" dirty="0"/>
              <a:t>CNAB-thing:	</a:t>
            </a:r>
            <a:r>
              <a:rPr lang="en-US" b="1" dirty="0">
                <a:latin typeface="Consolas" panose="020B0609020204030204" pitchFamily="49" charset="0"/>
              </a:rPr>
              <a:t>contoso.azurecr.io/some-repo/cnab-thing:1</a:t>
            </a:r>
          </a:p>
          <a:p>
            <a:pPr lvl="2"/>
            <a:r>
              <a:rPr lang="en-US" dirty="0"/>
              <a:t>Corp Image: 	</a:t>
            </a:r>
            <a:r>
              <a:rPr lang="en-US" b="1" dirty="0">
                <a:latin typeface="Consolas" panose="020B0609020204030204" pitchFamily="49" charset="0"/>
              </a:rPr>
              <a:t>contoso.azurecr.io/</a:t>
            </a:r>
            <a:r>
              <a:rPr lang="en-US" b="1" dirty="0" err="1">
                <a:latin typeface="Consolas" panose="020B0609020204030204" pitchFamily="49" charset="0"/>
              </a:rPr>
              <a:t>baseimages</a:t>
            </a:r>
            <a:r>
              <a:rPr lang="en-US" b="1" dirty="0">
                <a:latin typeface="Consolas" panose="020B0609020204030204" pitchFamily="49" charset="0"/>
              </a:rPr>
              <a:t>/wordpress:5.7</a:t>
            </a:r>
            <a:endParaRPr lang="en-US" dirty="0"/>
          </a:p>
          <a:p>
            <a:pPr lvl="1"/>
            <a:r>
              <a:rPr lang="en-US" dirty="0"/>
              <a:t>Artifacts in other registries</a:t>
            </a:r>
          </a:p>
          <a:p>
            <a:pPr lvl="2"/>
            <a:r>
              <a:rPr lang="en-US" dirty="0"/>
              <a:t>CNAB-thing:	</a:t>
            </a:r>
            <a:r>
              <a:rPr lang="en-US" b="1" dirty="0">
                <a:latin typeface="Consolas" panose="020B0609020204030204" pitchFamily="49" charset="0"/>
              </a:rPr>
              <a:t>/some-repo/cnab-thing:1</a:t>
            </a:r>
          </a:p>
          <a:p>
            <a:pPr lvl="2"/>
            <a:r>
              <a:rPr lang="en-US" dirty="0"/>
              <a:t>Windows: 	</a:t>
            </a:r>
            <a:r>
              <a:rPr lang="en-US" b="1" dirty="0">
                <a:latin typeface="Consolas" panose="020B0609020204030204" pitchFamily="49" charset="0"/>
              </a:rPr>
              <a:t>mcr.microsoft.com/windows/</a:t>
            </a:r>
            <a:r>
              <a:rPr lang="en-US" b="1" dirty="0" err="1">
                <a:latin typeface="Consolas" panose="020B0609020204030204" pitchFamily="49" charset="0"/>
              </a:rPr>
              <a:t>servercore</a:t>
            </a:r>
            <a:endParaRPr lang="en-US" b="1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SQL Server: 	</a:t>
            </a:r>
            <a:r>
              <a:rPr lang="en-US" b="1" dirty="0">
                <a:latin typeface="Consolas" panose="020B0609020204030204" pitchFamily="49" charset="0"/>
              </a:rPr>
              <a:t>mcr.microsoft.com/</a:t>
            </a:r>
            <a:r>
              <a:rPr lang="en-US" b="1" dirty="0" err="1">
                <a:latin typeface="Consolas" panose="020B0609020204030204" pitchFamily="49" charset="0"/>
              </a:rPr>
              <a:t>mssql</a:t>
            </a:r>
            <a:r>
              <a:rPr lang="en-US" b="1" dirty="0">
                <a:latin typeface="Consolas" panose="020B0609020204030204" pitchFamily="49" charset="0"/>
              </a:rPr>
              <a:t>/server</a:t>
            </a:r>
          </a:p>
        </p:txBody>
      </p:sp>
    </p:spTree>
    <p:extLst>
      <p:ext uri="{BB962C8B-B14F-4D97-AF65-F5344CB8AC3E}">
        <p14:creationId xmlns:p14="http://schemas.microsoft.com/office/powerpoint/2010/main" val="205185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FB48-CC19-43E2-A78D-A48171D0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B3B4-BC18-4091-A234-FBB79114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CNAB ?</a:t>
            </a:r>
          </a:p>
          <a:p>
            <a:r>
              <a:rPr lang="en-US" dirty="0"/>
              <a:t>What’s in the index?</a:t>
            </a:r>
          </a:p>
          <a:p>
            <a:r>
              <a:rPr lang="en-US" dirty="0"/>
              <a:t>What’s in a manifest (aka artifact)?</a:t>
            </a:r>
          </a:p>
          <a:p>
            <a:r>
              <a:rPr lang="en-US" dirty="0"/>
              <a:t>What needs to be content signed?</a:t>
            </a:r>
          </a:p>
          <a:p>
            <a:r>
              <a:rPr lang="en-US" dirty="0"/>
              <a:t>What is extra data?</a:t>
            </a:r>
          </a:p>
          <a:p>
            <a:pPr lvl="1"/>
            <a:r>
              <a:rPr lang="en-US" dirty="0"/>
              <a:t>Individual artifacts are </a:t>
            </a:r>
            <a:r>
              <a:rPr lang="en-US" b="1" dirty="0"/>
              <a:t>content </a:t>
            </a:r>
            <a:r>
              <a:rPr lang="en-US" dirty="0"/>
              <a:t>signed</a:t>
            </a:r>
          </a:p>
          <a:p>
            <a:pPr lvl="1"/>
            <a:r>
              <a:rPr lang="en-US" dirty="0"/>
              <a:t>Hints for where the current registry, might be</a:t>
            </a:r>
          </a:p>
        </p:txBody>
      </p:sp>
    </p:spTree>
    <p:extLst>
      <p:ext uri="{BB962C8B-B14F-4D97-AF65-F5344CB8AC3E}">
        <p14:creationId xmlns:p14="http://schemas.microsoft.com/office/powerpoint/2010/main" val="84836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with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manifest.mediaType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Consensus to not change – as </a:t>
            </a:r>
            <a:r>
              <a:rPr lang="en-US" dirty="0" err="1"/>
              <a:t>mediaType</a:t>
            </a:r>
            <a:r>
              <a:rPr lang="en-US" dirty="0"/>
              <a:t> shouldn’t be required</a:t>
            </a:r>
          </a:p>
          <a:p>
            <a:pPr lvl="1"/>
            <a:r>
              <a:rPr lang="en-US" dirty="0"/>
              <a:t>Spec:</a:t>
            </a:r>
            <a:r>
              <a:rPr lang="en-US" sz="2000" dirty="0"/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mediaType</a:t>
            </a:r>
            <a:r>
              <a:rPr lang="en-US" altLang="en-US" sz="18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en-US" sz="1800" i="1" dirty="0">
                <a:solidFill>
                  <a:srgbClr val="24292E"/>
                </a:solidFill>
                <a:latin typeface="-apple-system"/>
              </a:rPr>
              <a:t>string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4292E"/>
                </a:solidFill>
                <a:latin typeface="-apple-system"/>
              </a:rPr>
              <a:t>This property is </a:t>
            </a:r>
            <a:r>
              <a:rPr lang="en-US" altLang="en-US" sz="1800" i="1" dirty="0">
                <a:solidFill>
                  <a:srgbClr val="24292E"/>
                </a:solidFill>
                <a:latin typeface="-apple-system"/>
              </a:rPr>
              <a:t>reserved</a:t>
            </a:r>
            <a:r>
              <a:rPr lang="en-US" altLang="en-US" sz="1800" dirty="0">
                <a:solidFill>
                  <a:srgbClr val="24292E"/>
                </a:solidFill>
                <a:latin typeface="-apple-system"/>
              </a:rPr>
              <a:t> for use, to </a:t>
            </a:r>
            <a:r>
              <a:rPr lang="en-US" altLang="en-US" sz="1800" dirty="0">
                <a:solidFill>
                  <a:srgbClr val="0366D6"/>
                </a:solidFill>
                <a:latin typeface="-apple-system"/>
                <a:hlinkClick r:id="rId2"/>
              </a:rPr>
              <a:t>maintain compatibility</a:t>
            </a:r>
            <a:r>
              <a:rPr lang="en-US" altLang="en-US" sz="1800" dirty="0">
                <a:solidFill>
                  <a:srgbClr val="24292E"/>
                </a:solidFill>
                <a:latin typeface="-apple-system"/>
              </a:rPr>
              <a:t>. When used, this field contains the media type of this document, which differs from the </a:t>
            </a:r>
            <a:r>
              <a:rPr lang="en-US" altLang="en-US" sz="1800" dirty="0">
                <a:solidFill>
                  <a:srgbClr val="0366D6"/>
                </a:solidFill>
                <a:latin typeface="-apple-system"/>
                <a:hlinkClick r:id="rId3"/>
              </a:rPr>
              <a:t>descriptor</a:t>
            </a:r>
            <a:r>
              <a:rPr lang="en-US" altLang="en-US" sz="1800" dirty="0">
                <a:solidFill>
                  <a:srgbClr val="24292E"/>
                </a:solidFill>
                <a:latin typeface="-apple-system"/>
              </a:rPr>
              <a:t> use of </a:t>
            </a:r>
            <a:r>
              <a:rPr lang="en-US" altLang="en-US" b="1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en-US" b="1" dirty="0" err="1">
                <a:solidFill>
                  <a:srgbClr val="24292E"/>
                </a:solidFill>
                <a:latin typeface="SFMono-Regular"/>
              </a:rPr>
              <a:t>mediaType</a:t>
            </a:r>
            <a:endParaRPr lang="en-US" sz="1800" dirty="0"/>
          </a:p>
          <a:p>
            <a:r>
              <a:rPr lang="en-US" dirty="0"/>
              <a:t>Using </a:t>
            </a:r>
            <a:r>
              <a:rPr lang="en-US" b="1" dirty="0"/>
              <a:t>Index </a:t>
            </a:r>
            <a:r>
              <a:rPr lang="en-US" dirty="0"/>
              <a:t>and </a:t>
            </a:r>
            <a:r>
              <a:rPr lang="en-US" b="1" dirty="0"/>
              <a:t>Manifest </a:t>
            </a:r>
            <a:r>
              <a:rPr lang="en-US" dirty="0"/>
              <a:t>schemas have met the </a:t>
            </a:r>
            <a:r>
              <a:rPr lang="en-US" b="1" i="1" dirty="0"/>
              <a:t>current </a:t>
            </a:r>
            <a:r>
              <a:rPr lang="en-US" dirty="0"/>
              <a:t>needs</a:t>
            </a:r>
          </a:p>
          <a:p>
            <a:r>
              <a:rPr lang="en-US" dirty="0"/>
              <a:t>Tried </a:t>
            </a:r>
            <a:r>
              <a:rPr lang="en-US" b="1" dirty="0" err="1"/>
              <a:t>artifactType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New property too impacting to existing OCI tooling</a:t>
            </a:r>
            <a:endParaRPr lang="en-US" b="1" dirty="0"/>
          </a:p>
          <a:p>
            <a:r>
              <a:rPr lang="en-US" dirty="0"/>
              <a:t>Why Config</a:t>
            </a:r>
          </a:p>
          <a:p>
            <a:pPr lvl="1"/>
            <a:r>
              <a:rPr lang="en-US" dirty="0"/>
              <a:t>Minimal change to existing OCI compliant tooling</a:t>
            </a:r>
          </a:p>
          <a:p>
            <a:pPr lvl="1"/>
            <a:r>
              <a:rPr lang="en-US" dirty="0"/>
              <a:t>Enables artifact configuration data</a:t>
            </a:r>
          </a:p>
          <a:p>
            <a:pPr lvl="1"/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5224986" y="0"/>
            <a:ext cx="7172534" cy="182562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B8B9E1-E96D-4E07-8FA1-42C3D81B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84" y="6127234"/>
            <a:ext cx="846992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8D0D-0785-4A88-BD3D-C7585757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4CA1C47-10F4-4E53-9F42-129A34D2A472}"/>
              </a:ext>
            </a:extLst>
          </p:cNvPr>
          <p:cNvSpPr/>
          <p:nvPr/>
        </p:nvSpPr>
        <p:spPr>
          <a:xfrm>
            <a:off x="1512278" y="1256932"/>
            <a:ext cx="10679722" cy="534315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 w/Config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deislabs.cnab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deislabs.cnab.bundle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.manifest.v1+json"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"sha256:33c5d954c76495826126178ded2113d1ada0a...“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.manifest.v1+json"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"sha256:33c5d954c76495826126178ded2113d1ada0a...“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cncf.opa.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manifest.v1+json"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"sha256:33c5d954c76495826126178ded2113d1ada0a...“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6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C922-F92F-4C4E-914E-9FD027A8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E11A-A479-4DD7-9AAE-4C96B843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CNAB is the cloud </a:t>
            </a:r>
            <a:r>
              <a:rPr lang="en-US" dirty="0" err="1"/>
              <a:t>msi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do you really care where the </a:t>
            </a:r>
            <a:r>
              <a:rPr lang="en-US" dirty="0" err="1"/>
              <a:t>msi</a:t>
            </a:r>
            <a:r>
              <a:rPr lang="en-US" dirty="0"/>
              <a:t> came from?</a:t>
            </a: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do you care the </a:t>
            </a:r>
            <a:r>
              <a:rPr lang="en-US" dirty="0" err="1"/>
              <a:t>msi</a:t>
            </a:r>
            <a:r>
              <a:rPr lang="en-US" dirty="0"/>
              <a:t> is signed and trustworthy?</a:t>
            </a:r>
          </a:p>
          <a:p>
            <a:r>
              <a:rPr lang="en-US" dirty="0"/>
              <a:t>Bundles reference @</a:t>
            </a:r>
            <a:r>
              <a:rPr lang="en-US" dirty="0" err="1"/>
              <a:t>sha:digest</a:t>
            </a:r>
            <a:endParaRPr lang="en-US" dirty="0"/>
          </a:p>
          <a:p>
            <a:r>
              <a:rPr lang="en-US" dirty="0"/>
              <a:t>Config has “hints” for where the image came from</a:t>
            </a:r>
          </a:p>
          <a:p>
            <a:r>
              <a:rPr lang="en-US" dirty="0"/>
              <a:t>Does it matter where the image came from?</a:t>
            </a:r>
          </a:p>
          <a:p>
            <a:r>
              <a:rPr lang="en-US" dirty="0"/>
              <a:t>Can it be computed at invocation time?</a:t>
            </a:r>
          </a:p>
          <a:p>
            <a:r>
              <a:rPr lang="en-US" dirty="0"/>
              <a:t>Offline thick bundles, what is the fully qualified name?</a:t>
            </a:r>
          </a:p>
        </p:txBody>
      </p:sp>
    </p:spTree>
    <p:extLst>
      <p:ext uri="{BB962C8B-B14F-4D97-AF65-F5344CB8AC3E}">
        <p14:creationId xmlns:p14="http://schemas.microsoft.com/office/powerpoint/2010/main" val="11606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870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SFMono-Regular</vt:lpstr>
      <vt:lpstr>Office Theme</vt:lpstr>
      <vt:lpstr>CNAB Registries</vt:lpstr>
      <vt:lpstr>Agenda</vt:lpstr>
      <vt:lpstr>Requirements</vt:lpstr>
      <vt:lpstr>Current Manifest Examples</vt:lpstr>
      <vt:lpstr>Definition of Terms</vt:lpstr>
      <vt:lpstr>Image Index</vt:lpstr>
      <vt:lpstr>Why Config?</vt:lpstr>
      <vt:lpstr>Index</vt:lpstr>
      <vt:lpstr>Riffing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CNAB Registries</dc:title>
  <dc:creator>Steve Lasker</dc:creator>
  <cp:lastModifiedBy>Steve Lasker</cp:lastModifiedBy>
  <cp:revision>8</cp:revision>
  <dcterms:created xsi:type="dcterms:W3CDTF">2019-05-22T11:09:26Z</dcterms:created>
  <dcterms:modified xsi:type="dcterms:W3CDTF">2019-05-22T12:33:44Z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2019-05-22T11:42:07.7961871Z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4c3aa58c-083a-4133-a663-501a3024f0f7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