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6B446-D0A5-4076-B3C0-74BAD1EE039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D3EDE-C2D1-4BA8-9B28-C0E358B4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B607-FADB-43DE-A862-63C202FB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B249-6B02-4F4C-AEBE-FFAF466C3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B9BE-E0F0-442A-A3E6-0B815CC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2A4B-A7E5-43A8-80FC-5D55D78D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1AF1-28FF-4F19-8024-F18B2ED3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49FE-D6BA-4C13-A407-FD450C7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61CF-0B0F-4015-9759-6326ED140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D8EE-273F-4AEA-9D66-009E8F14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B2B9-E8C8-4E81-93F1-59CDEEEC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AF69-BBD1-44F6-8345-3FC917A7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F4E3-EA16-4CB9-A57B-1487DEDE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8A769-7B65-4AD6-BAE1-12A62C07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B0AD-00F7-4ECD-9E4B-BBDE9437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4AC2-63C3-49FD-96E2-5BECE9E8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BD40-E518-43AC-AA84-7898F892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547-5430-4F05-AD7E-6F4C26D0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A494-5C5A-4669-B04E-43724B66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B9EB-61D7-40C0-BCFE-BBEE6B9A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6301-20CC-4BF4-9417-018D5966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E586-3DAA-4CB4-B676-A2344DE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A405-876D-4F2A-83DA-1528462B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513D-026E-4D49-BE8D-1C319CE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7A3BF-0300-4CED-A2B3-4892517E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63EA-6A4E-43B9-A204-AAB83FB1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301E-AF9E-4B01-9301-F63E2D06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C120-2ECC-4457-8087-F8AD1F97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5AF4-997A-4252-8C0C-7CD01DE0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54D20-6B86-4CD8-BFC1-48C31E10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FAC3-B9DC-4088-915A-EA781877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E14A9-0EF7-4697-87EE-68B14C21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D11EB-4142-4558-8E97-E591B09E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7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5456-735D-4B7F-92B2-4DB6C252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BE3C9-9446-44D9-B1F9-8B2C1DB1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733-4849-416D-958A-6AB5A0C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AC904-45B2-4C28-A630-2CCE7584B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E0948-1CD4-4957-8BEA-0BA1457BE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D8DD-9395-4F06-8E28-F7A9E2EC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737CE-7926-4930-AA4F-DCCE6D62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DD397-CD85-4F4D-916C-4DDCDC14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334C-C1F0-4853-8F9D-1324870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D4D4-4C0D-47C1-8DDC-265BDDAA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51E70-5330-478F-BDFF-466C3185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48D95-63D3-44F0-8C03-2A16BC97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B5E88-CD6C-4A3D-94E6-32FD7846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1A2D8-A5A6-4319-A70B-5CCCCD59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6A663-0DF2-4D7F-802F-21CEBAD0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4B84-FF7C-460D-85DC-1B936B57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EF52-0C5F-4BD3-9CD1-5F542782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A506-32EA-4C0A-B2EB-8D7946E3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B5D4-5488-474D-96EC-6A170884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C0E2-9120-4EA0-B3E6-1D5639A1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5AF6-C526-4265-A633-DD31DB5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39-B199-4D7A-9C74-11F5E77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5E41A-A9AD-4970-8EED-3DE67E17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E2896-9478-4D2C-BC5A-8D7E9F61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8D1A-E8DA-4763-A6F0-8566778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83AB3-8D51-4EAE-8556-5D3F3112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F407-E8AB-4E69-BC66-9B32F81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E86CF-D2AE-43EB-B057-C446A49F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5C13-4FDC-494A-9524-C6A91804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902B-FA31-4B6E-AFDA-2700D9A48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E0E4-F732-4EE1-9ACA-3CBD2652E15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51B2-744C-4ABC-9203-3CCEE620C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9FBE-8E2F-4950-A66F-47AD24BA5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F9D7-0258-41EE-B3F7-C5711A8A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1B85828-F08C-4D02-AFA3-B35040D943DE}"/>
              </a:ext>
            </a:extLst>
          </p:cNvPr>
          <p:cNvSpPr/>
          <p:nvPr/>
        </p:nvSpPr>
        <p:spPr>
          <a:xfrm>
            <a:off x="1331125" y="505838"/>
            <a:ext cx="1634035" cy="1613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27FE88-2039-494B-81DB-749332A0DF91}"/>
              </a:ext>
            </a:extLst>
          </p:cNvPr>
          <p:cNvSpPr/>
          <p:nvPr/>
        </p:nvSpPr>
        <p:spPr>
          <a:xfrm>
            <a:off x="3055620" y="505839"/>
            <a:ext cx="8976435" cy="2817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Environment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1C49602-49CD-4536-9307-D1242B276A0B}"/>
              </a:ext>
            </a:extLst>
          </p:cNvPr>
          <p:cNvSpPr/>
          <p:nvPr/>
        </p:nvSpPr>
        <p:spPr>
          <a:xfrm rot="16200000">
            <a:off x="7793678" y="1550068"/>
            <a:ext cx="1849962" cy="1178309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390">
              <a:defRPr/>
            </a:pPr>
            <a:endParaRPr lang="en-US" sz="1076" kern="0">
              <a:solidFill>
                <a:sysClr val="windowText" lastClr="000000"/>
              </a:solidFill>
              <a:latin typeface="Segoe UI"/>
              <a:ea typeface="+mj-ea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213A09-8745-4826-BF16-64D535A9398A}"/>
              </a:ext>
            </a:extLst>
          </p:cNvPr>
          <p:cNvGrpSpPr/>
          <p:nvPr/>
        </p:nvGrpSpPr>
        <p:grpSpPr>
          <a:xfrm>
            <a:off x="7087869" y="1272465"/>
            <a:ext cx="1458470" cy="1533490"/>
            <a:chOff x="7572388" y="1461030"/>
            <a:chExt cx="1488138" cy="1564684"/>
          </a:xfrm>
        </p:grpSpPr>
        <p:sp>
          <p:nvSpPr>
            <p:cNvPr id="5" name="Rounded Rectangle 26">
              <a:extLst>
                <a:ext uri="{FF2B5EF4-FFF2-40B4-BE49-F238E27FC236}">
                  <a16:creationId xmlns:a16="http://schemas.microsoft.com/office/drawing/2014/main" id="{720995C8-EC37-4F98-8D2B-1F6351F720E4}"/>
                </a:ext>
              </a:extLst>
            </p:cNvPr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390">
                <a:defRPr/>
              </a:pPr>
              <a:endParaRPr lang="en-US" sz="107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74282-3283-459E-BC74-90790C13A6CE}"/>
                </a:ext>
              </a:extLst>
            </p:cNvPr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23" indent="-228523" defTabSz="878390">
                <a:defRPr/>
              </a:pPr>
              <a:endParaRPr lang="en-US" sz="1076" kern="0" dirty="0">
                <a:solidFill>
                  <a:prstClr val="white"/>
                </a:solidFill>
                <a:ea typeface="Segoe UI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BBA77F-FEA9-4907-840A-95DE33BF1F25}"/>
                </a:ext>
              </a:extLst>
            </p:cNvPr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23" indent="-228523" algn="ctr" defTabSz="878390">
                <a:defRPr/>
              </a:pPr>
              <a:r>
                <a:rPr lang="en-US" sz="1567" kern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805EB7-6E8E-4992-AFC0-3049C02DE775}"/>
                </a:ext>
              </a:extLst>
            </p:cNvPr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2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7866DB-8415-4920-966D-6602FF4AA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6A3EBB-6731-4A2A-BC68-61E412FE8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F972A7-205A-48A1-B229-3ACDC85AB866}"/>
                </a:ext>
              </a:extLst>
            </p:cNvPr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5821C2-3DC1-4096-B7C5-A7E2D9C3F458}"/>
                </a:ext>
              </a:extLst>
            </p:cNvPr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0BB5D4-38AA-4AB4-802E-378576D0FB21}"/>
                </a:ext>
              </a:extLst>
            </p:cNvPr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2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A5244A-623C-49BD-801D-489DBDC4F557}"/>
              </a:ext>
            </a:extLst>
          </p:cNvPr>
          <p:cNvGrpSpPr/>
          <p:nvPr/>
        </p:nvGrpSpPr>
        <p:grpSpPr>
          <a:xfrm>
            <a:off x="9290512" y="1214240"/>
            <a:ext cx="2512442" cy="608928"/>
            <a:chOff x="2260698" y="1058892"/>
            <a:chExt cx="2563550" cy="6213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D751-562A-49F7-9824-A2D8A3A8E433}"/>
                </a:ext>
              </a:extLst>
            </p:cNvPr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9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390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Container Service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BF20BC-23C0-439C-878A-4D87ECF8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864B78-B6E1-40C1-AFD1-4C43D0392C87}"/>
              </a:ext>
            </a:extLst>
          </p:cNvPr>
          <p:cNvGrpSpPr/>
          <p:nvPr/>
        </p:nvGrpSpPr>
        <p:grpSpPr>
          <a:xfrm>
            <a:off x="9290512" y="2455276"/>
            <a:ext cx="2512442" cy="608928"/>
            <a:chOff x="2260698" y="2350204"/>
            <a:chExt cx="2563550" cy="6213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D8D51B-ACA6-4A42-8DCA-4B176F7E9784}"/>
                </a:ext>
              </a:extLst>
            </p:cNvPr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9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390">
                <a:defRPr/>
              </a:pPr>
              <a:r>
                <a:rPr lang="en-US" sz="1567" kern="0" dirty="0">
                  <a:solidFill>
                    <a:prstClr val="white"/>
                  </a:solidFill>
                </a:rPr>
                <a:t>Other Services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B5DCFD6-8515-4B22-B8F3-BF323572A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AEAA5A-E6FF-46AA-B006-D0477A8DB364}"/>
              </a:ext>
            </a:extLst>
          </p:cNvPr>
          <p:cNvGrpSpPr/>
          <p:nvPr/>
        </p:nvGrpSpPr>
        <p:grpSpPr>
          <a:xfrm>
            <a:off x="9290512" y="1830592"/>
            <a:ext cx="2512442" cy="608928"/>
            <a:chOff x="12042417" y="1907893"/>
            <a:chExt cx="2512442" cy="608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FB0610-10D8-470D-B7CA-B8C281C2BFEC}"/>
                </a:ext>
              </a:extLst>
            </p:cNvPr>
            <p:cNvSpPr/>
            <p:nvPr/>
          </p:nvSpPr>
          <p:spPr>
            <a:xfrm>
              <a:off x="12042417" y="1907893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9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390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Container Instances</a:t>
              </a:r>
            </a:p>
          </p:txBody>
        </p:sp>
        <p:pic>
          <p:nvPicPr>
            <p:cNvPr id="27" name="Picture 2" descr="Image result for azure container instances logo">
              <a:extLst>
                <a:ext uri="{FF2B5EF4-FFF2-40B4-BE49-F238E27FC236}">
                  <a16:creationId xmlns:a16="http://schemas.microsoft.com/office/drawing/2014/main" id="{6D1B7F0E-561A-4754-AD26-DB96E29F9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1" r="22219"/>
            <a:stretch/>
          </p:blipFill>
          <p:spPr bwMode="auto">
            <a:xfrm>
              <a:off x="12113061" y="1941093"/>
              <a:ext cx="572899" cy="54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A0EAA1-CA4F-463A-B550-1632A45BF3D4}"/>
              </a:ext>
            </a:extLst>
          </p:cNvPr>
          <p:cNvSpPr/>
          <p:nvPr/>
        </p:nvSpPr>
        <p:spPr>
          <a:xfrm>
            <a:off x="5011584" y="2674063"/>
            <a:ext cx="10666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strike="sngStrike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Container </a:t>
            </a:r>
            <a:br>
              <a:rPr lang="en-US" sz="1000" strike="sngStrike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Cloud Native Artifact Registry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68D38B-8F84-413D-97DD-E5DE28E4F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755" y="1771746"/>
            <a:ext cx="1142796" cy="1142796"/>
          </a:xfrm>
          <a:prstGeom prst="rect">
            <a:avLst/>
          </a:prstGeom>
        </p:spPr>
      </p:pic>
      <p:pic>
        <p:nvPicPr>
          <p:cNvPr id="1026" name="Picture 2" descr="Image result for aws marketplace icon">
            <a:extLst>
              <a:ext uri="{FF2B5EF4-FFF2-40B4-BE49-F238E27FC236}">
                <a16:creationId xmlns:a16="http://schemas.microsoft.com/office/drawing/2014/main" id="{4A13B85C-0659-4FA1-8A97-70C48C71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93" y="1340991"/>
            <a:ext cx="694225" cy="6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marketplace icon">
            <a:extLst>
              <a:ext uri="{FF2B5EF4-FFF2-40B4-BE49-F238E27FC236}">
                <a16:creationId xmlns:a16="http://schemas.microsoft.com/office/drawing/2014/main" id="{36D702D3-1AA7-4C9D-9C71-CCC5A15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56" y="1340991"/>
            <a:ext cx="694226" cy="6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8D21917-70ED-4889-A6C7-B44AA86C3BCD}"/>
              </a:ext>
            </a:extLst>
          </p:cNvPr>
          <p:cNvGrpSpPr/>
          <p:nvPr/>
        </p:nvGrpSpPr>
        <p:grpSpPr>
          <a:xfrm>
            <a:off x="2185856" y="588881"/>
            <a:ext cx="694226" cy="694225"/>
            <a:chOff x="761273" y="263566"/>
            <a:chExt cx="694226" cy="6942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5CF9ED-6102-49C7-803A-81E3FE73682B}"/>
                </a:ext>
              </a:extLst>
            </p:cNvPr>
            <p:cNvSpPr/>
            <p:nvPr/>
          </p:nvSpPr>
          <p:spPr>
            <a:xfrm>
              <a:off x="761273" y="263566"/>
              <a:ext cx="694226" cy="69422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FCD059C5-3515-4928-8CE6-FA0D2BE62B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10" b="19065"/>
            <a:stretch/>
          </p:blipFill>
          <p:spPr bwMode="auto">
            <a:xfrm>
              <a:off x="781451" y="434217"/>
              <a:ext cx="663900" cy="394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F748CBD6-55A2-4D17-B0A2-80B1C55A7C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88785" y="2489825"/>
            <a:ext cx="585988" cy="62582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5A85884-3043-4615-BA9A-0D1991F2BB67}"/>
              </a:ext>
            </a:extLst>
          </p:cNvPr>
          <p:cNvSpPr/>
          <p:nvPr/>
        </p:nvSpPr>
        <p:spPr>
          <a:xfrm>
            <a:off x="3832983" y="3077061"/>
            <a:ext cx="901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Build System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71F565-2B2C-444F-817C-BA99FFCD56FB}"/>
              </a:ext>
            </a:extLst>
          </p:cNvPr>
          <p:cNvSpPr/>
          <p:nvPr/>
        </p:nvSpPr>
        <p:spPr>
          <a:xfrm rot="18921030">
            <a:off x="1384506" y="812882"/>
            <a:ext cx="901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Marketplaces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7D7F17-0B66-4535-BC36-96F88D5CB095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>
            <a:off x="2965160" y="1312832"/>
            <a:ext cx="1984595" cy="1030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45D2F1-F2A0-493E-A1E2-6FC69EE6339F}"/>
              </a:ext>
            </a:extLst>
          </p:cNvPr>
          <p:cNvCxnSpPr>
            <a:cxnSpLocks/>
            <a:stCxn id="39" idx="3"/>
            <a:endCxn id="32" idx="1"/>
          </p:cNvCxnSpPr>
          <p:nvPr/>
        </p:nvCxnSpPr>
        <p:spPr>
          <a:xfrm flipV="1">
            <a:off x="4574773" y="2343144"/>
            <a:ext cx="374982" cy="459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5A4B15-CB10-46C2-BBA2-066BF8237E72}"/>
              </a:ext>
            </a:extLst>
          </p:cNvPr>
          <p:cNvCxnSpPr>
            <a:cxnSpLocks/>
          </p:cNvCxnSpPr>
          <p:nvPr/>
        </p:nvCxnSpPr>
        <p:spPr>
          <a:xfrm>
            <a:off x="4949755" y="1214240"/>
            <a:ext cx="0" cy="21090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10B1185-8B58-47BD-83EF-1456A2EC7554}"/>
              </a:ext>
            </a:extLst>
          </p:cNvPr>
          <p:cNvSpPr/>
          <p:nvPr/>
        </p:nvSpPr>
        <p:spPr>
          <a:xfrm>
            <a:off x="3659237" y="1056225"/>
            <a:ext cx="901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b="1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Dev Environment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E8FAF8-D2F8-4A62-931B-009869AC5543}"/>
              </a:ext>
            </a:extLst>
          </p:cNvPr>
          <p:cNvSpPr/>
          <p:nvPr/>
        </p:nvSpPr>
        <p:spPr>
          <a:xfrm>
            <a:off x="5437440" y="1056225"/>
            <a:ext cx="901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b="1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Production Environment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58FED3-F706-4382-BD43-3F1F5B5AA891}"/>
              </a:ext>
            </a:extLst>
          </p:cNvPr>
          <p:cNvSpPr txBox="1"/>
          <p:nvPr/>
        </p:nvSpPr>
        <p:spPr>
          <a:xfrm>
            <a:off x="5714327" y="4959433"/>
            <a:ext cx="1347958" cy="858659"/>
          </a:xfrm>
          <a:prstGeom prst="rect">
            <a:avLst/>
          </a:prstGeom>
        </p:spPr>
        <p:txBody>
          <a:bodyPr vert="horz" wrap="square" lIns="89568" tIns="89568" rIns="89568" bIns="89568" rtlCol="0" anchor="t">
            <a:noAutofit/>
          </a:bodyPr>
          <a:lstStyle/>
          <a:p>
            <a:pPr algn="ctr" defTabSz="878390">
              <a:defRPr/>
            </a:pPr>
            <a:r>
              <a:rPr lang="en-US" sz="1567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Source Code Control</a:t>
            </a:r>
          </a:p>
          <a:p>
            <a:pPr algn="ctr" defTabSz="878390">
              <a:defRPr/>
            </a:pPr>
            <a:r>
              <a:rPr lang="en-US" sz="1076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(SCC)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2C540A7-04F7-47C3-89B6-A8C3019BAE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783" y="2054975"/>
            <a:ext cx="508522" cy="50528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1FA0669-6AF1-4EF1-8113-AB94D780D8A5}"/>
              </a:ext>
            </a:extLst>
          </p:cNvPr>
          <p:cNvSpPr/>
          <p:nvPr/>
        </p:nvSpPr>
        <p:spPr>
          <a:xfrm>
            <a:off x="2989118" y="2486536"/>
            <a:ext cx="901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Source Control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9FEFE0-ABDB-4DE3-BD9B-F81BB32ACFF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685305" y="2307619"/>
            <a:ext cx="311723" cy="309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F89A4A2E-F915-479F-AD0B-5CD1D2E2A5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39" y="1482685"/>
            <a:ext cx="396681" cy="396681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D0A5CB6-8F31-4B8F-B10B-02647B480BB6}"/>
              </a:ext>
            </a:extLst>
          </p:cNvPr>
          <p:cNvSpPr/>
          <p:nvPr/>
        </p:nvSpPr>
        <p:spPr>
          <a:xfrm>
            <a:off x="5742184" y="1861375"/>
            <a:ext cx="9018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6020">
              <a:defRPr/>
            </a:pPr>
            <a:r>
              <a:rPr lang="en-US" sz="1000" kern="0" dirty="0"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27598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6</cp:revision>
  <dcterms:created xsi:type="dcterms:W3CDTF">2019-01-24T22:35:32Z</dcterms:created>
  <dcterms:modified xsi:type="dcterms:W3CDTF">2019-01-25T23:43:32Z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2019-01-24T22:54:36.0011102Z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9e63c2dc-0e22-4df7-8ee4-ac44669a7e00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