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8" r:id="rId2"/>
    <p:sldId id="260" r:id="rId3"/>
    <p:sldId id="4297" r:id="rId4"/>
    <p:sldId id="4298" r:id="rId5"/>
    <p:sldId id="1608" r:id="rId6"/>
    <p:sldId id="1635" r:id="rId7"/>
    <p:sldId id="1633" r:id="rId8"/>
    <p:sldId id="1634" r:id="rId9"/>
    <p:sldId id="1883" r:id="rId10"/>
    <p:sldId id="4296" r:id="rId11"/>
    <p:sldId id="472" r:id="rId12"/>
    <p:sldId id="4300" r:id="rId13"/>
    <p:sldId id="4304" r:id="rId14"/>
    <p:sldId id="2076137306" r:id="rId15"/>
    <p:sldId id="1833" r:id="rId16"/>
    <p:sldId id="2076137309" r:id="rId17"/>
    <p:sldId id="1840" r:id="rId18"/>
    <p:sldId id="261" r:id="rId19"/>
    <p:sldId id="263"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609585"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121917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828754"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2438339"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3047924"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3657509"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4267093"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4876678"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67676"/>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024" autoAdjust="0"/>
    <p:restoredTop sz="94891" autoAdjust="0"/>
  </p:normalViewPr>
  <p:slideViewPr>
    <p:cSldViewPr>
      <p:cViewPr varScale="1">
        <p:scale>
          <a:sx n="86" d="100"/>
          <a:sy n="86" d="100"/>
        </p:scale>
        <p:origin x="846"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11/16/2019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ＭＳ Ｐゴシック" pitchFamily="-72" charset="-128"/>
        <a:cs typeface="ＭＳ Ｐゴシック" pitchFamily="-72" charset="-128"/>
      </a:defRPr>
    </a:lvl1pPr>
    <a:lvl2pPr marL="609585" algn="l" rtl="0" fontAlgn="base">
      <a:spcBef>
        <a:spcPct val="30000"/>
      </a:spcBef>
      <a:spcAft>
        <a:spcPct val="0"/>
      </a:spcAft>
      <a:defRPr sz="1600" kern="1200">
        <a:solidFill>
          <a:schemeClr val="tx1"/>
        </a:solidFill>
        <a:latin typeface="+mn-lt"/>
        <a:ea typeface="ＭＳ Ｐゴシック" pitchFamily="-72" charset="-128"/>
        <a:cs typeface="+mn-cs"/>
      </a:defRPr>
    </a:lvl2pPr>
    <a:lvl3pPr marL="1219170" algn="l" rtl="0" fontAlgn="base">
      <a:spcBef>
        <a:spcPct val="30000"/>
      </a:spcBef>
      <a:spcAft>
        <a:spcPct val="0"/>
      </a:spcAft>
      <a:defRPr sz="1600" kern="1200">
        <a:solidFill>
          <a:schemeClr val="tx1"/>
        </a:solidFill>
        <a:latin typeface="+mn-lt"/>
        <a:ea typeface="ＭＳ Ｐゴシック" pitchFamily="-72" charset="-128"/>
        <a:cs typeface="+mn-cs"/>
      </a:defRPr>
    </a:lvl3pPr>
    <a:lvl4pPr marL="1828754" algn="l" rtl="0" fontAlgn="base">
      <a:spcBef>
        <a:spcPct val="30000"/>
      </a:spcBef>
      <a:spcAft>
        <a:spcPct val="0"/>
      </a:spcAft>
      <a:defRPr sz="1600" kern="1200">
        <a:solidFill>
          <a:schemeClr val="tx1"/>
        </a:solidFill>
        <a:latin typeface="+mn-lt"/>
        <a:ea typeface="ＭＳ Ｐゴシック" pitchFamily="-72" charset="-128"/>
        <a:cs typeface="+mn-cs"/>
      </a:defRPr>
    </a:lvl4pPr>
    <a:lvl5pPr marL="2438339" algn="l" rtl="0" fontAlgn="base">
      <a:spcBef>
        <a:spcPct val="30000"/>
      </a:spcBef>
      <a:spcAft>
        <a:spcPct val="0"/>
      </a:spcAft>
      <a:defRPr sz="1600" kern="1200">
        <a:solidFill>
          <a:schemeClr val="tx1"/>
        </a:solidFill>
        <a:latin typeface="+mn-lt"/>
        <a:ea typeface="ＭＳ Ｐゴシック" pitchFamily="-72" charset="-128"/>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600" b="0" kern="1200" dirty="0">
                <a:solidFill>
                  <a:schemeClr val="tx1"/>
                </a:solidFill>
                <a:effectLst/>
                <a:latin typeface="+mn-lt"/>
                <a:ea typeface="ＭＳ Ｐゴシック" pitchFamily="-72" charset="-128"/>
                <a:cs typeface="ＭＳ Ｐゴシック" pitchFamily="-72" charset="-128"/>
              </a:rPr>
              <a:t>Containers have become the modern packaging format, regardless of the host they're run on. You may be building your own images, or consuming images from ISVs. While containers have a focused subset of their VM ancestors, containers still have layers of the OS, runtimes and other components that are susceptible to vulnerabilities that must be remediated. Have you considered how you'll patch these deployments? Will you patch the running containers, as you patch VMs, hoping the software continues to run, as you continually patch the same deployed image?</a:t>
            </a:r>
          </a:p>
          <a:p>
            <a:br>
              <a:rPr lang="en-US" sz="1600" b="0" kern="1200" dirty="0">
                <a:solidFill>
                  <a:schemeClr val="tx1"/>
                </a:solidFill>
                <a:effectLst/>
                <a:latin typeface="+mn-lt"/>
                <a:ea typeface="ＭＳ Ｐゴシック" pitchFamily="-72" charset="-128"/>
                <a:cs typeface="ＭＳ Ｐゴシック" pitchFamily="-72" charset="-128"/>
              </a:rPr>
            </a:br>
            <a:r>
              <a:rPr lang="en-US" sz="1600" b="0" kern="1200" dirty="0">
                <a:solidFill>
                  <a:schemeClr val="tx1"/>
                </a:solidFill>
                <a:effectLst/>
                <a:latin typeface="+mn-lt"/>
                <a:ea typeface="ＭＳ Ｐゴシック" pitchFamily="-72" charset="-128"/>
                <a:cs typeface="ＭＳ Ｐゴシック" pitchFamily="-72" charset="-128"/>
              </a:rPr>
              <a:t>We'll examine leveraging your build and deployment pipelines to automatically patch, test and deploy updates, during and long after you've moved onto another project. OS &amp; Framework Patching can be an extension of what you're already doing today.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47494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11/16/2019 8:38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519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Orchestrator icon from: http://cdn.marketplaceimages.windowsphone.com/v8/images/f58edb21-b20c-4315-b837-6cee21n442cd?imageType=ws_icon_large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https://git-scm.com/book/en/v2/Git-Branching-Basic-Branching-and-Merging </a:t>
            </a:r>
          </a:p>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11/16/2019 8:38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1215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[‎2/‎23/‎2018 3:18 PM]  Sajay Antony:  </a:t>
            </a:r>
          </a:p>
          <a:p>
            <a:r>
              <a:rPr lang="en-US" sz="900" kern="1200" dirty="0">
                <a:solidFill>
                  <a:schemeClr val="tx1"/>
                </a:solidFill>
                <a:effectLst/>
                <a:latin typeface="Segoe UI Light" pitchFamily="34" charset="0"/>
                <a:ea typeface="+mn-ea"/>
                <a:cs typeface="+mn-cs"/>
              </a:rPr>
              <a:t>https://git-scm.com/book/en/v2/Git-Branching-Basic-Branching-and-Merging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3:37 PM]  Sajay Antony:  </a:t>
            </a:r>
          </a:p>
          <a:p>
            <a:r>
              <a:rPr lang="en-US" sz="900" kern="1200" dirty="0">
                <a:solidFill>
                  <a:schemeClr val="tx1"/>
                </a:solidFill>
                <a:effectLst/>
                <a:latin typeface="Segoe UI Light" pitchFamily="34" charset="0"/>
                <a:ea typeface="+mn-ea"/>
                <a:cs typeface="+mn-cs"/>
              </a:rPr>
              <a:t>https://docs.docker.com/storage/storagedriver/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4:00 PM]  Sajay Antony:  </a:t>
            </a:r>
          </a:p>
          <a:p>
            <a:r>
              <a:rPr lang="en-US" sz="900" kern="1200" dirty="0">
                <a:solidFill>
                  <a:schemeClr val="tx1"/>
                </a:solidFill>
                <a:effectLst/>
                <a:latin typeface="Segoe UI Light" pitchFamily="34" charset="0"/>
                <a:ea typeface="+mn-ea"/>
                <a:cs typeface="+mn-cs"/>
              </a:rPr>
              <a:t>https://www.cockos.com/licecap/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5:10 PM]  Sajay Antony:  </a:t>
            </a:r>
          </a:p>
          <a:p>
            <a:r>
              <a:rPr lang="en-US" sz="900" kern="1200" dirty="0">
                <a:solidFill>
                  <a:schemeClr val="tx1"/>
                </a:solidFill>
                <a:effectLst/>
                <a:latin typeface="Segoe UI Light" pitchFamily="34" charset="0"/>
                <a:ea typeface="+mn-ea"/>
                <a:cs typeface="+mn-cs"/>
              </a:rPr>
              <a:t>https://docs.docker.com/datacenter/dtr/2.4/guides/user/create-promotion-policies/ </a:t>
            </a:r>
          </a:p>
          <a:p>
            <a:r>
              <a:rPr lang="en-US" sz="900" kern="1200" dirty="0">
                <a:solidFill>
                  <a:schemeClr val="tx1"/>
                </a:solidFill>
                <a:effectLst/>
                <a:latin typeface="Segoe UI Light" pitchFamily="34" charset="0"/>
                <a:ea typeface="+mn-ea"/>
                <a:cs typeface="+mn-cs"/>
              </a:rPr>
              <a:t> </a:t>
            </a:r>
          </a:p>
          <a:p>
            <a:r>
              <a:rPr lang="en-US" sz="900" kern="1200">
                <a:solidFill>
                  <a:schemeClr val="tx1"/>
                </a:solidFill>
                <a:effectLst/>
                <a:latin typeface="Segoe UI Light" pitchFamily="34" charset="0"/>
                <a:ea typeface="+mn-ea"/>
                <a:cs typeface="+mn-cs"/>
              </a:rPr>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11/16/2019 8:38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8931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8</a:t>
            </a:fld>
            <a:endParaRPr lang="en-US" dirty="0"/>
          </a:p>
        </p:txBody>
      </p:sp>
    </p:spTree>
    <p:extLst>
      <p:ext uri="{BB962C8B-B14F-4D97-AF65-F5344CB8AC3E}">
        <p14:creationId xmlns:p14="http://schemas.microsoft.com/office/powerpoint/2010/main" val="238149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27079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44674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Subhead White">
    <p:bg>
      <p:bgPr>
        <a:solidFill>
          <a:schemeClr val="bg1"/>
        </a:solidFill>
        <a:effectLst/>
      </p:bgPr>
    </p:bg>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6">
                <a:solidFill>
                  <a:schemeClr val="tx2"/>
                </a:solidFill>
                <a:latin typeface="Segoe UI Light"/>
                <a:cs typeface="Segoe UI Light"/>
              </a:defRPr>
            </a:lvl1pPr>
          </a:lstStyle>
          <a:p>
            <a:r>
              <a:rPr lang="en-US" dirty="0"/>
              <a:t>Click to edit Master title style</a:t>
            </a:r>
          </a:p>
        </p:txBody>
      </p:sp>
      <p:sp>
        <p:nvSpPr>
          <p:cNvPr id="10" name="TextBox 9"/>
          <p:cNvSpPr txBox="1"/>
          <p:nvPr userDrawn="1"/>
        </p:nvSpPr>
        <p:spPr>
          <a:xfrm>
            <a:off x="297678" y="6379834"/>
            <a:ext cx="1395659" cy="164150"/>
          </a:xfrm>
          <a:prstGeom prst="rect">
            <a:avLst/>
          </a:prstGeom>
          <a:noFill/>
        </p:spPr>
        <p:txBody>
          <a:bodyPr wrap="square" lIns="0" tIns="0" rIns="0" bIns="0" rtlCol="0" anchor="t">
            <a:spAutoFit/>
          </a:bodyPr>
          <a:lstStyle/>
          <a:p>
            <a:pPr algn="l"/>
            <a:r>
              <a:rPr lang="en-US" sz="1067" dirty="0">
                <a:solidFill>
                  <a:schemeClr val="bg1"/>
                </a:solidFill>
                <a:latin typeface="Segoe UI"/>
                <a:cs typeface="Segoe UI"/>
              </a:rPr>
              <a:t>Microsoft Confidential</a:t>
            </a:r>
          </a:p>
        </p:txBody>
      </p:sp>
      <p:sp>
        <p:nvSpPr>
          <p:cNvPr id="14" name="Text Placeholder 2"/>
          <p:cNvSpPr>
            <a:spLocks noGrp="1"/>
          </p:cNvSpPr>
          <p:nvPr>
            <p:ph type="body" idx="11"/>
          </p:nvPr>
        </p:nvSpPr>
        <p:spPr>
          <a:xfrm>
            <a:off x="304798"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5" name="Content Placeholder 2"/>
          <p:cNvSpPr>
            <a:spLocks noGrp="1"/>
          </p:cNvSpPr>
          <p:nvPr>
            <p:ph idx="1" hasCustomPrompt="1"/>
          </p:nvPr>
        </p:nvSpPr>
        <p:spPr>
          <a:xfrm>
            <a:off x="3048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
        <p:nvSpPr>
          <p:cNvPr id="16" name="Text Placeholder 2"/>
          <p:cNvSpPr>
            <a:spLocks noGrp="1"/>
          </p:cNvSpPr>
          <p:nvPr>
            <p:ph type="body" idx="12"/>
          </p:nvPr>
        </p:nvSpPr>
        <p:spPr>
          <a:xfrm>
            <a:off x="6095999"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7" name="Content Placeholder 2"/>
          <p:cNvSpPr>
            <a:spLocks noGrp="1"/>
          </p:cNvSpPr>
          <p:nvPr>
            <p:ph idx="13" hasCustomPrompt="1"/>
          </p:nvPr>
        </p:nvSpPr>
        <p:spPr>
          <a:xfrm>
            <a:off x="60960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Tree>
    <p:extLst>
      <p:ext uri="{BB962C8B-B14F-4D97-AF65-F5344CB8AC3E}">
        <p14:creationId xmlns:p14="http://schemas.microsoft.com/office/powerpoint/2010/main" val="170350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05465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11/16/2019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11/16/2019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11/16/2019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11/16/2019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11/16/2019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11/16/2019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11/16/2019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a:pPr>
                <a:defRPr/>
              </a:pPr>
              <a:t>11/16/2019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 id="2147483662" r:id="rId13"/>
    <p:sldLayoutId id="2147483663" r:id="rId14"/>
  </p:sldLayoutIdLst>
  <p:txStyles>
    <p:titleStyle>
      <a:lvl1pPr algn="l" rtl="0" fontAlgn="base">
        <a:spcBef>
          <a:spcPct val="0"/>
        </a:spcBef>
        <a:spcAft>
          <a:spcPct val="0"/>
        </a:spcAft>
        <a:defRPr sz="4800"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fontAlgn="base">
        <a:spcBef>
          <a:spcPct val="20000"/>
        </a:spcBef>
        <a:spcAft>
          <a:spcPct val="0"/>
        </a:spcAft>
        <a:buClr>
          <a:schemeClr val="accent1"/>
        </a:buClr>
        <a:buFont typeface="Arial" pitchFamily="-72" charset="0"/>
        <a:buChar char="•"/>
        <a:defRPr sz="3600" kern="1200">
          <a:solidFill>
            <a:schemeClr val="tx1"/>
          </a:solidFill>
          <a:latin typeface="Arial" pitchFamily="-72" charset="0"/>
          <a:ea typeface="ＭＳ Ｐゴシック" pitchFamily="-72" charset="-128"/>
          <a:cs typeface="ＭＳ Ｐゴシック" pitchFamily="-72" charset="-128"/>
        </a:defRPr>
      </a:lvl1pPr>
      <a:lvl2pPr marL="990575" indent="-380990" algn="l" rtl="0" fontAlgn="base">
        <a:spcBef>
          <a:spcPct val="20000"/>
        </a:spcBef>
        <a:spcAft>
          <a:spcPct val="0"/>
        </a:spcAft>
        <a:buClr>
          <a:schemeClr val="tx2"/>
        </a:buClr>
        <a:buFont typeface="Arial" pitchFamily="-72" charset="0"/>
        <a:buChar char="–"/>
        <a:defRPr sz="3200" kern="1200">
          <a:solidFill>
            <a:schemeClr val="tx1"/>
          </a:solidFill>
          <a:latin typeface="Arial" pitchFamily="-72" charset="0"/>
          <a:ea typeface="ＭＳ Ｐゴシック" pitchFamily="-72" charset="-128"/>
          <a:cs typeface="+mn-cs"/>
        </a:defRPr>
      </a:lvl2pPr>
      <a:lvl3pPr marL="1523962" indent="-304792"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2133547" indent="-304792"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743131" indent="-304792"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svg"/><Relationship Id="rId21" Type="http://schemas.openxmlformats.org/officeDocument/2006/relationships/image" Target="../media/image25.sv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sv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emf"/><Relationship Id="rId14" Type="http://schemas.openxmlformats.org/officeDocument/2006/relationships/image" Target="../media/image18.png"/><Relationship Id="rId22"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svg"/><Relationship Id="rId21" Type="http://schemas.openxmlformats.org/officeDocument/2006/relationships/image" Target="../media/image25.sv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6.png"/><Relationship Id="rId2" Type="http://schemas.openxmlformats.org/officeDocument/2006/relationships/image" Target="../media/image6.png"/><Relationship Id="rId16" Type="http://schemas.openxmlformats.org/officeDocument/2006/relationships/image" Target="../media/image20.sv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9.sv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8.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emf"/><Relationship Id="rId14" Type="http://schemas.openxmlformats.org/officeDocument/2006/relationships/image" Target="../media/image18.png"/><Relationship Id="rId22"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5" Type="http://schemas.openxmlformats.org/officeDocument/2006/relationships/image" Target="../media/image29.svg"/><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 Id="rId1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22.png"/><Relationship Id="rId18" Type="http://schemas.openxmlformats.org/officeDocument/2006/relationships/image" Target="../media/image30.png"/><Relationship Id="rId3" Type="http://schemas.openxmlformats.org/officeDocument/2006/relationships/image" Target="../media/image7.sv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6.png"/><Relationship Id="rId2" Type="http://schemas.openxmlformats.org/officeDocument/2006/relationships/image" Target="../media/image6.png"/><Relationship Id="rId16" Type="http://schemas.openxmlformats.org/officeDocument/2006/relationships/image" Target="../media/image29.sv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28.png"/><Relationship Id="rId10" Type="http://schemas.openxmlformats.org/officeDocument/2006/relationships/image" Target="../media/image14.png"/><Relationship Id="rId19"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image" Target="../media/image13.emf"/><Relationship Id="rId1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4.png"/><Relationship Id="rId7" Type="http://schemas.openxmlformats.org/officeDocument/2006/relationships/hyperlink" Target="aka.ms/acr/build" TargetMode="External"/><Relationship Id="rId2" Type="http://schemas.openxmlformats.org/officeDocument/2006/relationships/image" Target="../media/image33.emf"/><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hyperlink" Target="aka.ms/acr/presentations" TargetMode="External"/><Relationship Id="rId3" Type="http://schemas.openxmlformats.org/officeDocument/2006/relationships/hyperlink" Target="https://stevelasker.blog/" TargetMode="External"/><Relationship Id="rId7" Type="http://schemas.openxmlformats.org/officeDocument/2006/relationships/image" Target="../media/image39.png"/><Relationship Id="rId12" Type="http://schemas.openxmlformats.org/officeDocument/2006/relationships/hyperlink" Target="aka.ms/acr/links" TargetMode="External"/><Relationship Id="rId2" Type="http://schemas.openxmlformats.org/officeDocument/2006/relationships/hyperlink" Target="mailto:Steve.Lasker@Microsoft.com" TargetMode="Externa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hyperlink" Target="aka.ms/acr/import" TargetMode="External"/><Relationship Id="rId5" Type="http://schemas.openxmlformats.org/officeDocument/2006/relationships/hyperlink" Target="https://github.com/stevelasker/presentations" TargetMode="External"/><Relationship Id="rId10" Type="http://schemas.openxmlformats.org/officeDocument/2006/relationships/hyperlink" Target="aka.ms/acr/tasks" TargetMode="External"/><Relationship Id="rId4" Type="http://schemas.openxmlformats.org/officeDocument/2006/relationships/hyperlink" Target="https://github.com/stevelasker" TargetMode="External"/><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01166" y="2180861"/>
            <a:ext cx="9751484" cy="1371600"/>
          </a:xfrm>
          <a:prstGeom prst="rect">
            <a:avLst/>
          </a:prstGeom>
          <a:noFill/>
          <a:ln>
            <a:noFill/>
          </a:ln>
          <a:effectLst/>
        </p:spPr>
        <p:txBody>
          <a:bodyPr lIns="120505" tIns="59264" rIns="120505" bIns="59264" anchor="b">
            <a:prstTxWarp prst="textNoShape">
              <a:avLst/>
            </a:prstTxWarp>
          </a:bodyPr>
          <a:lstStyle/>
          <a:p>
            <a:pPr algn="ctr" defTabSz="1195887" eaLnBrk="0" hangingPunct="0"/>
            <a:r>
              <a:rPr lang="en-US" sz="5333" b="1" dirty="0">
                <a:solidFill>
                  <a:schemeClr val="bg1"/>
                </a:solidFill>
                <a:latin typeface="Arial Bold" pitchFamily="-72" charset="0"/>
              </a:rPr>
              <a:t>Leveraging Build Pipelines,</a:t>
            </a:r>
            <a:br>
              <a:rPr lang="en-US" sz="5333" b="1" dirty="0">
                <a:solidFill>
                  <a:schemeClr val="bg1"/>
                </a:solidFill>
                <a:latin typeface="Arial Bold" pitchFamily="-72" charset="0"/>
              </a:rPr>
            </a:br>
            <a:r>
              <a:rPr lang="en-US" sz="5333" b="1" dirty="0">
                <a:solidFill>
                  <a:schemeClr val="bg1"/>
                </a:solidFill>
                <a:latin typeface="Arial Bold" pitchFamily="-72" charset="0"/>
              </a:rPr>
              <a:t>Automating Container OS</a:t>
            </a:r>
            <a:br>
              <a:rPr lang="en-US" sz="5333" b="1" dirty="0">
                <a:solidFill>
                  <a:schemeClr val="bg1"/>
                </a:solidFill>
                <a:latin typeface="Arial Bold" pitchFamily="-72" charset="0"/>
              </a:rPr>
            </a:br>
            <a:r>
              <a:rPr lang="en-US" sz="5333" b="1" dirty="0">
                <a:solidFill>
                  <a:schemeClr val="bg1"/>
                </a:solidFill>
                <a:latin typeface="Arial Bold" pitchFamily="-72" charset="0"/>
              </a:rPr>
              <a:t>&amp; Framework Patching</a:t>
            </a:r>
          </a:p>
        </p:txBody>
      </p:sp>
      <p:sp>
        <p:nvSpPr>
          <p:cNvPr id="6" name="Rectangle 5"/>
          <p:cNvSpPr>
            <a:spLocks noChangeArrowheads="1"/>
          </p:cNvSpPr>
          <p:nvPr/>
        </p:nvSpPr>
        <p:spPr bwMode="auto">
          <a:xfrm>
            <a:off x="4367808" y="3813043"/>
            <a:ext cx="7141269" cy="1336675"/>
          </a:xfrm>
          <a:prstGeom prst="rect">
            <a:avLst/>
          </a:prstGeom>
          <a:noFill/>
          <a:ln>
            <a:noFill/>
          </a:ln>
          <a:effectLst/>
        </p:spPr>
        <p:txBody>
          <a:bodyPr lIns="114564" tIns="57283" rIns="114564" bIns="57283">
            <a:prstTxWarp prst="textNoShape">
              <a:avLst/>
            </a:prstTxWarp>
          </a:bodyPr>
          <a:lstStyle/>
          <a:p>
            <a:pPr algn="r"/>
            <a:r>
              <a:rPr lang="en-US" sz="3733" b="1" dirty="0">
                <a:solidFill>
                  <a:schemeClr val="accent5">
                    <a:lumMod val="40000"/>
                    <a:lumOff val="60000"/>
                  </a:schemeClr>
                </a:solidFill>
              </a:rPr>
              <a:t>Steve Lasker</a:t>
            </a:r>
          </a:p>
          <a:p>
            <a:pPr algn="r"/>
            <a:r>
              <a:rPr lang="en-US" sz="3200" b="1" dirty="0">
                <a:solidFill>
                  <a:schemeClr val="accent5">
                    <a:lumMod val="40000"/>
                    <a:lumOff val="60000"/>
                  </a:schemeClr>
                </a:solidFill>
              </a:rPr>
              <a:t>Program Manager </a:t>
            </a:r>
          </a:p>
          <a:p>
            <a:pPr algn="r"/>
            <a:r>
              <a:rPr lang="en-US" sz="3200" b="1" dirty="0">
                <a:solidFill>
                  <a:schemeClr val="accent5">
                    <a:lumMod val="40000"/>
                    <a:lumOff val="60000"/>
                  </a:schemeClr>
                </a:solidFill>
              </a:rPr>
              <a:t>Azure Container Registries</a:t>
            </a:r>
          </a:p>
          <a:p>
            <a:endParaRPr lang="en-US" b="1" dirty="0">
              <a:solidFill>
                <a:srgbClr val="C00000"/>
              </a:solidFill>
            </a:endParaRPr>
          </a:p>
          <a:p>
            <a:endParaRPr lang="en-US" sz="1867" dirty="0">
              <a:solidFill>
                <a:srgbClr val="C00000"/>
              </a:solidFill>
              <a:latin typeface="Times New Roman" pitchFamily="-72" charset="0"/>
            </a:endParaRPr>
          </a:p>
        </p:txBody>
      </p:sp>
      <p:sp>
        <p:nvSpPr>
          <p:cNvPr id="15364" name="Text Box 7"/>
          <p:cNvSpPr txBox="1">
            <a:spLocks noChangeArrowheads="1"/>
          </p:cNvSpPr>
          <p:nvPr/>
        </p:nvSpPr>
        <p:spPr bwMode="auto">
          <a:xfrm>
            <a:off x="5903980" y="5445224"/>
            <a:ext cx="5605099" cy="1764650"/>
          </a:xfrm>
          <a:prstGeom prst="rect">
            <a:avLst/>
          </a:prstGeom>
          <a:noFill/>
          <a:ln w="9525">
            <a:noFill/>
            <a:miter lim="800000"/>
            <a:headEnd/>
            <a:tailEnd/>
          </a:ln>
        </p:spPr>
        <p:txBody>
          <a:bodyPr wrap="square">
            <a:prstTxWarp prst="textNoShape">
              <a:avLst/>
            </a:prstTxWarp>
            <a:spAutoFit/>
          </a:bodyPr>
          <a:lstStyle/>
          <a:p>
            <a:pPr algn="r"/>
            <a:r>
              <a:rPr lang="en-US" sz="2667" dirty="0">
                <a:solidFill>
                  <a:schemeClr val="accent5">
                    <a:lumMod val="40000"/>
                    <a:lumOff val="60000"/>
                  </a:schemeClr>
                </a:solidFill>
                <a:ea typeface="Arial" pitchFamily="-72" charset="0"/>
                <a:cs typeface="Arial" pitchFamily="-72" charset="0"/>
              </a:rPr>
              <a:t>Level: Intermediate</a:t>
            </a:r>
            <a:br>
              <a:rPr lang="en-US" sz="2667" dirty="0">
                <a:solidFill>
                  <a:schemeClr val="accent5">
                    <a:lumMod val="40000"/>
                    <a:lumOff val="60000"/>
                  </a:schemeClr>
                </a:solidFill>
                <a:ea typeface="Arial" pitchFamily="-72" charset="0"/>
                <a:cs typeface="Arial" pitchFamily="-72" charset="0"/>
              </a:rPr>
            </a:br>
            <a:r>
              <a:rPr lang="en-US" sz="1400" dirty="0">
                <a:solidFill>
                  <a:schemeClr val="bg1"/>
                </a:solidFill>
                <a:ea typeface="Arial" pitchFamily="-72" charset="0"/>
                <a:cs typeface="Arial" pitchFamily="-72" charset="0"/>
              </a:rPr>
              <a:t>Steve.Lasker@Microsoft.com</a:t>
            </a:r>
          </a:p>
          <a:p>
            <a:pPr algn="r"/>
            <a:r>
              <a:rPr lang="en-US" sz="1400" dirty="0">
                <a:solidFill>
                  <a:schemeClr val="bg1"/>
                </a:solidFill>
                <a:ea typeface="Arial" pitchFamily="-72" charset="0"/>
                <a:cs typeface="Arial" pitchFamily="-72" charset="0"/>
              </a:rPr>
              <a:t>@</a:t>
            </a:r>
            <a:r>
              <a:rPr lang="en-US" sz="1400" dirty="0" err="1">
                <a:solidFill>
                  <a:schemeClr val="bg1"/>
                </a:solidFill>
                <a:ea typeface="Arial" pitchFamily="-72" charset="0"/>
                <a:cs typeface="Arial" pitchFamily="-72" charset="0"/>
              </a:rPr>
              <a:t>SteveLasker</a:t>
            </a:r>
            <a:endParaRPr lang="en-US" sz="1400" dirty="0">
              <a:solidFill>
                <a:schemeClr val="bg1"/>
              </a:solidFill>
              <a:ea typeface="Arial" pitchFamily="-72" charset="0"/>
              <a:cs typeface="Arial" pitchFamily="-72" charset="0"/>
            </a:endParaRPr>
          </a:p>
          <a:p>
            <a:pPr algn="r"/>
            <a:r>
              <a:rPr lang="en-US" sz="1400" dirty="0" err="1">
                <a:solidFill>
                  <a:schemeClr val="bg1"/>
                </a:solidFill>
                <a:ea typeface="Arial" pitchFamily="-72" charset="0"/>
                <a:cs typeface="Arial" pitchFamily="-72" charset="0"/>
              </a:rPr>
              <a:t>SteveLasker.blog</a:t>
            </a:r>
            <a:endParaRPr lang="en-US" sz="1400" dirty="0">
              <a:solidFill>
                <a:schemeClr val="bg1"/>
              </a:solidFill>
              <a:ea typeface="Arial" pitchFamily="-72" charset="0"/>
              <a:cs typeface="Arial" pitchFamily="-72" charset="0"/>
            </a:endParaRPr>
          </a:p>
          <a:p>
            <a:pPr algn="r"/>
            <a:endParaRPr lang="en-US" sz="1867" dirty="0">
              <a:solidFill>
                <a:schemeClr val="accent5">
                  <a:lumMod val="40000"/>
                  <a:lumOff val="60000"/>
                </a:schemeClr>
              </a:solidFill>
              <a:ea typeface="Arial" pitchFamily="-72" charset="0"/>
              <a:cs typeface="Arial" pitchFamily="-72" charset="0"/>
            </a:endParaRPr>
          </a:p>
          <a:p>
            <a:pPr algn="r"/>
            <a:endParaRPr lang="en-US" sz="2133" b="1" dirty="0">
              <a:ea typeface="Arial" pitchFamily="-72" charset="0"/>
              <a:cs typeface="Arial" pitchFamily="-72"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6C195-1EA7-43F2-9AAC-0487372B89E0}"/>
              </a:ext>
            </a:extLst>
          </p:cNvPr>
          <p:cNvSpPr>
            <a:spLocks noGrp="1"/>
          </p:cNvSpPr>
          <p:nvPr>
            <p:ph type="title"/>
          </p:nvPr>
        </p:nvSpPr>
        <p:spPr/>
        <p:txBody>
          <a:bodyPr/>
          <a:lstStyle/>
          <a:p>
            <a:r>
              <a:rPr lang="en-US" dirty="0"/>
              <a:t>Opportunity</a:t>
            </a:r>
          </a:p>
        </p:txBody>
      </p:sp>
      <p:sp>
        <p:nvSpPr>
          <p:cNvPr id="6" name="Content Placeholder 5">
            <a:extLst>
              <a:ext uri="{FF2B5EF4-FFF2-40B4-BE49-F238E27FC236}">
                <a16:creationId xmlns:a16="http://schemas.microsoft.com/office/drawing/2014/main" id="{30BC05D8-8138-4CD7-8583-D347E4CF6EEF}"/>
              </a:ext>
            </a:extLst>
          </p:cNvPr>
          <p:cNvSpPr>
            <a:spLocks noGrp="1"/>
          </p:cNvSpPr>
          <p:nvPr>
            <p:ph idx="1"/>
          </p:nvPr>
        </p:nvSpPr>
        <p:spPr/>
        <p:txBody>
          <a:bodyPr/>
          <a:lstStyle/>
          <a:p>
            <a:r>
              <a:rPr lang="en-US" dirty="0"/>
              <a:t>What if:</a:t>
            </a:r>
          </a:p>
          <a:p>
            <a:pPr lvl="1"/>
            <a:r>
              <a:rPr lang="en-US" dirty="0"/>
              <a:t>You CI/CD pipeline was used for the life of the app</a:t>
            </a:r>
          </a:p>
          <a:p>
            <a:pPr lvl="1"/>
            <a:r>
              <a:rPr lang="en-US" dirty="0"/>
              <a:t>Your development unit and functional tests were used to validate base image updates?</a:t>
            </a:r>
          </a:p>
          <a:p>
            <a:pPr lvl="1"/>
            <a:r>
              <a:rPr lang="en-US" dirty="0"/>
              <a:t>The CI pipeline was triggered by base image updates, not just git commits</a:t>
            </a:r>
          </a:p>
        </p:txBody>
      </p:sp>
    </p:spTree>
    <p:extLst>
      <p:ext uri="{BB962C8B-B14F-4D97-AF65-F5344CB8AC3E}">
        <p14:creationId xmlns:p14="http://schemas.microsoft.com/office/powerpoint/2010/main" val="259172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3142DE-5A19-4464-A5DF-752583CD01E1}"/>
              </a:ext>
            </a:extLst>
          </p:cNvPr>
          <p:cNvSpPr/>
          <p:nvPr/>
        </p:nvSpPr>
        <p:spPr>
          <a:xfrm>
            <a:off x="10264553" y="1977765"/>
            <a:ext cx="576064"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Task </a:t>
            </a:r>
            <a:b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Image Validation</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579" t="19617" r="25733" b="15444"/>
          <a:stretch/>
        </p:blipFill>
        <p:spPr bwMode="auto">
          <a:xfrm>
            <a:off x="339096"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142"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tretch>
            <a:fillRect/>
          </a:stretch>
        </p:blipFill>
        <p:spPr bwMode="auto">
          <a:xfrm>
            <a:off x="339044"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46497"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230"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84474"/>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endParaRPr lang="en-US" dirty="0"/>
          </a:p>
        </p:txBody>
      </p:sp>
      <p:grpSp>
        <p:nvGrpSpPr>
          <p:cNvPr id="56" name="Authentication">
            <a:extLst>
              <a:ext uri="{FF2B5EF4-FFF2-40B4-BE49-F238E27FC236}">
                <a16:creationId xmlns:a16="http://schemas.microsoft.com/office/drawing/2014/main" id="{1FD38897-40A3-4097-BB6F-4659EC24DD64}"/>
              </a:ext>
            </a:extLst>
          </p:cNvPr>
          <p:cNvGrpSpPr/>
          <p:nvPr/>
        </p:nvGrpSpPr>
        <p:grpSpPr>
          <a:xfrm>
            <a:off x="3758421" y="2247157"/>
            <a:ext cx="639856" cy="551600"/>
            <a:chOff x="4314167" y="3606147"/>
            <a:chExt cx="857250" cy="739009"/>
          </a:xfrm>
        </p:grpSpPr>
        <p:sp>
          <p:nvSpPr>
            <p:cNvPr id="57" name="Hexagon 56">
              <a:extLst>
                <a:ext uri="{FF2B5EF4-FFF2-40B4-BE49-F238E27FC236}">
                  <a16:creationId xmlns:a16="http://schemas.microsoft.com/office/drawing/2014/main" id="{F25423C8-E71D-4526-B343-D16B29409046}"/>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See the source image">
              <a:extLst>
                <a:ext uri="{FF2B5EF4-FFF2-40B4-BE49-F238E27FC236}">
                  <a16:creationId xmlns:a16="http://schemas.microsoft.com/office/drawing/2014/main" id="{00A10C44-F64D-4CEF-8277-D18FBB52B376}"/>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E56D8FFB-7BF9-4B90-B993-75EAF1881903}"/>
              </a:ext>
            </a:extLst>
          </p:cNvPr>
          <p:cNvGrpSpPr/>
          <p:nvPr/>
        </p:nvGrpSpPr>
        <p:grpSpPr>
          <a:xfrm>
            <a:off x="4607054" y="2279653"/>
            <a:ext cx="939489" cy="486607"/>
            <a:chOff x="5375920" y="1795371"/>
            <a:chExt cx="939489" cy="486607"/>
          </a:xfrm>
        </p:grpSpPr>
        <p:sp>
          <p:nvSpPr>
            <p:cNvPr id="3" name="Rectangle: Rounded Corners 2">
              <a:extLst>
                <a:ext uri="{FF2B5EF4-FFF2-40B4-BE49-F238E27FC236}">
                  <a16:creationId xmlns:a16="http://schemas.microsoft.com/office/drawing/2014/main" id="{B14A2055-D0B4-4871-BA88-2D806B5D311F}"/>
                </a:ext>
              </a:extLst>
            </p:cNvPr>
            <p:cNvSpPr/>
            <p:nvPr/>
          </p:nvSpPr>
          <p:spPr>
            <a:xfrm>
              <a:off x="5435734" y="1973378"/>
              <a:ext cx="498371" cy="4571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D076CA-5905-4D9A-BE8E-D2B2AA0D262A}"/>
                </a:ext>
              </a:extLst>
            </p:cNvPr>
            <p:cNvSpPr/>
            <p:nvPr/>
          </p:nvSpPr>
          <p:spPr>
            <a:xfrm>
              <a:off x="6152726" y="1977753"/>
              <a:ext cx="127219" cy="1218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a:extLst>
                <a:ext uri="{FF2B5EF4-FFF2-40B4-BE49-F238E27FC236}">
                  <a16:creationId xmlns:a16="http://schemas.microsoft.com/office/drawing/2014/main" id="{855B4262-AABF-478E-8CBE-43025A2FA00F}"/>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l="39550" t="24379" r="40046" b="24641"/>
            <a:stretch/>
          </p:blipFill>
          <p:spPr>
            <a:xfrm rot="5400000">
              <a:off x="5602361" y="1568930"/>
              <a:ext cx="486607" cy="939489"/>
            </a:xfrm>
            <a:prstGeom prst="rect">
              <a:avLst/>
            </a:prstGeom>
          </p:spPr>
        </p:pic>
      </p:gr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sp>
        <p:nvSpPr>
          <p:cNvPr id="68" name="dockerfile-contoso" hidden="1">
            <a:extLst>
              <a:ext uri="{FF2B5EF4-FFF2-40B4-BE49-F238E27FC236}">
                <a16:creationId xmlns:a16="http://schemas.microsoft.com/office/drawing/2014/main" id="{1C93DF93-B5A5-47FE-8BA0-5ED95A3F9D92}"/>
              </a:ext>
            </a:extLst>
          </p:cNvPr>
          <p:cNvSpPr/>
          <p:nvPr/>
        </p:nvSpPr>
        <p:spPr>
          <a:xfrm>
            <a:off x="3458665"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378" name="callout" hidden="1">
            <a:extLst>
              <a:ext uri="{FF2B5EF4-FFF2-40B4-BE49-F238E27FC236}">
                <a16:creationId xmlns:a16="http://schemas.microsoft.com/office/drawing/2014/main" id="{D700828F-01D2-4E26-B87E-F52705D01E6D}"/>
              </a:ext>
            </a:extLst>
          </p:cNvPr>
          <p:cNvSpPr/>
          <p:nvPr/>
        </p:nvSpPr>
        <p:spPr>
          <a:xfrm>
            <a:off x="368200" y="1573759"/>
            <a:ext cx="9095706" cy="3161180"/>
          </a:xfrm>
          <a:prstGeom prst="rect">
            <a:avLst/>
          </a:prstGeom>
          <a:solidFill>
            <a:srgbClr val="FDF797"/>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a:scene3d>
            <a:camera prst="perspectiveAbove">
              <a:rot lat="21317298" lon="21018657" rev="204987"/>
            </a:camera>
            <a:lightRig rig="threePt" dir="t"/>
          </a:scene3d>
          <a:sp3d extrusionH="76200">
            <a:bevelB w="63500"/>
          </a:sp3d>
        </p:spPr>
        <p:txBody>
          <a:bodyPr rtlCol="0" anchor="ctr"/>
          <a:lstStyle/>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Cover your</a:t>
            </a:r>
            <a:r>
              <a:rPr kumimoji="0" lang="en-US" sz="2000" b="0" i="0" u="none" strike="noStrike" kern="0" cap="none" spc="0" normalizeH="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 bases</a:t>
            </a:r>
          </a:p>
          <a:p>
            <a:pPr marL="952476" lvl="1"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Buffer base artifacts in your secured environment</a:t>
            </a:r>
          </a:p>
          <a:p>
            <a:pPr marL="952476" lvl="1"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Validate changes with </a:t>
            </a:r>
          </a:p>
          <a:p>
            <a:pPr marL="1562061" lvl="2"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security scanning </a:t>
            </a:r>
          </a:p>
          <a:p>
            <a:pPr marL="1562061" lvl="2"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Unit &amp; functional testing of base artifacts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Automate all of this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Be protected and available, </a:t>
            </a:r>
          </a:p>
          <a:p>
            <a:pPr marL="952476" lvl="1" indent="-342891" defTabSz="914377" fontAlgn="auto">
              <a:spcBef>
                <a:spcPts val="0"/>
              </a:spcBef>
              <a:spcAft>
                <a:spcPts val="0"/>
              </a:spcAft>
              <a:buFont typeface="Arial" panose="020B0604020202020204" pitchFamily="34" charset="0"/>
              <a:buChar char="•"/>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when things outside your control aren’t secured or available, shouldn’t you still be secured and available?</a:t>
            </a:r>
          </a:p>
        </p:txBody>
      </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sp>
        <p:nvSpPr>
          <p:cNvPr id="67" name="dockerfile-mcr" hidden="1">
            <a:extLst>
              <a:ext uri="{FF2B5EF4-FFF2-40B4-BE49-F238E27FC236}">
                <a16:creationId xmlns:a16="http://schemas.microsoft.com/office/drawing/2014/main" id="{EDC25A4B-D10C-4D36-BF3F-2A45CCA8DDC8}"/>
              </a:ext>
            </a:extLst>
          </p:cNvPr>
          <p:cNvSpPr/>
          <p:nvPr/>
        </p:nvSpPr>
        <p:spPr>
          <a:xfrm>
            <a:off x="3458666"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12" name="Rectangle 11">
            <a:extLst>
              <a:ext uri="{FF2B5EF4-FFF2-40B4-BE49-F238E27FC236}">
                <a16:creationId xmlns:a16="http://schemas.microsoft.com/office/drawing/2014/main" id="{F4D568C9-9D0E-4277-9A4D-1287D39BB34F}"/>
              </a:ext>
            </a:extLst>
          </p:cNvPr>
          <p:cNvSpPr/>
          <p:nvPr/>
        </p:nvSpPr>
        <p:spPr>
          <a:xfrm>
            <a:off x="3547148" y="2027238"/>
            <a:ext cx="5665012"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p:txBody>
      </p:sp>
      <p:sp>
        <p:nvSpPr>
          <p:cNvPr id="77" name="Rectangle 76">
            <a:extLst>
              <a:ext uri="{FF2B5EF4-FFF2-40B4-BE49-F238E27FC236}">
                <a16:creationId xmlns:a16="http://schemas.microsoft.com/office/drawing/2014/main" id="{C869CE14-9777-41CC-A8EA-6AFA415550C9}"/>
              </a:ext>
            </a:extLst>
          </p:cNvPr>
          <p:cNvSpPr/>
          <p:nvPr/>
        </p:nvSpPr>
        <p:spPr>
          <a:xfrm>
            <a:off x="3549111" y="2873402"/>
            <a:ext cx="5068695"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p:txBody>
      </p:sp>
    </p:spTree>
    <p:extLst>
      <p:ext uri="{BB962C8B-B14F-4D97-AF65-F5344CB8AC3E}">
        <p14:creationId xmlns:p14="http://schemas.microsoft.com/office/powerpoint/2010/main" val="21915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500"/>
                                        <p:tgtEl>
                                          <p:spTgt spid="38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58"/>
                                        </p:tgtEl>
                                        <p:attrNameLst>
                                          <p:attrName>style.visibility</p:attrName>
                                        </p:attrNameLst>
                                      </p:cBhvr>
                                      <p:to>
                                        <p:strVal val="visible"/>
                                      </p:to>
                                    </p:set>
                                    <p:animEffect transition="in" filter="fade">
                                      <p:cBhvr>
                                        <p:cTn id="30" dur="500"/>
                                        <p:tgtEl>
                                          <p:spTgt spid="3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9"/>
                                        </p:tgtEl>
                                        <p:attrNameLst>
                                          <p:attrName>style.visibility</p:attrName>
                                        </p:attrNameLst>
                                      </p:cBhvr>
                                      <p:to>
                                        <p:strVal val="visible"/>
                                      </p:to>
                                    </p:set>
                                    <p:animEffect transition="in" filter="fade">
                                      <p:cBhvr>
                                        <p:cTn id="35" dur="500"/>
                                        <p:tgtEl>
                                          <p:spTgt spid="3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3.75E-6 -4.07407E-6 L -0.0556 -0.00162 " pathEditMode="relative" rAng="0" ptsTypes="AA">
                                      <p:cBhvr>
                                        <p:cTn id="50" dur="2000" fill="hold"/>
                                        <p:tgtEl>
                                          <p:spTgt spid="6"/>
                                        </p:tgtEl>
                                        <p:attrNameLst>
                                          <p:attrName>ppt_x</p:attrName>
                                          <p:attrName>ppt_y</p:attrName>
                                        </p:attrNameLst>
                                      </p:cBhvr>
                                      <p:rCtr x="-2786" y="-93"/>
                                    </p:animMotion>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iterate type="lt">
                                    <p:tmPct val="0"/>
                                  </p:iterate>
                                  <p:childTnLst>
                                    <p:animRot by="120000">
                                      <p:cBhvr>
                                        <p:cTn id="54" dur="100" fill="hold">
                                          <p:stCondLst>
                                            <p:cond delay="0"/>
                                          </p:stCondLst>
                                        </p:cTn>
                                        <p:tgtEl>
                                          <p:spTgt spid="362"/>
                                        </p:tgtEl>
                                        <p:attrNameLst>
                                          <p:attrName>r</p:attrName>
                                        </p:attrNameLst>
                                      </p:cBhvr>
                                    </p:animRot>
                                    <p:animRot by="-240000">
                                      <p:cBhvr>
                                        <p:cTn id="55" dur="200" fill="hold">
                                          <p:stCondLst>
                                            <p:cond delay="200"/>
                                          </p:stCondLst>
                                        </p:cTn>
                                        <p:tgtEl>
                                          <p:spTgt spid="362"/>
                                        </p:tgtEl>
                                        <p:attrNameLst>
                                          <p:attrName>r</p:attrName>
                                        </p:attrNameLst>
                                      </p:cBhvr>
                                    </p:animRot>
                                    <p:animRot by="240000">
                                      <p:cBhvr>
                                        <p:cTn id="56" dur="200" fill="hold">
                                          <p:stCondLst>
                                            <p:cond delay="400"/>
                                          </p:stCondLst>
                                        </p:cTn>
                                        <p:tgtEl>
                                          <p:spTgt spid="362"/>
                                        </p:tgtEl>
                                        <p:attrNameLst>
                                          <p:attrName>r</p:attrName>
                                        </p:attrNameLst>
                                      </p:cBhvr>
                                    </p:animRot>
                                    <p:animRot by="-240000">
                                      <p:cBhvr>
                                        <p:cTn id="57" dur="200" fill="hold">
                                          <p:stCondLst>
                                            <p:cond delay="600"/>
                                          </p:stCondLst>
                                        </p:cTn>
                                        <p:tgtEl>
                                          <p:spTgt spid="362"/>
                                        </p:tgtEl>
                                        <p:attrNameLst>
                                          <p:attrName>r</p:attrName>
                                        </p:attrNameLst>
                                      </p:cBhvr>
                                    </p:animRot>
                                    <p:animRot by="120000">
                                      <p:cBhvr>
                                        <p:cTn id="58" dur="200" fill="hold">
                                          <p:stCondLst>
                                            <p:cond delay="800"/>
                                          </p:stCondLst>
                                        </p:cTn>
                                        <p:tgtEl>
                                          <p:spTgt spid="362"/>
                                        </p:tgtEl>
                                        <p:attrNameLst>
                                          <p:attrName>r</p:attrName>
                                        </p:attrNameLst>
                                      </p:cBhvr>
                                    </p:animRot>
                                  </p:childTnLst>
                                </p:cTn>
                              </p:par>
                              <p:par>
                                <p:cTn id="59" presetID="12" presetClass="entr" presetSubtype="1" fill="hold" grpId="0" nodeType="withEffect">
                                  <p:stCondLst>
                                    <p:cond delay="0"/>
                                  </p:stCondLst>
                                  <p:childTnLst>
                                    <p:set>
                                      <p:cBhvr>
                                        <p:cTn id="60" dur="1" fill="hold">
                                          <p:stCondLst>
                                            <p:cond delay="0"/>
                                          </p:stCondLst>
                                        </p:cTn>
                                        <p:tgtEl>
                                          <p:spTgt spid="363"/>
                                        </p:tgtEl>
                                        <p:attrNameLst>
                                          <p:attrName>style.visibility</p:attrName>
                                        </p:attrNameLst>
                                      </p:cBhvr>
                                      <p:to>
                                        <p:strVal val="visible"/>
                                      </p:to>
                                    </p:set>
                                    <p:anim calcmode="lin" valueType="num">
                                      <p:cBhvr additive="base">
                                        <p:cTn id="61" dur="250"/>
                                        <p:tgtEl>
                                          <p:spTgt spid="363"/>
                                        </p:tgtEl>
                                        <p:attrNameLst>
                                          <p:attrName>ppt_y</p:attrName>
                                        </p:attrNameLst>
                                      </p:cBhvr>
                                      <p:tavLst>
                                        <p:tav tm="0">
                                          <p:val>
                                            <p:strVal val="#ppt_y-#ppt_h*1.125000"/>
                                          </p:val>
                                        </p:tav>
                                        <p:tav tm="100000">
                                          <p:val>
                                            <p:strVal val="#ppt_y"/>
                                          </p:val>
                                        </p:tav>
                                      </p:tavLst>
                                    </p:anim>
                                    <p:animEffect transition="in" filter="wipe(down)">
                                      <p:cBhvr>
                                        <p:cTn id="62" dur="250"/>
                                        <p:tgtEl>
                                          <p:spTgt spid="363"/>
                                        </p:tgtEl>
                                      </p:cBhvr>
                                    </p:animEffect>
                                  </p:childTnLst>
                                </p:cTn>
                              </p:par>
                            </p:childTnLst>
                          </p:cTn>
                        </p:par>
                        <p:par>
                          <p:cTn id="63" fill="hold">
                            <p:stCondLst>
                              <p:cond delay="1000"/>
                            </p:stCondLst>
                            <p:childTnLst>
                              <p:par>
                                <p:cTn id="64" presetID="36" presetClass="emph" presetSubtype="0" fill="hold" grpId="1" nodeType="afterEffect">
                                  <p:stCondLst>
                                    <p:cond delay="0"/>
                                  </p:stCondLst>
                                  <p:iterate type="lt">
                                    <p:tmPct val="10000"/>
                                  </p:iterate>
                                  <p:childTnLst>
                                    <p:animScale>
                                      <p:cBhvr>
                                        <p:cTn id="65" dur="250" autoRev="1" fill="hold">
                                          <p:stCondLst>
                                            <p:cond delay="0"/>
                                          </p:stCondLst>
                                        </p:cTn>
                                        <p:tgtEl>
                                          <p:spTgt spid="362"/>
                                        </p:tgtEl>
                                      </p:cBhvr>
                                      <p:to x="80000" y="100000"/>
                                    </p:animScale>
                                    <p:anim by="(#ppt_w*0.10)" calcmode="lin" valueType="num">
                                      <p:cBhvr>
                                        <p:cTn id="66" dur="250" autoRev="1" fill="hold">
                                          <p:stCondLst>
                                            <p:cond delay="0"/>
                                          </p:stCondLst>
                                        </p:cTn>
                                        <p:tgtEl>
                                          <p:spTgt spid="362"/>
                                        </p:tgtEl>
                                        <p:attrNameLst>
                                          <p:attrName>ppt_x</p:attrName>
                                        </p:attrNameLst>
                                      </p:cBhvr>
                                    </p:anim>
                                    <p:anim by="(-#ppt_w*0.10)" calcmode="lin" valueType="num">
                                      <p:cBhvr>
                                        <p:cTn id="67" dur="250" autoRev="1" fill="hold">
                                          <p:stCondLst>
                                            <p:cond delay="0"/>
                                          </p:stCondLst>
                                        </p:cTn>
                                        <p:tgtEl>
                                          <p:spTgt spid="362"/>
                                        </p:tgtEl>
                                        <p:attrNameLst>
                                          <p:attrName>ppt_y</p:attrName>
                                        </p:attrNameLst>
                                      </p:cBhvr>
                                    </p:anim>
                                    <p:animRot by="-480000">
                                      <p:cBhvr>
                                        <p:cTn id="68" dur="250" autoRev="1" fill="hold">
                                          <p:stCondLst>
                                            <p:cond delay="0"/>
                                          </p:stCondLst>
                                        </p:cTn>
                                        <p:tgtEl>
                                          <p:spTgt spid="36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7">
                                            <p:bg/>
                                          </p:spTgt>
                                        </p:tgtEl>
                                        <p:attrNameLst>
                                          <p:attrName>style.visibility</p:attrName>
                                        </p:attrNameLst>
                                      </p:cBhvr>
                                      <p:to>
                                        <p:strVal val="visible"/>
                                      </p:to>
                                    </p:set>
                                    <p:anim calcmode="lin" valueType="num">
                                      <p:cBhvr additive="base">
                                        <p:cTn id="73"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67">
                                            <p:bg/>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 calcmode="lin" valueType="num">
                                      <p:cBhvr additive="base">
                                        <p:cTn id="7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7">
                                            <p:txEl>
                                              <p:pRg st="1" end="1"/>
                                            </p:txEl>
                                          </p:spTgt>
                                        </p:tgtEl>
                                        <p:attrNameLst>
                                          <p:attrName>style.visibility</p:attrName>
                                        </p:attrNameLst>
                                      </p:cBhvr>
                                      <p:to>
                                        <p:strVal val="visible"/>
                                      </p:to>
                                    </p:set>
                                    <p:anim calcmode="lin" valueType="num">
                                      <p:cBhvr additive="base">
                                        <p:cTn id="8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xEl>
                                              <p:pRg st="2" end="2"/>
                                            </p:txEl>
                                          </p:spTgt>
                                        </p:tgtEl>
                                        <p:attrNameLst>
                                          <p:attrName>style.visibility</p:attrName>
                                        </p:attrNameLst>
                                      </p:cBhvr>
                                      <p:to>
                                        <p:strVal val="visible"/>
                                      </p:to>
                                    </p:set>
                                    <p:anim calcmode="lin" valueType="num">
                                      <p:cBhvr additive="base">
                                        <p:cTn id="8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7">
                                            <p:txEl>
                                              <p:pRg st="3" end="3"/>
                                            </p:txEl>
                                          </p:spTgt>
                                        </p:tgtEl>
                                        <p:attrNameLst>
                                          <p:attrName>style.visibility</p:attrName>
                                        </p:attrNameLst>
                                      </p:cBhvr>
                                      <p:to>
                                        <p:strVal val="visible"/>
                                      </p:to>
                                    </p:set>
                                    <p:anim calcmode="lin" valueType="num">
                                      <p:cBhvr additive="base">
                                        <p:cTn id="8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xEl>
                                              <p:pRg st="4" end="4"/>
                                            </p:txEl>
                                          </p:spTgt>
                                        </p:tgtEl>
                                        <p:attrNameLst>
                                          <p:attrName>style.visibility</p:attrName>
                                        </p:attrNameLst>
                                      </p:cBhvr>
                                      <p:to>
                                        <p:strVal val="visible"/>
                                      </p:to>
                                    </p:set>
                                    <p:anim calcmode="lin" valueType="num">
                                      <p:cBhvr additive="base">
                                        <p:cTn id="9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
                                            <p:txEl>
                                              <p:pRg st="5" end="5"/>
                                            </p:txEl>
                                          </p:spTgt>
                                        </p:tgtEl>
                                        <p:attrNameLst>
                                          <p:attrName>style.visibility</p:attrName>
                                        </p:attrNameLst>
                                      </p:cBhvr>
                                      <p:to>
                                        <p:strVal val="visible"/>
                                      </p:to>
                                    </p:set>
                                    <p:anim calcmode="lin" valueType="num">
                                      <p:cBhvr additive="base">
                                        <p:cTn id="9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xEl>
                                              <p:pRg st="6" end="6"/>
                                            </p:txEl>
                                          </p:spTgt>
                                        </p:tgtEl>
                                        <p:attrNameLst>
                                          <p:attrName>style.visibility</p:attrName>
                                        </p:attrNameLst>
                                      </p:cBhvr>
                                      <p:to>
                                        <p:strVal val="visible"/>
                                      </p:to>
                                    </p:set>
                                    <p:anim calcmode="lin" valueType="num">
                                      <p:cBhvr additive="base">
                                        <p:cTn id="101"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7">
                                            <p:txEl>
                                              <p:pRg st="7" end="7"/>
                                            </p:txEl>
                                          </p:spTgt>
                                        </p:tgtEl>
                                        <p:attrNameLst>
                                          <p:attrName>style.visibility</p:attrName>
                                        </p:attrNameLst>
                                      </p:cBhvr>
                                      <p:to>
                                        <p:strVal val="visible"/>
                                      </p:to>
                                    </p:set>
                                    <p:anim calcmode="lin" valueType="num">
                                      <p:cBhvr additive="base">
                                        <p:cTn id="105"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7">
                                            <p:txEl>
                                              <p:pRg st="8" end="8"/>
                                            </p:txEl>
                                          </p:spTgt>
                                        </p:tgtEl>
                                        <p:attrNameLst>
                                          <p:attrName>style.visibility</p:attrName>
                                        </p:attrNameLst>
                                      </p:cBhvr>
                                      <p:to>
                                        <p:strVal val="visible"/>
                                      </p:to>
                                    </p:set>
                                    <p:anim calcmode="lin" valueType="num">
                                      <p:cBhvr additive="base">
                                        <p:cTn id="109"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7">
                                            <p:txEl>
                                              <p:pRg st="9" end="9"/>
                                            </p:txEl>
                                          </p:spTgt>
                                        </p:tgtEl>
                                        <p:attrNameLst>
                                          <p:attrName>style.visibility</p:attrName>
                                        </p:attrNameLst>
                                      </p:cBhvr>
                                      <p:to>
                                        <p:strVal val="visible"/>
                                      </p:to>
                                    </p:set>
                                    <p:anim calcmode="lin" valueType="num">
                                      <p:cBhvr additive="base">
                                        <p:cTn id="113"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7">
                                            <p:txEl>
                                              <p:pRg st="10" end="10"/>
                                            </p:txEl>
                                          </p:spTgt>
                                        </p:tgtEl>
                                        <p:attrNameLst>
                                          <p:attrName>style.visibility</p:attrName>
                                        </p:attrNameLst>
                                      </p:cBhvr>
                                      <p:to>
                                        <p:strVal val="visible"/>
                                      </p:to>
                                    </p:set>
                                    <p:anim calcmode="lin" valueType="num">
                                      <p:cBhvr additive="base">
                                        <p:cTn id="117"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7">
                                            <p:txEl>
                                              <p:pRg st="11" end="11"/>
                                            </p:txEl>
                                          </p:spTgt>
                                        </p:tgtEl>
                                        <p:attrNameLst>
                                          <p:attrName>style.visibility</p:attrName>
                                        </p:attrNameLst>
                                      </p:cBhvr>
                                      <p:to>
                                        <p:strVal val="visible"/>
                                      </p:to>
                                    </p:set>
                                    <p:anim calcmode="lin" valueType="num">
                                      <p:cBhvr additive="base">
                                        <p:cTn id="121"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7">
                                            <p:txEl>
                                              <p:pRg st="12" end="12"/>
                                            </p:txEl>
                                          </p:spTgt>
                                        </p:tgtEl>
                                        <p:attrNameLst>
                                          <p:attrName>style.visibility</p:attrName>
                                        </p:attrNameLst>
                                      </p:cBhvr>
                                      <p:to>
                                        <p:strVal val="visible"/>
                                      </p:to>
                                    </p:set>
                                    <p:anim calcmode="lin" valueType="num">
                                      <p:cBhvr additive="base">
                                        <p:cTn id="125"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7">
                                            <p:txEl>
                                              <p:pRg st="13" end="13"/>
                                            </p:txEl>
                                          </p:spTgt>
                                        </p:tgtEl>
                                        <p:attrNameLst>
                                          <p:attrName>style.visibility</p:attrName>
                                        </p:attrNameLst>
                                      </p:cBhvr>
                                      <p:to>
                                        <p:strVal val="visible"/>
                                      </p:to>
                                    </p:set>
                                    <p:anim calcmode="lin" valueType="num">
                                      <p:cBhvr additive="base">
                                        <p:cTn id="129"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7">
                                            <p:txEl>
                                              <p:pRg st="14" end="14"/>
                                            </p:txEl>
                                          </p:spTgt>
                                        </p:tgtEl>
                                        <p:attrNameLst>
                                          <p:attrName>style.visibility</p:attrName>
                                        </p:attrNameLst>
                                      </p:cBhvr>
                                      <p:to>
                                        <p:strVal val="visible"/>
                                      </p:to>
                                    </p:set>
                                    <p:anim calcmode="lin" valueType="num">
                                      <p:cBhvr additive="base">
                                        <p:cTn id="133"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7">
                                            <p:txEl>
                                              <p:pRg st="15" end="15"/>
                                            </p:txEl>
                                          </p:spTgt>
                                        </p:tgtEl>
                                        <p:attrNameLst>
                                          <p:attrName>style.visibility</p:attrName>
                                        </p:attrNameLst>
                                      </p:cBhvr>
                                      <p:to>
                                        <p:strVal val="visible"/>
                                      </p:to>
                                    </p:set>
                                    <p:anim calcmode="lin" valueType="num">
                                      <p:cBhvr additive="base">
                                        <p:cTn id="137"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139" presetID="9" presetClass="emph" presetSubtype="0" nodeType="withEffect">
                                  <p:stCondLst>
                                    <p:cond delay="0"/>
                                  </p:stCondLst>
                                  <p:childTnLst>
                                    <p:set>
                                      <p:cBhvr>
                                        <p:cTn id="140" dur="indefinite"/>
                                        <p:tgtEl>
                                          <p:spTgt spid="67">
                                            <p:txEl>
                                              <p:pRg st="1" end="1"/>
                                            </p:txEl>
                                          </p:spTgt>
                                        </p:tgtEl>
                                        <p:attrNameLst>
                                          <p:attrName>style.opacity</p:attrName>
                                        </p:attrNameLst>
                                      </p:cBhvr>
                                      <p:to>
                                        <p:strVal val="0.25"/>
                                      </p:to>
                                    </p:set>
                                    <p:animEffect filter="image" prLst="opacity: 0.25">
                                      <p:cBhvr rctx="IE">
                                        <p:cTn id="141" dur="indefinite"/>
                                        <p:tgtEl>
                                          <p:spTgt spid="67">
                                            <p:txEl>
                                              <p:pRg st="1" end="1"/>
                                            </p:txEl>
                                          </p:spTgt>
                                        </p:tgtEl>
                                      </p:cBhvr>
                                    </p:animEffect>
                                  </p:childTnLst>
                                </p:cTn>
                              </p:par>
                              <p:par>
                                <p:cTn id="142" presetID="9" presetClass="emph" presetSubtype="0" nodeType="withEffect">
                                  <p:stCondLst>
                                    <p:cond delay="0"/>
                                  </p:stCondLst>
                                  <p:childTnLst>
                                    <p:set>
                                      <p:cBhvr>
                                        <p:cTn id="143" dur="indefinite"/>
                                        <p:tgtEl>
                                          <p:spTgt spid="67">
                                            <p:txEl>
                                              <p:pRg st="3" end="3"/>
                                            </p:txEl>
                                          </p:spTgt>
                                        </p:tgtEl>
                                        <p:attrNameLst>
                                          <p:attrName>style.opacity</p:attrName>
                                        </p:attrNameLst>
                                      </p:cBhvr>
                                      <p:to>
                                        <p:strVal val="0.25"/>
                                      </p:to>
                                    </p:set>
                                    <p:animEffect filter="image" prLst="opacity: 0.25">
                                      <p:cBhvr rctx="IE">
                                        <p:cTn id="144" dur="indefinite"/>
                                        <p:tgtEl>
                                          <p:spTgt spid="67">
                                            <p:txEl>
                                              <p:pRg st="3" end="3"/>
                                            </p:txEl>
                                          </p:spTgt>
                                        </p:tgtEl>
                                      </p:cBhvr>
                                    </p:animEffect>
                                  </p:childTnLst>
                                </p:cTn>
                              </p:par>
                              <p:par>
                                <p:cTn id="145" presetID="9" presetClass="emph" presetSubtype="0" nodeType="withEffect">
                                  <p:stCondLst>
                                    <p:cond delay="0"/>
                                  </p:stCondLst>
                                  <p:childTnLst>
                                    <p:set>
                                      <p:cBhvr>
                                        <p:cTn id="146" dur="indefinite"/>
                                        <p:tgtEl>
                                          <p:spTgt spid="67">
                                            <p:txEl>
                                              <p:pRg st="4" end="4"/>
                                            </p:txEl>
                                          </p:spTgt>
                                        </p:tgtEl>
                                        <p:attrNameLst>
                                          <p:attrName>style.opacity</p:attrName>
                                        </p:attrNameLst>
                                      </p:cBhvr>
                                      <p:to>
                                        <p:strVal val="0.25"/>
                                      </p:to>
                                    </p:set>
                                    <p:animEffect filter="image" prLst="opacity: 0.25">
                                      <p:cBhvr rctx="IE">
                                        <p:cTn id="147" dur="indefinite"/>
                                        <p:tgtEl>
                                          <p:spTgt spid="67">
                                            <p:txEl>
                                              <p:pRg st="4" end="4"/>
                                            </p:txEl>
                                          </p:spTgt>
                                        </p:tgtEl>
                                      </p:cBhvr>
                                    </p:animEffect>
                                  </p:childTnLst>
                                </p:cTn>
                              </p:par>
                              <p:par>
                                <p:cTn id="148" presetID="9" presetClass="emph" presetSubtype="0" nodeType="withEffect">
                                  <p:stCondLst>
                                    <p:cond delay="0"/>
                                  </p:stCondLst>
                                  <p:childTnLst>
                                    <p:set>
                                      <p:cBhvr>
                                        <p:cTn id="149" dur="indefinite"/>
                                        <p:tgtEl>
                                          <p:spTgt spid="67">
                                            <p:txEl>
                                              <p:pRg st="5" end="5"/>
                                            </p:txEl>
                                          </p:spTgt>
                                        </p:tgtEl>
                                        <p:attrNameLst>
                                          <p:attrName>style.opacity</p:attrName>
                                        </p:attrNameLst>
                                      </p:cBhvr>
                                      <p:to>
                                        <p:strVal val="0.25"/>
                                      </p:to>
                                    </p:set>
                                    <p:animEffect filter="image" prLst="opacity: 0.25">
                                      <p:cBhvr rctx="IE">
                                        <p:cTn id="150" dur="indefinite"/>
                                        <p:tgtEl>
                                          <p:spTgt spid="67">
                                            <p:txEl>
                                              <p:pRg st="5" end="5"/>
                                            </p:txEl>
                                          </p:spTgt>
                                        </p:tgtEl>
                                      </p:cBhvr>
                                    </p:animEffect>
                                  </p:childTnLst>
                                </p:cTn>
                              </p:par>
                              <p:par>
                                <p:cTn id="151" presetID="9" presetClass="emph" presetSubtype="0" nodeType="withEffect">
                                  <p:stCondLst>
                                    <p:cond delay="0"/>
                                  </p:stCondLst>
                                  <p:childTnLst>
                                    <p:set>
                                      <p:cBhvr>
                                        <p:cTn id="152" dur="indefinite"/>
                                        <p:tgtEl>
                                          <p:spTgt spid="67">
                                            <p:txEl>
                                              <p:pRg st="6" end="6"/>
                                            </p:txEl>
                                          </p:spTgt>
                                        </p:tgtEl>
                                        <p:attrNameLst>
                                          <p:attrName>style.opacity</p:attrName>
                                        </p:attrNameLst>
                                      </p:cBhvr>
                                      <p:to>
                                        <p:strVal val="0.25"/>
                                      </p:to>
                                    </p:set>
                                    <p:animEffect filter="image" prLst="opacity: 0.25">
                                      <p:cBhvr rctx="IE">
                                        <p:cTn id="153" dur="indefinite"/>
                                        <p:tgtEl>
                                          <p:spTgt spid="67">
                                            <p:txEl>
                                              <p:pRg st="6" end="6"/>
                                            </p:txEl>
                                          </p:spTgt>
                                        </p:tgtEl>
                                      </p:cBhvr>
                                    </p:animEffect>
                                  </p:childTnLst>
                                </p:cTn>
                              </p:par>
                              <p:par>
                                <p:cTn id="154" presetID="9" presetClass="emph" presetSubtype="0" nodeType="withEffect">
                                  <p:stCondLst>
                                    <p:cond delay="0"/>
                                  </p:stCondLst>
                                  <p:childTnLst>
                                    <p:set>
                                      <p:cBhvr>
                                        <p:cTn id="155" dur="indefinite"/>
                                        <p:tgtEl>
                                          <p:spTgt spid="67">
                                            <p:txEl>
                                              <p:pRg st="7" end="7"/>
                                            </p:txEl>
                                          </p:spTgt>
                                        </p:tgtEl>
                                        <p:attrNameLst>
                                          <p:attrName>style.opacity</p:attrName>
                                        </p:attrNameLst>
                                      </p:cBhvr>
                                      <p:to>
                                        <p:strVal val="0.25"/>
                                      </p:to>
                                    </p:set>
                                    <p:animEffect filter="image" prLst="opacity: 0.25">
                                      <p:cBhvr rctx="IE">
                                        <p:cTn id="156" dur="indefinite"/>
                                        <p:tgtEl>
                                          <p:spTgt spid="67">
                                            <p:txEl>
                                              <p:pRg st="7" end="7"/>
                                            </p:txEl>
                                          </p:spTgt>
                                        </p:tgtEl>
                                      </p:cBhvr>
                                    </p:animEffect>
                                  </p:childTnLst>
                                </p:cTn>
                              </p:par>
                              <p:par>
                                <p:cTn id="157" presetID="9" presetClass="emph" presetSubtype="0" nodeType="withEffect">
                                  <p:stCondLst>
                                    <p:cond delay="0"/>
                                  </p:stCondLst>
                                  <p:childTnLst>
                                    <p:set>
                                      <p:cBhvr>
                                        <p:cTn id="158" dur="indefinite"/>
                                        <p:tgtEl>
                                          <p:spTgt spid="67">
                                            <p:txEl>
                                              <p:pRg st="8" end="8"/>
                                            </p:txEl>
                                          </p:spTgt>
                                        </p:tgtEl>
                                        <p:attrNameLst>
                                          <p:attrName>style.opacity</p:attrName>
                                        </p:attrNameLst>
                                      </p:cBhvr>
                                      <p:to>
                                        <p:strVal val="0.25"/>
                                      </p:to>
                                    </p:set>
                                    <p:animEffect filter="image" prLst="opacity: 0.25">
                                      <p:cBhvr rctx="IE">
                                        <p:cTn id="159" dur="indefinite"/>
                                        <p:tgtEl>
                                          <p:spTgt spid="67">
                                            <p:txEl>
                                              <p:pRg st="8" end="8"/>
                                            </p:txEl>
                                          </p:spTgt>
                                        </p:tgtEl>
                                      </p:cBhvr>
                                    </p:animEffect>
                                  </p:childTnLst>
                                </p:cTn>
                              </p:par>
                              <p:par>
                                <p:cTn id="160" presetID="9" presetClass="emph" presetSubtype="0" nodeType="withEffect">
                                  <p:stCondLst>
                                    <p:cond delay="0"/>
                                  </p:stCondLst>
                                  <p:childTnLst>
                                    <p:set>
                                      <p:cBhvr>
                                        <p:cTn id="161" dur="indefinite"/>
                                        <p:tgtEl>
                                          <p:spTgt spid="67">
                                            <p:txEl>
                                              <p:pRg st="9" end="9"/>
                                            </p:txEl>
                                          </p:spTgt>
                                        </p:tgtEl>
                                        <p:attrNameLst>
                                          <p:attrName>style.opacity</p:attrName>
                                        </p:attrNameLst>
                                      </p:cBhvr>
                                      <p:to>
                                        <p:strVal val="0.25"/>
                                      </p:to>
                                    </p:set>
                                    <p:animEffect filter="image" prLst="opacity: 0.25">
                                      <p:cBhvr rctx="IE">
                                        <p:cTn id="162" dur="indefinite"/>
                                        <p:tgtEl>
                                          <p:spTgt spid="67">
                                            <p:txEl>
                                              <p:pRg st="9" end="9"/>
                                            </p:txEl>
                                          </p:spTgt>
                                        </p:tgtEl>
                                      </p:cBhvr>
                                    </p:animEffect>
                                  </p:childTnLst>
                                </p:cTn>
                              </p:par>
                              <p:par>
                                <p:cTn id="163" presetID="9" presetClass="emph" presetSubtype="0" nodeType="withEffect">
                                  <p:stCondLst>
                                    <p:cond delay="0"/>
                                  </p:stCondLst>
                                  <p:childTnLst>
                                    <p:set>
                                      <p:cBhvr>
                                        <p:cTn id="164" dur="indefinite"/>
                                        <p:tgtEl>
                                          <p:spTgt spid="67">
                                            <p:txEl>
                                              <p:pRg st="10" end="10"/>
                                            </p:txEl>
                                          </p:spTgt>
                                        </p:tgtEl>
                                        <p:attrNameLst>
                                          <p:attrName>style.opacity</p:attrName>
                                        </p:attrNameLst>
                                      </p:cBhvr>
                                      <p:to>
                                        <p:strVal val="0.25"/>
                                      </p:to>
                                    </p:set>
                                    <p:animEffect filter="image" prLst="opacity: 0.25">
                                      <p:cBhvr rctx="IE">
                                        <p:cTn id="165" dur="indefinite"/>
                                        <p:tgtEl>
                                          <p:spTgt spid="67">
                                            <p:txEl>
                                              <p:pRg st="10" end="10"/>
                                            </p:txEl>
                                          </p:spTgt>
                                        </p:tgtEl>
                                      </p:cBhvr>
                                    </p:animEffect>
                                  </p:childTnLst>
                                </p:cTn>
                              </p:par>
                              <p:par>
                                <p:cTn id="166" presetID="9" presetClass="emph" presetSubtype="0" nodeType="withEffect">
                                  <p:stCondLst>
                                    <p:cond delay="0"/>
                                  </p:stCondLst>
                                  <p:childTnLst>
                                    <p:set>
                                      <p:cBhvr>
                                        <p:cTn id="167" dur="indefinite"/>
                                        <p:tgtEl>
                                          <p:spTgt spid="67">
                                            <p:txEl>
                                              <p:pRg st="11" end="11"/>
                                            </p:txEl>
                                          </p:spTgt>
                                        </p:tgtEl>
                                        <p:attrNameLst>
                                          <p:attrName>style.opacity</p:attrName>
                                        </p:attrNameLst>
                                      </p:cBhvr>
                                      <p:to>
                                        <p:strVal val="0.25"/>
                                      </p:to>
                                    </p:set>
                                    <p:animEffect filter="image" prLst="opacity: 0.25">
                                      <p:cBhvr rctx="IE">
                                        <p:cTn id="168" dur="indefinite"/>
                                        <p:tgtEl>
                                          <p:spTgt spid="67">
                                            <p:txEl>
                                              <p:pRg st="11" end="11"/>
                                            </p:txEl>
                                          </p:spTgt>
                                        </p:tgtEl>
                                      </p:cBhvr>
                                    </p:animEffect>
                                  </p:childTnLst>
                                </p:cTn>
                              </p:par>
                              <p:par>
                                <p:cTn id="169" presetID="9" presetClass="emph" presetSubtype="0" nodeType="withEffect">
                                  <p:stCondLst>
                                    <p:cond delay="0"/>
                                  </p:stCondLst>
                                  <p:childTnLst>
                                    <p:set>
                                      <p:cBhvr>
                                        <p:cTn id="170" dur="indefinite"/>
                                        <p:tgtEl>
                                          <p:spTgt spid="67">
                                            <p:txEl>
                                              <p:pRg st="12" end="12"/>
                                            </p:txEl>
                                          </p:spTgt>
                                        </p:tgtEl>
                                        <p:attrNameLst>
                                          <p:attrName>style.opacity</p:attrName>
                                        </p:attrNameLst>
                                      </p:cBhvr>
                                      <p:to>
                                        <p:strVal val="0.25"/>
                                      </p:to>
                                    </p:set>
                                    <p:animEffect filter="image" prLst="opacity: 0.25">
                                      <p:cBhvr rctx="IE">
                                        <p:cTn id="171" dur="indefinite"/>
                                        <p:tgtEl>
                                          <p:spTgt spid="67">
                                            <p:txEl>
                                              <p:pRg st="12" end="12"/>
                                            </p:txEl>
                                          </p:spTgt>
                                        </p:tgtEl>
                                      </p:cBhvr>
                                    </p:animEffect>
                                  </p:childTnLst>
                                </p:cTn>
                              </p:par>
                              <p:par>
                                <p:cTn id="172" presetID="9" presetClass="emph" presetSubtype="0" nodeType="withEffect">
                                  <p:stCondLst>
                                    <p:cond delay="0"/>
                                  </p:stCondLst>
                                  <p:childTnLst>
                                    <p:set>
                                      <p:cBhvr>
                                        <p:cTn id="173" dur="indefinite"/>
                                        <p:tgtEl>
                                          <p:spTgt spid="67">
                                            <p:txEl>
                                              <p:pRg st="13" end="13"/>
                                            </p:txEl>
                                          </p:spTgt>
                                        </p:tgtEl>
                                        <p:attrNameLst>
                                          <p:attrName>style.opacity</p:attrName>
                                        </p:attrNameLst>
                                      </p:cBhvr>
                                      <p:to>
                                        <p:strVal val="0.25"/>
                                      </p:to>
                                    </p:set>
                                    <p:animEffect filter="image" prLst="opacity: 0.25">
                                      <p:cBhvr rctx="IE">
                                        <p:cTn id="174" dur="indefinite"/>
                                        <p:tgtEl>
                                          <p:spTgt spid="67">
                                            <p:txEl>
                                              <p:pRg st="13" end="13"/>
                                            </p:txEl>
                                          </p:spTgt>
                                        </p:tgtEl>
                                      </p:cBhvr>
                                    </p:animEffect>
                                  </p:childTnLst>
                                </p:cTn>
                              </p:par>
                              <p:par>
                                <p:cTn id="175" presetID="9" presetClass="emph" presetSubtype="0" nodeType="withEffect">
                                  <p:stCondLst>
                                    <p:cond delay="0"/>
                                  </p:stCondLst>
                                  <p:childTnLst>
                                    <p:set>
                                      <p:cBhvr>
                                        <p:cTn id="176" dur="indefinite"/>
                                        <p:tgtEl>
                                          <p:spTgt spid="67">
                                            <p:txEl>
                                              <p:pRg st="14" end="14"/>
                                            </p:txEl>
                                          </p:spTgt>
                                        </p:tgtEl>
                                        <p:attrNameLst>
                                          <p:attrName>style.opacity</p:attrName>
                                        </p:attrNameLst>
                                      </p:cBhvr>
                                      <p:to>
                                        <p:strVal val="0.25"/>
                                      </p:to>
                                    </p:set>
                                    <p:animEffect filter="image" prLst="opacity: 0.25">
                                      <p:cBhvr rctx="IE">
                                        <p:cTn id="177" dur="indefinite"/>
                                        <p:tgtEl>
                                          <p:spTgt spid="67">
                                            <p:txEl>
                                              <p:pRg st="14" end="14"/>
                                            </p:txEl>
                                          </p:spTgt>
                                        </p:tgtEl>
                                      </p:cBhvr>
                                    </p:animEffect>
                                  </p:childTnLst>
                                </p:cTn>
                              </p:par>
                              <p:par>
                                <p:cTn id="178" presetID="9" presetClass="emph" presetSubtype="0" nodeType="withEffect">
                                  <p:stCondLst>
                                    <p:cond delay="0"/>
                                  </p:stCondLst>
                                  <p:childTnLst>
                                    <p:set>
                                      <p:cBhvr>
                                        <p:cTn id="179" dur="indefinite"/>
                                        <p:tgtEl>
                                          <p:spTgt spid="67">
                                            <p:txEl>
                                              <p:pRg st="15" end="15"/>
                                            </p:txEl>
                                          </p:spTgt>
                                        </p:tgtEl>
                                        <p:attrNameLst>
                                          <p:attrName>style.opacity</p:attrName>
                                        </p:attrNameLst>
                                      </p:cBhvr>
                                      <p:to>
                                        <p:strVal val="0.25"/>
                                      </p:to>
                                    </p:set>
                                    <p:animEffect filter="image" prLst="opacity: 0.25">
                                      <p:cBhvr rctx="IE">
                                        <p:cTn id="180" dur="indefinite"/>
                                        <p:tgtEl>
                                          <p:spTgt spid="67">
                                            <p:txEl>
                                              <p:pRg st="15" end="15"/>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left)">
                                      <p:cBhvr>
                                        <p:cTn id="185" dur="500"/>
                                        <p:tgtEl>
                                          <p:spTgt spid="77"/>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wipe(left)">
                                      <p:cBhvr>
                                        <p:cTn id="188" dur="500"/>
                                        <p:tgtEl>
                                          <p:spTgt spid="12"/>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193" dur="500"/>
                                        <p:tgtEl>
                                          <p:spTgt spid="67">
                                            <p:txEl>
                                              <p:pRg st="0" end="0"/>
                                            </p:txEl>
                                          </p:spTgt>
                                        </p:tgtEl>
                                        <p:attrNameLst>
                                          <p:attrName>ppt_y</p:attrName>
                                        </p:attrNameLst>
                                      </p:cBhvr>
                                      <p:tavLst>
                                        <p:tav tm="0">
                                          <p:val>
                                            <p:strVal val="ppt_y"/>
                                          </p:val>
                                        </p:tav>
                                        <p:tav tm="100000">
                                          <p:val>
                                            <p:strVal val="1+ppt_h/2"/>
                                          </p:val>
                                        </p:tav>
                                      </p:tavLst>
                                    </p:anim>
                                    <p:set>
                                      <p:cBhvr>
                                        <p:cTn id="194" dur="1" fill="hold">
                                          <p:stCondLst>
                                            <p:cond delay="499"/>
                                          </p:stCondLst>
                                        </p:cTn>
                                        <p:tgtEl>
                                          <p:spTgt spid="67">
                                            <p:txEl>
                                              <p:pRg st="0" end="0"/>
                                            </p:txEl>
                                          </p:spTgt>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97" dur="500"/>
                                        <p:tgtEl>
                                          <p:spTgt spid="67">
                                            <p:txEl>
                                              <p:pRg st="1" end="1"/>
                                            </p:txEl>
                                          </p:spTgt>
                                        </p:tgtEl>
                                        <p:attrNameLst>
                                          <p:attrName>ppt_y</p:attrName>
                                        </p:attrNameLst>
                                      </p:cBhvr>
                                      <p:tavLst>
                                        <p:tav tm="0">
                                          <p:val>
                                            <p:strVal val="ppt_y"/>
                                          </p:val>
                                        </p:tav>
                                        <p:tav tm="100000">
                                          <p:val>
                                            <p:strVal val="1+ppt_h/2"/>
                                          </p:val>
                                        </p:tav>
                                      </p:tavLst>
                                    </p:anim>
                                    <p:set>
                                      <p:cBhvr>
                                        <p:cTn id="198" dur="1" fill="hold">
                                          <p:stCondLst>
                                            <p:cond delay="499"/>
                                          </p:stCondLst>
                                        </p:cTn>
                                        <p:tgtEl>
                                          <p:spTgt spid="67">
                                            <p:txEl>
                                              <p:pRg st="1" end="1"/>
                                            </p:txEl>
                                          </p:spTgt>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201" dur="500"/>
                                        <p:tgtEl>
                                          <p:spTgt spid="67">
                                            <p:txEl>
                                              <p:pRg st="2" end="2"/>
                                            </p:txEl>
                                          </p:spTgt>
                                        </p:tgtEl>
                                        <p:attrNameLst>
                                          <p:attrName>ppt_y</p:attrName>
                                        </p:attrNameLst>
                                      </p:cBhvr>
                                      <p:tavLst>
                                        <p:tav tm="0">
                                          <p:val>
                                            <p:strVal val="ppt_y"/>
                                          </p:val>
                                        </p:tav>
                                        <p:tav tm="100000">
                                          <p:val>
                                            <p:strVal val="1+ppt_h/2"/>
                                          </p:val>
                                        </p:tav>
                                      </p:tavLst>
                                    </p:anim>
                                    <p:set>
                                      <p:cBhvr>
                                        <p:cTn id="202" dur="1" fill="hold">
                                          <p:stCondLst>
                                            <p:cond delay="499"/>
                                          </p:stCondLst>
                                        </p:cTn>
                                        <p:tgtEl>
                                          <p:spTgt spid="67">
                                            <p:txEl>
                                              <p:pRg st="2" end="2"/>
                                            </p:txEl>
                                          </p:spTgt>
                                        </p:tgtEl>
                                        <p:attrNameLst>
                                          <p:attrName>style.visibility</p:attrName>
                                        </p:attrNameLst>
                                      </p:cBhvr>
                                      <p:to>
                                        <p:strVal val="hidden"/>
                                      </p:to>
                                    </p:set>
                                  </p:childTnLst>
                                </p:cTn>
                              </p:par>
                              <p:par>
                                <p:cTn id="203" presetID="2" presetClass="exit" presetSubtype="4" fill="hold" grpId="1" nodeType="withEffect">
                                  <p:stCondLst>
                                    <p:cond delay="0"/>
                                  </p:stCondLst>
                                  <p:childTnLst>
                                    <p:anim calcmode="lin" valueType="num">
                                      <p:cBhvr additive="base">
                                        <p:cTn id="204"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5" dur="500"/>
                                        <p:tgtEl>
                                          <p:spTgt spid="67">
                                            <p:txEl>
                                              <p:pRg st="3" end="3"/>
                                            </p:txEl>
                                          </p:spTgt>
                                        </p:tgtEl>
                                        <p:attrNameLst>
                                          <p:attrName>ppt_y</p:attrName>
                                        </p:attrNameLst>
                                      </p:cBhvr>
                                      <p:tavLst>
                                        <p:tav tm="0">
                                          <p:val>
                                            <p:strVal val="ppt_y"/>
                                          </p:val>
                                        </p:tav>
                                        <p:tav tm="100000">
                                          <p:val>
                                            <p:strVal val="1+ppt_h/2"/>
                                          </p:val>
                                        </p:tav>
                                      </p:tavLst>
                                    </p:anim>
                                    <p:set>
                                      <p:cBhvr>
                                        <p:cTn id="206" dur="1" fill="hold">
                                          <p:stCondLst>
                                            <p:cond delay="499"/>
                                          </p:stCondLst>
                                        </p:cTn>
                                        <p:tgtEl>
                                          <p:spTgt spid="67">
                                            <p:txEl>
                                              <p:pRg st="3" end="3"/>
                                            </p:txEl>
                                          </p:spTgt>
                                        </p:tgtEl>
                                        <p:attrNameLst>
                                          <p:attrName>style.visibility</p:attrName>
                                        </p:attrNameLst>
                                      </p:cBhvr>
                                      <p:to>
                                        <p:strVal val="hidden"/>
                                      </p:to>
                                    </p:set>
                                  </p:childTnLst>
                                </p:cTn>
                              </p:par>
                              <p:par>
                                <p:cTn id="207" presetID="2" presetClass="exit" presetSubtype="4" fill="hold" grpId="1" nodeType="withEffect">
                                  <p:stCondLst>
                                    <p:cond delay="0"/>
                                  </p:stCondLst>
                                  <p:childTnLst>
                                    <p:anim calcmode="lin" valueType="num">
                                      <p:cBhvr additive="base">
                                        <p:cTn id="208"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09" dur="500"/>
                                        <p:tgtEl>
                                          <p:spTgt spid="67">
                                            <p:txEl>
                                              <p:pRg st="4" end="4"/>
                                            </p:txEl>
                                          </p:spTgt>
                                        </p:tgtEl>
                                        <p:attrNameLst>
                                          <p:attrName>ppt_y</p:attrName>
                                        </p:attrNameLst>
                                      </p:cBhvr>
                                      <p:tavLst>
                                        <p:tav tm="0">
                                          <p:val>
                                            <p:strVal val="ppt_y"/>
                                          </p:val>
                                        </p:tav>
                                        <p:tav tm="100000">
                                          <p:val>
                                            <p:strVal val="1+ppt_h/2"/>
                                          </p:val>
                                        </p:tav>
                                      </p:tavLst>
                                    </p:anim>
                                    <p:set>
                                      <p:cBhvr>
                                        <p:cTn id="210" dur="1" fill="hold">
                                          <p:stCondLst>
                                            <p:cond delay="499"/>
                                          </p:stCondLst>
                                        </p:cTn>
                                        <p:tgtEl>
                                          <p:spTgt spid="67">
                                            <p:txEl>
                                              <p:pRg st="4" end="4"/>
                                            </p:txEl>
                                          </p:spTgt>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13" dur="500"/>
                                        <p:tgtEl>
                                          <p:spTgt spid="67">
                                            <p:txEl>
                                              <p:pRg st="5" end="5"/>
                                            </p:txEl>
                                          </p:spTgt>
                                        </p:tgtEl>
                                        <p:attrNameLst>
                                          <p:attrName>ppt_y</p:attrName>
                                        </p:attrNameLst>
                                      </p:cBhvr>
                                      <p:tavLst>
                                        <p:tav tm="0">
                                          <p:val>
                                            <p:strVal val="ppt_y"/>
                                          </p:val>
                                        </p:tav>
                                        <p:tav tm="100000">
                                          <p:val>
                                            <p:strVal val="1+ppt_h/2"/>
                                          </p:val>
                                        </p:tav>
                                      </p:tavLst>
                                    </p:anim>
                                    <p:set>
                                      <p:cBhvr>
                                        <p:cTn id="214" dur="1" fill="hold">
                                          <p:stCondLst>
                                            <p:cond delay="499"/>
                                          </p:stCondLst>
                                        </p:cTn>
                                        <p:tgtEl>
                                          <p:spTgt spid="67">
                                            <p:txEl>
                                              <p:pRg st="5" end="5"/>
                                            </p:txEl>
                                          </p:spTgt>
                                        </p:tgtEl>
                                        <p:attrNameLst>
                                          <p:attrName>style.visibility</p:attrName>
                                        </p:attrNameLst>
                                      </p:cBhvr>
                                      <p:to>
                                        <p:strVal val="hidden"/>
                                      </p:to>
                                    </p:set>
                                  </p:childTnLst>
                                </p:cTn>
                              </p:par>
                              <p:par>
                                <p:cTn id="215" presetID="2" presetClass="exit" presetSubtype="4" fill="hold" grpId="1" nodeType="withEffect">
                                  <p:stCondLst>
                                    <p:cond delay="0"/>
                                  </p:stCondLst>
                                  <p:childTnLst>
                                    <p:anim calcmode="lin" valueType="num">
                                      <p:cBhvr additive="base">
                                        <p:cTn id="216"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17" dur="500"/>
                                        <p:tgtEl>
                                          <p:spTgt spid="67">
                                            <p:txEl>
                                              <p:pRg st="6" end="6"/>
                                            </p:txEl>
                                          </p:spTgt>
                                        </p:tgtEl>
                                        <p:attrNameLst>
                                          <p:attrName>ppt_y</p:attrName>
                                        </p:attrNameLst>
                                      </p:cBhvr>
                                      <p:tavLst>
                                        <p:tav tm="0">
                                          <p:val>
                                            <p:strVal val="ppt_y"/>
                                          </p:val>
                                        </p:tav>
                                        <p:tav tm="100000">
                                          <p:val>
                                            <p:strVal val="1+ppt_h/2"/>
                                          </p:val>
                                        </p:tav>
                                      </p:tavLst>
                                    </p:anim>
                                    <p:set>
                                      <p:cBhvr>
                                        <p:cTn id="218" dur="1" fill="hold">
                                          <p:stCondLst>
                                            <p:cond delay="499"/>
                                          </p:stCondLst>
                                        </p:cTn>
                                        <p:tgtEl>
                                          <p:spTgt spid="67">
                                            <p:txEl>
                                              <p:pRg st="6" end="6"/>
                                            </p:txEl>
                                          </p:spTgt>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221" dur="500"/>
                                        <p:tgtEl>
                                          <p:spTgt spid="67">
                                            <p:txEl>
                                              <p:pRg st="7" end="7"/>
                                            </p:txEl>
                                          </p:spTgt>
                                        </p:tgtEl>
                                        <p:attrNameLst>
                                          <p:attrName>ppt_y</p:attrName>
                                        </p:attrNameLst>
                                      </p:cBhvr>
                                      <p:tavLst>
                                        <p:tav tm="0">
                                          <p:val>
                                            <p:strVal val="ppt_y"/>
                                          </p:val>
                                        </p:tav>
                                        <p:tav tm="100000">
                                          <p:val>
                                            <p:strVal val="1+ppt_h/2"/>
                                          </p:val>
                                        </p:tav>
                                      </p:tavLst>
                                    </p:anim>
                                    <p:set>
                                      <p:cBhvr>
                                        <p:cTn id="222" dur="1" fill="hold">
                                          <p:stCondLst>
                                            <p:cond delay="499"/>
                                          </p:stCondLst>
                                        </p:cTn>
                                        <p:tgtEl>
                                          <p:spTgt spid="67">
                                            <p:txEl>
                                              <p:pRg st="7" end="7"/>
                                            </p:txEl>
                                          </p:spTgt>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225" dur="500"/>
                                        <p:tgtEl>
                                          <p:spTgt spid="67">
                                            <p:txEl>
                                              <p:pRg st="8" end="8"/>
                                            </p:txEl>
                                          </p:spTgt>
                                        </p:tgtEl>
                                        <p:attrNameLst>
                                          <p:attrName>ppt_y</p:attrName>
                                        </p:attrNameLst>
                                      </p:cBhvr>
                                      <p:tavLst>
                                        <p:tav tm="0">
                                          <p:val>
                                            <p:strVal val="ppt_y"/>
                                          </p:val>
                                        </p:tav>
                                        <p:tav tm="100000">
                                          <p:val>
                                            <p:strVal val="1+ppt_h/2"/>
                                          </p:val>
                                        </p:tav>
                                      </p:tavLst>
                                    </p:anim>
                                    <p:set>
                                      <p:cBhvr>
                                        <p:cTn id="226" dur="1" fill="hold">
                                          <p:stCondLst>
                                            <p:cond delay="499"/>
                                          </p:stCondLst>
                                        </p:cTn>
                                        <p:tgtEl>
                                          <p:spTgt spid="67">
                                            <p:txEl>
                                              <p:pRg st="8" end="8"/>
                                            </p:txEl>
                                          </p:spTgt>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229" dur="500"/>
                                        <p:tgtEl>
                                          <p:spTgt spid="67">
                                            <p:txEl>
                                              <p:pRg st="9" end="9"/>
                                            </p:txEl>
                                          </p:spTgt>
                                        </p:tgtEl>
                                        <p:attrNameLst>
                                          <p:attrName>ppt_y</p:attrName>
                                        </p:attrNameLst>
                                      </p:cBhvr>
                                      <p:tavLst>
                                        <p:tav tm="0">
                                          <p:val>
                                            <p:strVal val="ppt_y"/>
                                          </p:val>
                                        </p:tav>
                                        <p:tav tm="100000">
                                          <p:val>
                                            <p:strVal val="1+ppt_h/2"/>
                                          </p:val>
                                        </p:tav>
                                      </p:tavLst>
                                    </p:anim>
                                    <p:set>
                                      <p:cBhvr>
                                        <p:cTn id="230" dur="1" fill="hold">
                                          <p:stCondLst>
                                            <p:cond delay="499"/>
                                          </p:stCondLst>
                                        </p:cTn>
                                        <p:tgtEl>
                                          <p:spTgt spid="67">
                                            <p:txEl>
                                              <p:pRg st="9" end="9"/>
                                            </p:txEl>
                                          </p:spTgt>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233" dur="500"/>
                                        <p:tgtEl>
                                          <p:spTgt spid="67">
                                            <p:txEl>
                                              <p:pRg st="10" end="10"/>
                                            </p:txEl>
                                          </p:spTgt>
                                        </p:tgtEl>
                                        <p:attrNameLst>
                                          <p:attrName>ppt_y</p:attrName>
                                        </p:attrNameLst>
                                      </p:cBhvr>
                                      <p:tavLst>
                                        <p:tav tm="0">
                                          <p:val>
                                            <p:strVal val="ppt_y"/>
                                          </p:val>
                                        </p:tav>
                                        <p:tav tm="100000">
                                          <p:val>
                                            <p:strVal val="1+ppt_h/2"/>
                                          </p:val>
                                        </p:tav>
                                      </p:tavLst>
                                    </p:anim>
                                    <p:set>
                                      <p:cBhvr>
                                        <p:cTn id="234" dur="1" fill="hold">
                                          <p:stCondLst>
                                            <p:cond delay="499"/>
                                          </p:stCondLst>
                                        </p:cTn>
                                        <p:tgtEl>
                                          <p:spTgt spid="67">
                                            <p:txEl>
                                              <p:pRg st="10" end="10"/>
                                            </p:txEl>
                                          </p:spTgt>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237" dur="500"/>
                                        <p:tgtEl>
                                          <p:spTgt spid="67">
                                            <p:txEl>
                                              <p:pRg st="11" end="11"/>
                                            </p:tx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7">
                                            <p:txEl>
                                              <p:pRg st="11" end="11"/>
                                            </p:tx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241" dur="500"/>
                                        <p:tgtEl>
                                          <p:spTgt spid="67">
                                            <p:txEl>
                                              <p:pRg st="12" end="12"/>
                                            </p:tx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7">
                                            <p:txEl>
                                              <p:pRg st="12" end="12"/>
                                            </p:tx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245" dur="500"/>
                                        <p:tgtEl>
                                          <p:spTgt spid="67">
                                            <p:txEl>
                                              <p:pRg st="13" end="13"/>
                                            </p:tx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7">
                                            <p:txEl>
                                              <p:pRg st="13" end="13"/>
                                            </p:tx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249" dur="500"/>
                                        <p:tgtEl>
                                          <p:spTgt spid="67">
                                            <p:txEl>
                                              <p:pRg st="14" end="14"/>
                                            </p:tx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7">
                                            <p:txEl>
                                              <p:pRg st="14" end="14"/>
                                            </p:tx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253" dur="500"/>
                                        <p:tgtEl>
                                          <p:spTgt spid="67">
                                            <p:txEl>
                                              <p:pRg st="15" end="15"/>
                                            </p:tx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7">
                                            <p:txEl>
                                              <p:pRg st="15" end="15"/>
                                            </p:tx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7">
                                            <p:bg/>
                                          </p:spTgt>
                                        </p:tgtEl>
                                        <p:attrNameLst>
                                          <p:attrName>ppt_x</p:attrName>
                                        </p:attrNameLst>
                                      </p:cBhvr>
                                      <p:tavLst>
                                        <p:tav tm="0">
                                          <p:val>
                                            <p:strVal val="ppt_x"/>
                                          </p:val>
                                        </p:tav>
                                        <p:tav tm="100000">
                                          <p:val>
                                            <p:strVal val="ppt_x"/>
                                          </p:val>
                                        </p:tav>
                                      </p:tavLst>
                                    </p:anim>
                                    <p:anim calcmode="lin" valueType="num">
                                      <p:cBhvr additive="base">
                                        <p:cTn id="257" dur="500"/>
                                        <p:tgtEl>
                                          <p:spTgt spid="67">
                                            <p:bg/>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7">
                                            <p:bg/>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7"/>
                                        </p:tgtEl>
                                        <p:attrNameLst>
                                          <p:attrName>ppt_x</p:attrName>
                                        </p:attrNameLst>
                                      </p:cBhvr>
                                      <p:tavLst>
                                        <p:tav tm="0">
                                          <p:val>
                                            <p:strVal val="ppt_x"/>
                                          </p:val>
                                        </p:tav>
                                        <p:tav tm="100000">
                                          <p:val>
                                            <p:strVal val="ppt_x"/>
                                          </p:val>
                                        </p:tav>
                                      </p:tavLst>
                                    </p:anim>
                                    <p:anim calcmode="lin" valueType="num">
                                      <p:cBhvr additive="base">
                                        <p:cTn id="261" dur="500"/>
                                        <p:tgtEl>
                                          <p:spTgt spid="77"/>
                                        </p:tgtEl>
                                        <p:attrNameLst>
                                          <p:attrName>ppt_y</p:attrName>
                                        </p:attrNameLst>
                                      </p:cBhvr>
                                      <p:tavLst>
                                        <p:tav tm="0">
                                          <p:val>
                                            <p:strVal val="ppt_y"/>
                                          </p:val>
                                        </p:tav>
                                        <p:tav tm="100000">
                                          <p:val>
                                            <p:strVal val="1+ppt_h/2"/>
                                          </p:val>
                                        </p:tav>
                                      </p:tavLst>
                                    </p:anim>
                                    <p:set>
                                      <p:cBhvr>
                                        <p:cTn id="262" dur="1" fill="hold">
                                          <p:stCondLst>
                                            <p:cond delay="499"/>
                                          </p:stCondLst>
                                        </p:cTn>
                                        <p:tgtEl>
                                          <p:spTgt spid="77"/>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12"/>
                                        </p:tgtEl>
                                        <p:attrNameLst>
                                          <p:attrName>ppt_x</p:attrName>
                                        </p:attrNameLst>
                                      </p:cBhvr>
                                      <p:tavLst>
                                        <p:tav tm="0">
                                          <p:val>
                                            <p:strVal val="ppt_x"/>
                                          </p:val>
                                        </p:tav>
                                        <p:tav tm="100000">
                                          <p:val>
                                            <p:strVal val="ppt_x"/>
                                          </p:val>
                                        </p:tav>
                                      </p:tavLst>
                                    </p:anim>
                                    <p:anim calcmode="lin" valueType="num">
                                      <p:cBhvr additive="base">
                                        <p:cTn id="265" dur="500"/>
                                        <p:tgtEl>
                                          <p:spTgt spid="12"/>
                                        </p:tgtEl>
                                        <p:attrNameLst>
                                          <p:attrName>ppt_y</p:attrName>
                                        </p:attrNameLst>
                                      </p:cBhvr>
                                      <p:tavLst>
                                        <p:tav tm="0">
                                          <p:val>
                                            <p:strVal val="ppt_y"/>
                                          </p:val>
                                        </p:tav>
                                        <p:tav tm="100000">
                                          <p:val>
                                            <p:strVal val="1+ppt_h/2"/>
                                          </p:val>
                                        </p:tav>
                                      </p:tavLst>
                                    </p:anim>
                                    <p:set>
                                      <p:cBhvr>
                                        <p:cTn id="266" dur="1" fill="hold">
                                          <p:stCondLst>
                                            <p:cond delay="499"/>
                                          </p:stCondLst>
                                        </p:cTn>
                                        <p:tgtEl>
                                          <p:spTgt spid="1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39"/>
                                        </p:tgtEl>
                                        <p:attrNameLst>
                                          <p:attrName>style.visibility</p:attrName>
                                        </p:attrNameLst>
                                      </p:cBhvr>
                                      <p:to>
                                        <p:strVal val="visible"/>
                                      </p:to>
                                    </p:set>
                                    <p:animEffect transition="in" filter="fade">
                                      <p:cBhvr>
                                        <p:cTn id="271" dur="500"/>
                                        <p:tgtEl>
                                          <p:spTgt spid="339"/>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376"/>
                                        </p:tgtEl>
                                        <p:attrNameLst>
                                          <p:attrName>style.visibility</p:attrName>
                                        </p:attrNameLst>
                                      </p:cBhvr>
                                      <p:to>
                                        <p:strVal val="visible"/>
                                      </p:to>
                                    </p:set>
                                    <p:animEffect transition="in" filter="wipe(left)">
                                      <p:cBhvr>
                                        <p:cTn id="275" dur="500"/>
                                        <p:tgtEl>
                                          <p:spTgt spid="376"/>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340"/>
                                        </p:tgtEl>
                                        <p:attrNameLst>
                                          <p:attrName>style.visibility</p:attrName>
                                        </p:attrNameLst>
                                      </p:cBhvr>
                                      <p:to>
                                        <p:strVal val="visible"/>
                                      </p:to>
                                    </p:set>
                                    <p:animEffect transition="in" filter="wipe(left)">
                                      <p:cBhvr>
                                        <p:cTn id="278" dur="500"/>
                                        <p:tgtEl>
                                          <p:spTgt spid="340"/>
                                        </p:tgtEl>
                                      </p:cBhvr>
                                    </p:animEffect>
                                  </p:childTnLst>
                                </p:cTn>
                              </p:par>
                              <p:par>
                                <p:cTn id="279" presetID="22" presetClass="entr" presetSubtype="8" fill="hold" grpId="0" nodeType="withEffect">
                                  <p:stCondLst>
                                    <p:cond delay="0"/>
                                  </p:stCondLst>
                                  <p:childTnLst>
                                    <p:set>
                                      <p:cBhvr>
                                        <p:cTn id="280" dur="1" fill="hold">
                                          <p:stCondLst>
                                            <p:cond delay="0"/>
                                          </p:stCondLst>
                                        </p:cTn>
                                        <p:tgtEl>
                                          <p:spTgt spid="341"/>
                                        </p:tgtEl>
                                        <p:attrNameLst>
                                          <p:attrName>style.visibility</p:attrName>
                                        </p:attrNameLst>
                                      </p:cBhvr>
                                      <p:to>
                                        <p:strVal val="visible"/>
                                      </p:to>
                                    </p:set>
                                    <p:animEffect transition="in" filter="wipe(left)">
                                      <p:cBhvr>
                                        <p:cTn id="281" dur="500"/>
                                        <p:tgtEl>
                                          <p:spTgt spid="341"/>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346"/>
                                        </p:tgtEl>
                                        <p:attrNameLst>
                                          <p:attrName>style.visibility</p:attrName>
                                        </p:attrNameLst>
                                      </p:cBhvr>
                                      <p:to>
                                        <p:strVal val="visible"/>
                                      </p:to>
                                    </p:set>
                                    <p:animEffect transition="in" filter="wipe(left)">
                                      <p:cBhvr>
                                        <p:cTn id="284" dur="500"/>
                                        <p:tgtEl>
                                          <p:spTgt spid="346"/>
                                        </p:tgtEl>
                                      </p:cBhvr>
                                    </p:animEffect>
                                  </p:childTnLst>
                                </p:cTn>
                              </p:par>
                              <p:par>
                                <p:cTn id="285" presetID="10" presetClass="entr" presetSubtype="0" fill="hold" nodeType="withEffect">
                                  <p:stCondLst>
                                    <p:cond delay="0"/>
                                  </p:stCondLst>
                                  <p:childTnLst>
                                    <p:set>
                                      <p:cBhvr>
                                        <p:cTn id="286" dur="1" fill="hold">
                                          <p:stCondLst>
                                            <p:cond delay="0"/>
                                          </p:stCondLst>
                                        </p:cTn>
                                        <p:tgtEl>
                                          <p:spTgt spid="348"/>
                                        </p:tgtEl>
                                        <p:attrNameLst>
                                          <p:attrName>style.visibility</p:attrName>
                                        </p:attrNameLst>
                                      </p:cBhvr>
                                      <p:to>
                                        <p:strVal val="visible"/>
                                      </p:to>
                                    </p:set>
                                    <p:animEffect transition="in" filter="fade">
                                      <p:cBhvr>
                                        <p:cTn id="287" dur="500"/>
                                        <p:tgtEl>
                                          <p:spTgt spid="348"/>
                                        </p:tgtEl>
                                      </p:cBhvr>
                                    </p:animEffec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68">
                                            <p:bg/>
                                          </p:spTgt>
                                        </p:tgtEl>
                                        <p:attrNameLst>
                                          <p:attrName>style.visibility</p:attrName>
                                        </p:attrNameLst>
                                      </p:cBhvr>
                                      <p:to>
                                        <p:strVal val="visible"/>
                                      </p:to>
                                    </p:set>
                                    <p:anim calcmode="lin" valueType="num">
                                      <p:cBhvr additive="base">
                                        <p:cTn id="292" dur="500" fill="hold"/>
                                        <p:tgtEl>
                                          <p:spTgt spid="68">
                                            <p:bg/>
                                          </p:spTgt>
                                        </p:tgtEl>
                                        <p:attrNameLst>
                                          <p:attrName>ppt_x</p:attrName>
                                        </p:attrNameLst>
                                      </p:cBhvr>
                                      <p:tavLst>
                                        <p:tav tm="0">
                                          <p:val>
                                            <p:strVal val="#ppt_x"/>
                                          </p:val>
                                        </p:tav>
                                        <p:tav tm="100000">
                                          <p:val>
                                            <p:strVal val="#ppt_x"/>
                                          </p:val>
                                        </p:tav>
                                      </p:tavLst>
                                    </p:anim>
                                    <p:anim calcmode="lin" valueType="num">
                                      <p:cBhvr additive="base">
                                        <p:cTn id="293" dur="500" fill="hold"/>
                                        <p:tgtEl>
                                          <p:spTgt spid="68">
                                            <p:bg/>
                                          </p:spTgt>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68">
                                            <p:txEl>
                                              <p:pRg st="0" end="0"/>
                                            </p:txEl>
                                          </p:spTgt>
                                        </p:tgtEl>
                                        <p:attrNameLst>
                                          <p:attrName>style.visibility</p:attrName>
                                        </p:attrNameLst>
                                      </p:cBhvr>
                                      <p:to>
                                        <p:strVal val="visible"/>
                                      </p:to>
                                    </p:set>
                                    <p:anim calcmode="lin" valueType="num">
                                      <p:cBhvr additive="base">
                                        <p:cTn id="29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297"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68">
                                            <p:txEl>
                                              <p:pRg st="1" end="1"/>
                                            </p:txEl>
                                          </p:spTgt>
                                        </p:tgtEl>
                                        <p:attrNameLst>
                                          <p:attrName>style.visibility</p:attrName>
                                        </p:attrNameLst>
                                      </p:cBhvr>
                                      <p:to>
                                        <p:strVal val="visible"/>
                                      </p:to>
                                    </p:set>
                                    <p:anim calcmode="lin" valueType="num">
                                      <p:cBhvr additive="base">
                                        <p:cTn id="300"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68">
                                            <p:txEl>
                                              <p:pRg st="2" end="2"/>
                                            </p:txEl>
                                          </p:spTgt>
                                        </p:tgtEl>
                                        <p:attrNameLst>
                                          <p:attrName>style.visibility</p:attrName>
                                        </p:attrNameLst>
                                      </p:cBhvr>
                                      <p:to>
                                        <p:strVal val="visible"/>
                                      </p:to>
                                    </p:set>
                                    <p:anim calcmode="lin" valueType="num">
                                      <p:cBhvr additive="base">
                                        <p:cTn id="30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305" dur="500" fill="hold"/>
                                        <p:tgtEl>
                                          <p:spTgt spid="68">
                                            <p:txEl>
                                              <p:pRg st="2" end="2"/>
                                            </p:txEl>
                                          </p:spTgt>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68">
                                            <p:txEl>
                                              <p:pRg st="3" end="3"/>
                                            </p:txEl>
                                          </p:spTgt>
                                        </p:tgtEl>
                                        <p:attrNameLst>
                                          <p:attrName>style.visibility</p:attrName>
                                        </p:attrNameLst>
                                      </p:cBhvr>
                                      <p:to>
                                        <p:strVal val="visible"/>
                                      </p:to>
                                    </p:set>
                                    <p:anim calcmode="lin" valueType="num">
                                      <p:cBhvr additive="base">
                                        <p:cTn id="308"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68">
                                            <p:txEl>
                                              <p:pRg st="4" end="4"/>
                                            </p:txEl>
                                          </p:spTgt>
                                        </p:tgtEl>
                                        <p:attrNameLst>
                                          <p:attrName>style.visibility</p:attrName>
                                        </p:attrNameLst>
                                      </p:cBhvr>
                                      <p:to>
                                        <p:strVal val="visible"/>
                                      </p:to>
                                    </p:set>
                                    <p:anim calcmode="lin" valueType="num">
                                      <p:cBhvr additive="base">
                                        <p:cTn id="31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13"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68">
                                            <p:txEl>
                                              <p:pRg st="5" end="5"/>
                                            </p:txEl>
                                          </p:spTgt>
                                        </p:tgtEl>
                                        <p:attrNameLst>
                                          <p:attrName>style.visibility</p:attrName>
                                        </p:attrNameLst>
                                      </p:cBhvr>
                                      <p:to>
                                        <p:strVal val="visible"/>
                                      </p:to>
                                    </p:set>
                                    <p:anim calcmode="lin" valueType="num">
                                      <p:cBhvr additive="base">
                                        <p:cTn id="316"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68">
                                            <p:txEl>
                                              <p:pRg st="5" end="5"/>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68">
                                            <p:txEl>
                                              <p:pRg st="6" end="6"/>
                                            </p:txEl>
                                          </p:spTgt>
                                        </p:tgtEl>
                                        <p:attrNameLst>
                                          <p:attrName>style.visibility</p:attrName>
                                        </p:attrNameLst>
                                      </p:cBhvr>
                                      <p:to>
                                        <p:strVal val="visible"/>
                                      </p:to>
                                    </p:set>
                                    <p:anim calcmode="lin" valueType="num">
                                      <p:cBhvr additive="base">
                                        <p:cTn id="320"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321"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68">
                                            <p:txEl>
                                              <p:pRg st="7" end="7"/>
                                            </p:txEl>
                                          </p:spTgt>
                                        </p:tgtEl>
                                        <p:attrNameLst>
                                          <p:attrName>style.visibility</p:attrName>
                                        </p:attrNameLst>
                                      </p:cBhvr>
                                      <p:to>
                                        <p:strVal val="visible"/>
                                      </p:to>
                                    </p:set>
                                    <p:anim calcmode="lin" valueType="num">
                                      <p:cBhvr additive="base">
                                        <p:cTn id="324"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68">
                                            <p:txEl>
                                              <p:pRg st="8" end="8"/>
                                            </p:txEl>
                                          </p:spTgt>
                                        </p:tgtEl>
                                        <p:attrNameLst>
                                          <p:attrName>style.visibility</p:attrName>
                                        </p:attrNameLst>
                                      </p:cBhvr>
                                      <p:to>
                                        <p:strVal val="visible"/>
                                      </p:to>
                                    </p:set>
                                    <p:anim calcmode="lin" valueType="num">
                                      <p:cBhvr additive="base">
                                        <p:cTn id="328"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329"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68">
                                            <p:txEl>
                                              <p:pRg st="9" end="9"/>
                                            </p:txEl>
                                          </p:spTgt>
                                        </p:tgtEl>
                                        <p:attrNameLst>
                                          <p:attrName>style.visibility</p:attrName>
                                        </p:attrNameLst>
                                      </p:cBhvr>
                                      <p:to>
                                        <p:strVal val="visible"/>
                                      </p:to>
                                    </p:set>
                                    <p:anim calcmode="lin" valueType="num">
                                      <p:cBhvr additive="base">
                                        <p:cTn id="332"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68">
                                            <p:txEl>
                                              <p:pRg st="10" end="10"/>
                                            </p:txEl>
                                          </p:spTgt>
                                        </p:tgtEl>
                                        <p:attrNameLst>
                                          <p:attrName>style.visibility</p:attrName>
                                        </p:attrNameLst>
                                      </p:cBhvr>
                                      <p:to>
                                        <p:strVal val="visible"/>
                                      </p:to>
                                    </p:set>
                                    <p:anim calcmode="lin" valueType="num">
                                      <p:cBhvr additive="base">
                                        <p:cTn id="336"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337"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68">
                                            <p:txEl>
                                              <p:pRg st="11" end="11"/>
                                            </p:txEl>
                                          </p:spTgt>
                                        </p:tgtEl>
                                        <p:attrNameLst>
                                          <p:attrName>style.visibility</p:attrName>
                                        </p:attrNameLst>
                                      </p:cBhvr>
                                      <p:to>
                                        <p:strVal val="visible"/>
                                      </p:to>
                                    </p:set>
                                    <p:anim calcmode="lin" valueType="num">
                                      <p:cBhvr additive="base">
                                        <p:cTn id="340"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68">
                                            <p:txEl>
                                              <p:pRg st="12" end="12"/>
                                            </p:txEl>
                                          </p:spTgt>
                                        </p:tgtEl>
                                        <p:attrNameLst>
                                          <p:attrName>style.visibility</p:attrName>
                                        </p:attrNameLst>
                                      </p:cBhvr>
                                      <p:to>
                                        <p:strVal val="visible"/>
                                      </p:to>
                                    </p:set>
                                    <p:anim calcmode="lin" valueType="num">
                                      <p:cBhvr additive="base">
                                        <p:cTn id="344"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345" dur="500" fill="hold"/>
                                        <p:tgtEl>
                                          <p:spTgt spid="68">
                                            <p:txEl>
                                              <p:pRg st="12" end="12"/>
                                            </p:txEl>
                                          </p:spTgt>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68">
                                            <p:txEl>
                                              <p:pRg st="13" end="13"/>
                                            </p:txEl>
                                          </p:spTgt>
                                        </p:tgtEl>
                                        <p:attrNameLst>
                                          <p:attrName>style.visibility</p:attrName>
                                        </p:attrNameLst>
                                      </p:cBhvr>
                                      <p:to>
                                        <p:strVal val="visible"/>
                                      </p:to>
                                    </p:set>
                                    <p:anim calcmode="lin" valueType="num">
                                      <p:cBhvr additive="base">
                                        <p:cTn id="348" dur="500" fill="hold"/>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349" dur="500" fill="hold"/>
                                        <p:tgtEl>
                                          <p:spTgt spid="68">
                                            <p:txEl>
                                              <p:pRg st="13" end="13"/>
                                            </p:txEl>
                                          </p:spTgt>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68">
                                            <p:txEl>
                                              <p:pRg st="14" end="14"/>
                                            </p:txEl>
                                          </p:spTgt>
                                        </p:tgtEl>
                                        <p:attrNameLst>
                                          <p:attrName>style.visibility</p:attrName>
                                        </p:attrNameLst>
                                      </p:cBhvr>
                                      <p:to>
                                        <p:strVal val="visible"/>
                                      </p:to>
                                    </p:set>
                                    <p:anim calcmode="lin" valueType="num">
                                      <p:cBhvr additive="base">
                                        <p:cTn id="352" dur="500" fill="hold"/>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353" dur="500" fill="hold"/>
                                        <p:tgtEl>
                                          <p:spTgt spid="68">
                                            <p:txEl>
                                              <p:pRg st="14" end="14"/>
                                            </p:txEl>
                                          </p:spTgt>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68">
                                            <p:txEl>
                                              <p:pRg st="15" end="15"/>
                                            </p:txEl>
                                          </p:spTgt>
                                        </p:tgtEl>
                                        <p:attrNameLst>
                                          <p:attrName>style.visibility</p:attrName>
                                        </p:attrNameLst>
                                      </p:cBhvr>
                                      <p:to>
                                        <p:strVal val="visible"/>
                                      </p:to>
                                    </p:set>
                                    <p:anim calcmode="lin" valueType="num">
                                      <p:cBhvr additive="base">
                                        <p:cTn id="356" dur="500" fill="hold"/>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68">
                                            <p:txEl>
                                              <p:pRg st="15" end="15"/>
                                            </p:txEl>
                                          </p:spTgt>
                                        </p:tgtEl>
                                        <p:attrNameLst>
                                          <p:attrName>ppt_y</p:attrName>
                                        </p:attrNameLst>
                                      </p:cBhvr>
                                      <p:tavLst>
                                        <p:tav tm="0">
                                          <p:val>
                                            <p:strVal val="1+#ppt_h/2"/>
                                          </p:val>
                                        </p:tav>
                                        <p:tav tm="100000">
                                          <p:val>
                                            <p:strVal val="#ppt_y"/>
                                          </p:val>
                                        </p:tav>
                                      </p:tavLst>
                                    </p:anim>
                                  </p:childTnLst>
                                </p:cTn>
                              </p:par>
                              <p:par>
                                <p:cTn id="358" presetID="9" presetClass="emph" presetSubtype="0" nodeType="withEffect">
                                  <p:stCondLst>
                                    <p:cond delay="0"/>
                                  </p:stCondLst>
                                  <p:childTnLst>
                                    <p:set>
                                      <p:cBhvr>
                                        <p:cTn id="359" dur="indefinite"/>
                                        <p:tgtEl>
                                          <p:spTgt spid="68">
                                            <p:txEl>
                                              <p:pRg st="1" end="1"/>
                                            </p:txEl>
                                          </p:spTgt>
                                        </p:tgtEl>
                                        <p:attrNameLst>
                                          <p:attrName>style.opacity</p:attrName>
                                        </p:attrNameLst>
                                      </p:cBhvr>
                                      <p:to>
                                        <p:strVal val="0.25"/>
                                      </p:to>
                                    </p:set>
                                    <p:animEffect filter="image" prLst="opacity: 0.25">
                                      <p:cBhvr rctx="IE">
                                        <p:cTn id="360" dur="indefinite"/>
                                        <p:tgtEl>
                                          <p:spTgt spid="68">
                                            <p:txEl>
                                              <p:pRg st="1" end="1"/>
                                            </p:txEl>
                                          </p:spTgt>
                                        </p:tgtEl>
                                      </p:cBhvr>
                                    </p:animEffect>
                                  </p:childTnLst>
                                </p:cTn>
                              </p:par>
                              <p:par>
                                <p:cTn id="361" presetID="9" presetClass="emph" presetSubtype="0" nodeType="withEffect">
                                  <p:stCondLst>
                                    <p:cond delay="0"/>
                                  </p:stCondLst>
                                  <p:childTnLst>
                                    <p:set>
                                      <p:cBhvr>
                                        <p:cTn id="362" dur="indefinite"/>
                                        <p:tgtEl>
                                          <p:spTgt spid="68">
                                            <p:txEl>
                                              <p:pRg st="3" end="3"/>
                                            </p:txEl>
                                          </p:spTgt>
                                        </p:tgtEl>
                                        <p:attrNameLst>
                                          <p:attrName>style.opacity</p:attrName>
                                        </p:attrNameLst>
                                      </p:cBhvr>
                                      <p:to>
                                        <p:strVal val="0.25"/>
                                      </p:to>
                                    </p:set>
                                    <p:animEffect filter="image" prLst="opacity: 0.25">
                                      <p:cBhvr rctx="IE">
                                        <p:cTn id="363" dur="indefinite"/>
                                        <p:tgtEl>
                                          <p:spTgt spid="68">
                                            <p:txEl>
                                              <p:pRg st="3" end="3"/>
                                            </p:txEl>
                                          </p:spTgt>
                                        </p:tgtEl>
                                      </p:cBhvr>
                                    </p:animEffect>
                                  </p:childTnLst>
                                </p:cTn>
                              </p:par>
                              <p:par>
                                <p:cTn id="364" presetID="9" presetClass="emph" presetSubtype="0" nodeType="withEffect">
                                  <p:stCondLst>
                                    <p:cond delay="0"/>
                                  </p:stCondLst>
                                  <p:childTnLst>
                                    <p:set>
                                      <p:cBhvr>
                                        <p:cTn id="365" dur="indefinite"/>
                                        <p:tgtEl>
                                          <p:spTgt spid="68">
                                            <p:txEl>
                                              <p:pRg st="4" end="4"/>
                                            </p:txEl>
                                          </p:spTgt>
                                        </p:tgtEl>
                                        <p:attrNameLst>
                                          <p:attrName>style.opacity</p:attrName>
                                        </p:attrNameLst>
                                      </p:cBhvr>
                                      <p:to>
                                        <p:strVal val="0.25"/>
                                      </p:to>
                                    </p:set>
                                    <p:animEffect filter="image" prLst="opacity: 0.25">
                                      <p:cBhvr rctx="IE">
                                        <p:cTn id="366" dur="indefinite"/>
                                        <p:tgtEl>
                                          <p:spTgt spid="68">
                                            <p:txEl>
                                              <p:pRg st="4" end="4"/>
                                            </p:txEl>
                                          </p:spTgt>
                                        </p:tgtEl>
                                      </p:cBhvr>
                                    </p:animEffect>
                                  </p:childTnLst>
                                </p:cTn>
                              </p:par>
                              <p:par>
                                <p:cTn id="367" presetID="9" presetClass="emph" presetSubtype="0" nodeType="withEffect">
                                  <p:stCondLst>
                                    <p:cond delay="0"/>
                                  </p:stCondLst>
                                  <p:childTnLst>
                                    <p:set>
                                      <p:cBhvr>
                                        <p:cTn id="368" dur="indefinite"/>
                                        <p:tgtEl>
                                          <p:spTgt spid="68">
                                            <p:txEl>
                                              <p:pRg st="5" end="5"/>
                                            </p:txEl>
                                          </p:spTgt>
                                        </p:tgtEl>
                                        <p:attrNameLst>
                                          <p:attrName>style.opacity</p:attrName>
                                        </p:attrNameLst>
                                      </p:cBhvr>
                                      <p:to>
                                        <p:strVal val="0.25"/>
                                      </p:to>
                                    </p:set>
                                    <p:animEffect filter="image" prLst="opacity: 0.25">
                                      <p:cBhvr rctx="IE">
                                        <p:cTn id="369" dur="indefinite"/>
                                        <p:tgtEl>
                                          <p:spTgt spid="68">
                                            <p:txEl>
                                              <p:pRg st="5" end="5"/>
                                            </p:txEl>
                                          </p:spTgt>
                                        </p:tgtEl>
                                      </p:cBhvr>
                                    </p:animEffect>
                                  </p:childTnLst>
                                </p:cTn>
                              </p:par>
                              <p:par>
                                <p:cTn id="370" presetID="9" presetClass="emph" presetSubtype="0" nodeType="withEffect">
                                  <p:stCondLst>
                                    <p:cond delay="0"/>
                                  </p:stCondLst>
                                  <p:childTnLst>
                                    <p:set>
                                      <p:cBhvr>
                                        <p:cTn id="371" dur="indefinite"/>
                                        <p:tgtEl>
                                          <p:spTgt spid="68">
                                            <p:txEl>
                                              <p:pRg st="6" end="6"/>
                                            </p:txEl>
                                          </p:spTgt>
                                        </p:tgtEl>
                                        <p:attrNameLst>
                                          <p:attrName>style.opacity</p:attrName>
                                        </p:attrNameLst>
                                      </p:cBhvr>
                                      <p:to>
                                        <p:strVal val="0.25"/>
                                      </p:to>
                                    </p:set>
                                    <p:animEffect filter="image" prLst="opacity: 0.25">
                                      <p:cBhvr rctx="IE">
                                        <p:cTn id="372" dur="indefinite"/>
                                        <p:tgtEl>
                                          <p:spTgt spid="68">
                                            <p:txEl>
                                              <p:pRg st="6" end="6"/>
                                            </p:txEl>
                                          </p:spTgt>
                                        </p:tgtEl>
                                      </p:cBhvr>
                                    </p:animEffect>
                                  </p:childTnLst>
                                </p:cTn>
                              </p:par>
                              <p:par>
                                <p:cTn id="373" presetID="9" presetClass="emph" presetSubtype="0" nodeType="withEffect">
                                  <p:stCondLst>
                                    <p:cond delay="0"/>
                                  </p:stCondLst>
                                  <p:childTnLst>
                                    <p:set>
                                      <p:cBhvr>
                                        <p:cTn id="374" dur="indefinite"/>
                                        <p:tgtEl>
                                          <p:spTgt spid="68">
                                            <p:txEl>
                                              <p:pRg st="7" end="7"/>
                                            </p:txEl>
                                          </p:spTgt>
                                        </p:tgtEl>
                                        <p:attrNameLst>
                                          <p:attrName>style.opacity</p:attrName>
                                        </p:attrNameLst>
                                      </p:cBhvr>
                                      <p:to>
                                        <p:strVal val="0.25"/>
                                      </p:to>
                                    </p:set>
                                    <p:animEffect filter="image" prLst="opacity: 0.25">
                                      <p:cBhvr rctx="IE">
                                        <p:cTn id="375" dur="indefinite"/>
                                        <p:tgtEl>
                                          <p:spTgt spid="68">
                                            <p:txEl>
                                              <p:pRg st="7" end="7"/>
                                            </p:txEl>
                                          </p:spTgt>
                                        </p:tgtEl>
                                      </p:cBhvr>
                                    </p:animEffect>
                                  </p:childTnLst>
                                </p:cTn>
                              </p:par>
                              <p:par>
                                <p:cTn id="376" presetID="9" presetClass="emph" presetSubtype="0" nodeType="withEffect">
                                  <p:stCondLst>
                                    <p:cond delay="0"/>
                                  </p:stCondLst>
                                  <p:childTnLst>
                                    <p:set>
                                      <p:cBhvr>
                                        <p:cTn id="377" dur="indefinite"/>
                                        <p:tgtEl>
                                          <p:spTgt spid="68">
                                            <p:txEl>
                                              <p:pRg st="8" end="8"/>
                                            </p:txEl>
                                          </p:spTgt>
                                        </p:tgtEl>
                                        <p:attrNameLst>
                                          <p:attrName>style.opacity</p:attrName>
                                        </p:attrNameLst>
                                      </p:cBhvr>
                                      <p:to>
                                        <p:strVal val="0.25"/>
                                      </p:to>
                                    </p:set>
                                    <p:animEffect filter="image" prLst="opacity: 0.25">
                                      <p:cBhvr rctx="IE">
                                        <p:cTn id="378" dur="indefinite"/>
                                        <p:tgtEl>
                                          <p:spTgt spid="68">
                                            <p:txEl>
                                              <p:pRg st="8" end="8"/>
                                            </p:txEl>
                                          </p:spTgt>
                                        </p:tgtEl>
                                      </p:cBhvr>
                                    </p:animEffect>
                                  </p:childTnLst>
                                </p:cTn>
                              </p:par>
                              <p:par>
                                <p:cTn id="379" presetID="9" presetClass="emph" presetSubtype="0" nodeType="withEffect">
                                  <p:stCondLst>
                                    <p:cond delay="0"/>
                                  </p:stCondLst>
                                  <p:childTnLst>
                                    <p:set>
                                      <p:cBhvr>
                                        <p:cTn id="380" dur="indefinite"/>
                                        <p:tgtEl>
                                          <p:spTgt spid="68">
                                            <p:txEl>
                                              <p:pRg st="9" end="9"/>
                                            </p:txEl>
                                          </p:spTgt>
                                        </p:tgtEl>
                                        <p:attrNameLst>
                                          <p:attrName>style.opacity</p:attrName>
                                        </p:attrNameLst>
                                      </p:cBhvr>
                                      <p:to>
                                        <p:strVal val="0.25"/>
                                      </p:to>
                                    </p:set>
                                    <p:animEffect filter="image" prLst="opacity: 0.25">
                                      <p:cBhvr rctx="IE">
                                        <p:cTn id="381" dur="indefinite"/>
                                        <p:tgtEl>
                                          <p:spTgt spid="68">
                                            <p:txEl>
                                              <p:pRg st="9" end="9"/>
                                            </p:txEl>
                                          </p:spTgt>
                                        </p:tgtEl>
                                      </p:cBhvr>
                                    </p:animEffect>
                                  </p:childTnLst>
                                </p:cTn>
                              </p:par>
                              <p:par>
                                <p:cTn id="382" presetID="9" presetClass="emph" presetSubtype="0" nodeType="withEffect">
                                  <p:stCondLst>
                                    <p:cond delay="0"/>
                                  </p:stCondLst>
                                  <p:childTnLst>
                                    <p:set>
                                      <p:cBhvr>
                                        <p:cTn id="383" dur="indefinite"/>
                                        <p:tgtEl>
                                          <p:spTgt spid="68">
                                            <p:txEl>
                                              <p:pRg st="10" end="10"/>
                                            </p:txEl>
                                          </p:spTgt>
                                        </p:tgtEl>
                                        <p:attrNameLst>
                                          <p:attrName>style.opacity</p:attrName>
                                        </p:attrNameLst>
                                      </p:cBhvr>
                                      <p:to>
                                        <p:strVal val="0.25"/>
                                      </p:to>
                                    </p:set>
                                    <p:animEffect filter="image" prLst="opacity: 0.25">
                                      <p:cBhvr rctx="IE">
                                        <p:cTn id="384" dur="indefinite"/>
                                        <p:tgtEl>
                                          <p:spTgt spid="68">
                                            <p:txEl>
                                              <p:pRg st="10" end="10"/>
                                            </p:txEl>
                                          </p:spTgt>
                                        </p:tgtEl>
                                      </p:cBhvr>
                                    </p:animEffect>
                                  </p:childTnLst>
                                </p:cTn>
                              </p:par>
                              <p:par>
                                <p:cTn id="385" presetID="9" presetClass="emph" presetSubtype="0" nodeType="withEffect">
                                  <p:stCondLst>
                                    <p:cond delay="0"/>
                                  </p:stCondLst>
                                  <p:childTnLst>
                                    <p:set>
                                      <p:cBhvr>
                                        <p:cTn id="386" dur="indefinite"/>
                                        <p:tgtEl>
                                          <p:spTgt spid="68">
                                            <p:txEl>
                                              <p:pRg st="11" end="11"/>
                                            </p:txEl>
                                          </p:spTgt>
                                        </p:tgtEl>
                                        <p:attrNameLst>
                                          <p:attrName>style.opacity</p:attrName>
                                        </p:attrNameLst>
                                      </p:cBhvr>
                                      <p:to>
                                        <p:strVal val="0.25"/>
                                      </p:to>
                                    </p:set>
                                    <p:animEffect filter="image" prLst="opacity: 0.25">
                                      <p:cBhvr rctx="IE">
                                        <p:cTn id="387" dur="indefinite"/>
                                        <p:tgtEl>
                                          <p:spTgt spid="68">
                                            <p:txEl>
                                              <p:pRg st="11" end="11"/>
                                            </p:txEl>
                                          </p:spTgt>
                                        </p:tgtEl>
                                      </p:cBhvr>
                                    </p:animEffect>
                                  </p:childTnLst>
                                </p:cTn>
                              </p:par>
                              <p:par>
                                <p:cTn id="388" presetID="9" presetClass="emph" presetSubtype="0" nodeType="withEffect">
                                  <p:stCondLst>
                                    <p:cond delay="0"/>
                                  </p:stCondLst>
                                  <p:childTnLst>
                                    <p:set>
                                      <p:cBhvr>
                                        <p:cTn id="389" dur="indefinite"/>
                                        <p:tgtEl>
                                          <p:spTgt spid="68">
                                            <p:txEl>
                                              <p:pRg st="12" end="12"/>
                                            </p:txEl>
                                          </p:spTgt>
                                        </p:tgtEl>
                                        <p:attrNameLst>
                                          <p:attrName>style.opacity</p:attrName>
                                        </p:attrNameLst>
                                      </p:cBhvr>
                                      <p:to>
                                        <p:strVal val="0.25"/>
                                      </p:to>
                                    </p:set>
                                    <p:animEffect filter="image" prLst="opacity: 0.25">
                                      <p:cBhvr rctx="IE">
                                        <p:cTn id="390" dur="indefinite"/>
                                        <p:tgtEl>
                                          <p:spTgt spid="68">
                                            <p:txEl>
                                              <p:pRg st="12" end="12"/>
                                            </p:txEl>
                                          </p:spTgt>
                                        </p:tgtEl>
                                      </p:cBhvr>
                                    </p:animEffect>
                                  </p:childTnLst>
                                </p:cTn>
                              </p:par>
                              <p:par>
                                <p:cTn id="391" presetID="9" presetClass="emph" presetSubtype="0" nodeType="withEffect">
                                  <p:stCondLst>
                                    <p:cond delay="0"/>
                                  </p:stCondLst>
                                  <p:childTnLst>
                                    <p:set>
                                      <p:cBhvr>
                                        <p:cTn id="392" dur="indefinite"/>
                                        <p:tgtEl>
                                          <p:spTgt spid="68">
                                            <p:txEl>
                                              <p:pRg st="13" end="13"/>
                                            </p:txEl>
                                          </p:spTgt>
                                        </p:tgtEl>
                                        <p:attrNameLst>
                                          <p:attrName>style.opacity</p:attrName>
                                        </p:attrNameLst>
                                      </p:cBhvr>
                                      <p:to>
                                        <p:strVal val="0.25"/>
                                      </p:to>
                                    </p:set>
                                    <p:animEffect filter="image" prLst="opacity: 0.25">
                                      <p:cBhvr rctx="IE">
                                        <p:cTn id="393" dur="indefinite"/>
                                        <p:tgtEl>
                                          <p:spTgt spid="68">
                                            <p:txEl>
                                              <p:pRg st="13" end="13"/>
                                            </p:txEl>
                                          </p:spTgt>
                                        </p:tgtEl>
                                      </p:cBhvr>
                                    </p:animEffect>
                                  </p:childTnLst>
                                </p:cTn>
                              </p:par>
                              <p:par>
                                <p:cTn id="394" presetID="9" presetClass="emph" presetSubtype="0" nodeType="withEffect">
                                  <p:stCondLst>
                                    <p:cond delay="0"/>
                                  </p:stCondLst>
                                  <p:childTnLst>
                                    <p:set>
                                      <p:cBhvr>
                                        <p:cTn id="395" dur="indefinite"/>
                                        <p:tgtEl>
                                          <p:spTgt spid="68">
                                            <p:txEl>
                                              <p:pRg st="14" end="14"/>
                                            </p:txEl>
                                          </p:spTgt>
                                        </p:tgtEl>
                                        <p:attrNameLst>
                                          <p:attrName>style.opacity</p:attrName>
                                        </p:attrNameLst>
                                      </p:cBhvr>
                                      <p:to>
                                        <p:strVal val="0.25"/>
                                      </p:to>
                                    </p:set>
                                    <p:animEffect filter="image" prLst="opacity: 0.25">
                                      <p:cBhvr rctx="IE">
                                        <p:cTn id="396" dur="indefinite"/>
                                        <p:tgtEl>
                                          <p:spTgt spid="68">
                                            <p:txEl>
                                              <p:pRg st="14" end="14"/>
                                            </p:txEl>
                                          </p:spTgt>
                                        </p:tgtEl>
                                      </p:cBhvr>
                                    </p:animEffect>
                                  </p:childTnLst>
                                </p:cTn>
                              </p:par>
                              <p:par>
                                <p:cTn id="397" presetID="9" presetClass="emph" presetSubtype="0" nodeType="withEffect">
                                  <p:stCondLst>
                                    <p:cond delay="0"/>
                                  </p:stCondLst>
                                  <p:childTnLst>
                                    <p:set>
                                      <p:cBhvr>
                                        <p:cTn id="398" dur="indefinite"/>
                                        <p:tgtEl>
                                          <p:spTgt spid="68">
                                            <p:txEl>
                                              <p:pRg st="15" end="15"/>
                                            </p:txEl>
                                          </p:spTgt>
                                        </p:tgtEl>
                                        <p:attrNameLst>
                                          <p:attrName>style.opacity</p:attrName>
                                        </p:attrNameLst>
                                      </p:cBhvr>
                                      <p:to>
                                        <p:strVal val="0.25"/>
                                      </p:to>
                                    </p:set>
                                    <p:animEffect filter="image" prLst="opacity: 0.25">
                                      <p:cBhvr rctx="IE">
                                        <p:cTn id="399" dur="indefinite"/>
                                        <p:tgtEl>
                                          <p:spTgt spid="68">
                                            <p:txEl>
                                              <p:pRg st="15" end="15"/>
                                            </p:txEl>
                                          </p:spTgt>
                                        </p:tgtEl>
                                      </p:cBhvr>
                                    </p:animEffect>
                                  </p:childTnLst>
                                </p:cTn>
                              </p:par>
                            </p:childTnLst>
                          </p:cTn>
                        </p:par>
                      </p:childTnLst>
                    </p:cTn>
                  </p:par>
                  <p:par>
                    <p:cTn id="400" fill="hold">
                      <p:stCondLst>
                        <p:cond delay="indefinite"/>
                      </p:stCondLst>
                      <p:childTnLst>
                        <p:par>
                          <p:cTn id="401" fill="hold">
                            <p:stCondLst>
                              <p:cond delay="0"/>
                            </p:stCondLst>
                            <p:childTnLst>
                              <p:par>
                                <p:cTn id="402" presetID="2" presetClass="exit" presetSubtype="4" fill="hold" grpId="1" nodeType="clickEffect">
                                  <p:stCondLst>
                                    <p:cond delay="0"/>
                                  </p:stCondLst>
                                  <p:childTnLst>
                                    <p:anim calcmode="lin" valueType="num">
                                      <p:cBhvr additive="base">
                                        <p:cTn id="403" dur="500"/>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04" dur="500"/>
                                        <p:tgtEl>
                                          <p:spTgt spid="68">
                                            <p:txEl>
                                              <p:pRg st="0" end="0"/>
                                            </p:txEl>
                                          </p:spTgt>
                                        </p:tgtEl>
                                        <p:attrNameLst>
                                          <p:attrName>ppt_y</p:attrName>
                                        </p:attrNameLst>
                                      </p:cBhvr>
                                      <p:tavLst>
                                        <p:tav tm="0">
                                          <p:val>
                                            <p:strVal val="ppt_y"/>
                                          </p:val>
                                        </p:tav>
                                        <p:tav tm="100000">
                                          <p:val>
                                            <p:strVal val="1+ppt_h/2"/>
                                          </p:val>
                                        </p:tav>
                                      </p:tavLst>
                                    </p:anim>
                                    <p:set>
                                      <p:cBhvr>
                                        <p:cTn id="405" dur="1" fill="hold">
                                          <p:stCondLst>
                                            <p:cond delay="499"/>
                                          </p:stCondLst>
                                        </p:cTn>
                                        <p:tgtEl>
                                          <p:spTgt spid="68">
                                            <p:txEl>
                                              <p:pRg st="0" end="0"/>
                                            </p:txEl>
                                          </p:spTgt>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500"/>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08" dur="500"/>
                                        <p:tgtEl>
                                          <p:spTgt spid="68">
                                            <p:txEl>
                                              <p:pRg st="1" end="1"/>
                                            </p:txEl>
                                          </p:spTgt>
                                        </p:tgtEl>
                                        <p:attrNameLst>
                                          <p:attrName>ppt_y</p:attrName>
                                        </p:attrNameLst>
                                      </p:cBhvr>
                                      <p:tavLst>
                                        <p:tav tm="0">
                                          <p:val>
                                            <p:strVal val="ppt_y"/>
                                          </p:val>
                                        </p:tav>
                                        <p:tav tm="100000">
                                          <p:val>
                                            <p:strVal val="1+ppt_h/2"/>
                                          </p:val>
                                        </p:tav>
                                      </p:tavLst>
                                    </p:anim>
                                    <p:set>
                                      <p:cBhvr>
                                        <p:cTn id="409" dur="1" fill="hold">
                                          <p:stCondLst>
                                            <p:cond delay="499"/>
                                          </p:stCondLst>
                                        </p:cTn>
                                        <p:tgtEl>
                                          <p:spTgt spid="68">
                                            <p:txEl>
                                              <p:pRg st="1" end="1"/>
                                            </p:txEl>
                                          </p:spTgt>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500"/>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412" dur="500"/>
                                        <p:tgtEl>
                                          <p:spTgt spid="68">
                                            <p:txEl>
                                              <p:pRg st="2" end="2"/>
                                            </p:txEl>
                                          </p:spTgt>
                                        </p:tgtEl>
                                        <p:attrNameLst>
                                          <p:attrName>ppt_y</p:attrName>
                                        </p:attrNameLst>
                                      </p:cBhvr>
                                      <p:tavLst>
                                        <p:tav tm="0">
                                          <p:val>
                                            <p:strVal val="ppt_y"/>
                                          </p:val>
                                        </p:tav>
                                        <p:tav tm="100000">
                                          <p:val>
                                            <p:strVal val="1+ppt_h/2"/>
                                          </p:val>
                                        </p:tav>
                                      </p:tavLst>
                                    </p:anim>
                                    <p:set>
                                      <p:cBhvr>
                                        <p:cTn id="413" dur="1" fill="hold">
                                          <p:stCondLst>
                                            <p:cond delay="499"/>
                                          </p:stCondLst>
                                        </p:cTn>
                                        <p:tgtEl>
                                          <p:spTgt spid="68">
                                            <p:txEl>
                                              <p:pRg st="2" end="2"/>
                                            </p:txEl>
                                          </p:spTgt>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416" dur="500"/>
                                        <p:tgtEl>
                                          <p:spTgt spid="68">
                                            <p:txEl>
                                              <p:pRg st="3" end="3"/>
                                            </p:txEl>
                                          </p:spTgt>
                                        </p:tgtEl>
                                        <p:attrNameLst>
                                          <p:attrName>ppt_y</p:attrName>
                                        </p:attrNameLst>
                                      </p:cBhvr>
                                      <p:tavLst>
                                        <p:tav tm="0">
                                          <p:val>
                                            <p:strVal val="ppt_y"/>
                                          </p:val>
                                        </p:tav>
                                        <p:tav tm="100000">
                                          <p:val>
                                            <p:strVal val="1+ppt_h/2"/>
                                          </p:val>
                                        </p:tav>
                                      </p:tavLst>
                                    </p:anim>
                                    <p:set>
                                      <p:cBhvr>
                                        <p:cTn id="417" dur="1" fill="hold">
                                          <p:stCondLst>
                                            <p:cond delay="499"/>
                                          </p:stCondLst>
                                        </p:cTn>
                                        <p:tgtEl>
                                          <p:spTgt spid="68">
                                            <p:txEl>
                                              <p:pRg st="3" end="3"/>
                                            </p:txEl>
                                          </p:spTgt>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500"/>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420" dur="500"/>
                                        <p:tgtEl>
                                          <p:spTgt spid="68">
                                            <p:txEl>
                                              <p:pRg st="4" end="4"/>
                                            </p:txEl>
                                          </p:spTgt>
                                        </p:tgtEl>
                                        <p:attrNameLst>
                                          <p:attrName>ppt_y</p:attrName>
                                        </p:attrNameLst>
                                      </p:cBhvr>
                                      <p:tavLst>
                                        <p:tav tm="0">
                                          <p:val>
                                            <p:strVal val="ppt_y"/>
                                          </p:val>
                                        </p:tav>
                                        <p:tav tm="100000">
                                          <p:val>
                                            <p:strVal val="1+ppt_h/2"/>
                                          </p:val>
                                        </p:tav>
                                      </p:tavLst>
                                    </p:anim>
                                    <p:set>
                                      <p:cBhvr>
                                        <p:cTn id="421" dur="1" fill="hold">
                                          <p:stCondLst>
                                            <p:cond delay="499"/>
                                          </p:stCondLst>
                                        </p:cTn>
                                        <p:tgtEl>
                                          <p:spTgt spid="68">
                                            <p:txEl>
                                              <p:pRg st="4" end="4"/>
                                            </p:txEl>
                                          </p:spTgt>
                                        </p:tgtEl>
                                        <p:attrNameLst>
                                          <p:attrName>style.visibility</p:attrName>
                                        </p:attrNameLst>
                                      </p:cBhvr>
                                      <p:to>
                                        <p:strVal val="hidden"/>
                                      </p:to>
                                    </p:set>
                                  </p:childTnLst>
                                </p:cTn>
                              </p:par>
                              <p:par>
                                <p:cTn id="422" presetID="2" presetClass="exit" presetSubtype="4" fill="hold" grpId="1" nodeType="withEffect">
                                  <p:stCondLst>
                                    <p:cond delay="0"/>
                                  </p:stCondLst>
                                  <p:childTnLst>
                                    <p:anim calcmode="lin" valueType="num">
                                      <p:cBhvr additive="base">
                                        <p:cTn id="423" dur="500"/>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424" dur="500"/>
                                        <p:tgtEl>
                                          <p:spTgt spid="68">
                                            <p:txEl>
                                              <p:pRg st="5" end="5"/>
                                            </p:txEl>
                                          </p:spTgt>
                                        </p:tgtEl>
                                        <p:attrNameLst>
                                          <p:attrName>ppt_y</p:attrName>
                                        </p:attrNameLst>
                                      </p:cBhvr>
                                      <p:tavLst>
                                        <p:tav tm="0">
                                          <p:val>
                                            <p:strVal val="ppt_y"/>
                                          </p:val>
                                        </p:tav>
                                        <p:tav tm="100000">
                                          <p:val>
                                            <p:strVal val="1+ppt_h/2"/>
                                          </p:val>
                                        </p:tav>
                                      </p:tavLst>
                                    </p:anim>
                                    <p:set>
                                      <p:cBhvr>
                                        <p:cTn id="425" dur="1" fill="hold">
                                          <p:stCondLst>
                                            <p:cond delay="499"/>
                                          </p:stCondLst>
                                        </p:cTn>
                                        <p:tgtEl>
                                          <p:spTgt spid="68">
                                            <p:txEl>
                                              <p:pRg st="5" end="5"/>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500"/>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28" dur="500"/>
                                        <p:tgtEl>
                                          <p:spTgt spid="68">
                                            <p:txEl>
                                              <p:pRg st="6" end="6"/>
                                            </p:txEl>
                                          </p:spTgt>
                                        </p:tgtEl>
                                        <p:attrNameLst>
                                          <p:attrName>ppt_y</p:attrName>
                                        </p:attrNameLst>
                                      </p:cBhvr>
                                      <p:tavLst>
                                        <p:tav tm="0">
                                          <p:val>
                                            <p:strVal val="ppt_y"/>
                                          </p:val>
                                        </p:tav>
                                        <p:tav tm="100000">
                                          <p:val>
                                            <p:strVal val="1+ppt_h/2"/>
                                          </p:val>
                                        </p:tav>
                                      </p:tavLst>
                                    </p:anim>
                                    <p:set>
                                      <p:cBhvr>
                                        <p:cTn id="429" dur="1" fill="hold">
                                          <p:stCondLst>
                                            <p:cond delay="499"/>
                                          </p:stCondLst>
                                        </p:cTn>
                                        <p:tgtEl>
                                          <p:spTgt spid="68">
                                            <p:txEl>
                                              <p:pRg st="6" end="6"/>
                                            </p:txEl>
                                          </p:spTgt>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500"/>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32" dur="500"/>
                                        <p:tgtEl>
                                          <p:spTgt spid="68">
                                            <p:txEl>
                                              <p:pRg st="7" end="7"/>
                                            </p:txEl>
                                          </p:spTgt>
                                        </p:tgtEl>
                                        <p:attrNameLst>
                                          <p:attrName>ppt_y</p:attrName>
                                        </p:attrNameLst>
                                      </p:cBhvr>
                                      <p:tavLst>
                                        <p:tav tm="0">
                                          <p:val>
                                            <p:strVal val="ppt_y"/>
                                          </p:val>
                                        </p:tav>
                                        <p:tav tm="100000">
                                          <p:val>
                                            <p:strVal val="1+ppt_h/2"/>
                                          </p:val>
                                        </p:tav>
                                      </p:tavLst>
                                    </p:anim>
                                    <p:set>
                                      <p:cBhvr>
                                        <p:cTn id="433" dur="1" fill="hold">
                                          <p:stCondLst>
                                            <p:cond delay="499"/>
                                          </p:stCondLst>
                                        </p:cTn>
                                        <p:tgtEl>
                                          <p:spTgt spid="68">
                                            <p:txEl>
                                              <p:pRg st="7" end="7"/>
                                            </p:txEl>
                                          </p:spTgt>
                                        </p:tgtEl>
                                        <p:attrNameLst>
                                          <p:attrName>style.visibility</p:attrName>
                                        </p:attrNameLst>
                                      </p:cBhvr>
                                      <p:to>
                                        <p:strVal val="hidden"/>
                                      </p:to>
                                    </p:set>
                                  </p:childTnLst>
                                </p:cTn>
                              </p:par>
                              <p:par>
                                <p:cTn id="434" presetID="2" presetClass="exit" presetSubtype="4" fill="hold" grpId="1" nodeType="withEffect">
                                  <p:stCondLst>
                                    <p:cond delay="0"/>
                                  </p:stCondLst>
                                  <p:childTnLst>
                                    <p:anim calcmode="lin" valueType="num">
                                      <p:cBhvr additive="base">
                                        <p:cTn id="435" dur="500"/>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436" dur="500"/>
                                        <p:tgtEl>
                                          <p:spTgt spid="68">
                                            <p:txEl>
                                              <p:pRg st="8" end="8"/>
                                            </p:txEl>
                                          </p:spTgt>
                                        </p:tgtEl>
                                        <p:attrNameLst>
                                          <p:attrName>ppt_y</p:attrName>
                                        </p:attrNameLst>
                                      </p:cBhvr>
                                      <p:tavLst>
                                        <p:tav tm="0">
                                          <p:val>
                                            <p:strVal val="ppt_y"/>
                                          </p:val>
                                        </p:tav>
                                        <p:tav tm="100000">
                                          <p:val>
                                            <p:strVal val="1+ppt_h/2"/>
                                          </p:val>
                                        </p:tav>
                                      </p:tavLst>
                                    </p:anim>
                                    <p:set>
                                      <p:cBhvr>
                                        <p:cTn id="437" dur="1" fill="hold">
                                          <p:stCondLst>
                                            <p:cond delay="499"/>
                                          </p:stCondLst>
                                        </p:cTn>
                                        <p:tgtEl>
                                          <p:spTgt spid="68">
                                            <p:txEl>
                                              <p:pRg st="8" end="8"/>
                                            </p:txEl>
                                          </p:spTgt>
                                        </p:tgtEl>
                                        <p:attrNameLst>
                                          <p:attrName>style.visibility</p:attrName>
                                        </p:attrNameLst>
                                      </p:cBhvr>
                                      <p:to>
                                        <p:strVal val="hidden"/>
                                      </p:to>
                                    </p:set>
                                  </p:childTnLst>
                                </p:cTn>
                              </p:par>
                              <p:par>
                                <p:cTn id="438" presetID="2" presetClass="exit" presetSubtype="4" fill="hold" grpId="1" nodeType="withEffect">
                                  <p:stCondLst>
                                    <p:cond delay="0"/>
                                  </p:stCondLst>
                                  <p:childTnLst>
                                    <p:anim calcmode="lin" valueType="num">
                                      <p:cBhvr additive="base">
                                        <p:cTn id="439" dur="500"/>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440" dur="500"/>
                                        <p:tgtEl>
                                          <p:spTgt spid="68">
                                            <p:txEl>
                                              <p:pRg st="9" end="9"/>
                                            </p:txEl>
                                          </p:spTgt>
                                        </p:tgtEl>
                                        <p:attrNameLst>
                                          <p:attrName>ppt_y</p:attrName>
                                        </p:attrNameLst>
                                      </p:cBhvr>
                                      <p:tavLst>
                                        <p:tav tm="0">
                                          <p:val>
                                            <p:strVal val="ppt_y"/>
                                          </p:val>
                                        </p:tav>
                                        <p:tav tm="100000">
                                          <p:val>
                                            <p:strVal val="1+ppt_h/2"/>
                                          </p:val>
                                        </p:tav>
                                      </p:tavLst>
                                    </p:anim>
                                    <p:set>
                                      <p:cBhvr>
                                        <p:cTn id="441" dur="1" fill="hold">
                                          <p:stCondLst>
                                            <p:cond delay="499"/>
                                          </p:stCondLst>
                                        </p:cTn>
                                        <p:tgtEl>
                                          <p:spTgt spid="68">
                                            <p:txEl>
                                              <p:pRg st="9" end="9"/>
                                            </p:txEl>
                                          </p:spTgt>
                                        </p:tgtEl>
                                        <p:attrNameLst>
                                          <p:attrName>style.visibility</p:attrName>
                                        </p:attrNameLst>
                                      </p:cBhvr>
                                      <p:to>
                                        <p:strVal val="hidden"/>
                                      </p:to>
                                    </p:set>
                                  </p:childTnLst>
                                </p:cTn>
                              </p:par>
                              <p:par>
                                <p:cTn id="442" presetID="2" presetClass="exit" presetSubtype="4" fill="hold" grpId="1" nodeType="withEffect">
                                  <p:stCondLst>
                                    <p:cond delay="0"/>
                                  </p:stCondLst>
                                  <p:childTnLst>
                                    <p:anim calcmode="lin" valueType="num">
                                      <p:cBhvr additive="base">
                                        <p:cTn id="443" dur="500"/>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444" dur="500"/>
                                        <p:tgtEl>
                                          <p:spTgt spid="68">
                                            <p:txEl>
                                              <p:pRg st="10" end="10"/>
                                            </p:txEl>
                                          </p:spTgt>
                                        </p:tgtEl>
                                        <p:attrNameLst>
                                          <p:attrName>ppt_y</p:attrName>
                                        </p:attrNameLst>
                                      </p:cBhvr>
                                      <p:tavLst>
                                        <p:tav tm="0">
                                          <p:val>
                                            <p:strVal val="ppt_y"/>
                                          </p:val>
                                        </p:tav>
                                        <p:tav tm="100000">
                                          <p:val>
                                            <p:strVal val="1+ppt_h/2"/>
                                          </p:val>
                                        </p:tav>
                                      </p:tavLst>
                                    </p:anim>
                                    <p:set>
                                      <p:cBhvr>
                                        <p:cTn id="445" dur="1" fill="hold">
                                          <p:stCondLst>
                                            <p:cond delay="499"/>
                                          </p:stCondLst>
                                        </p:cTn>
                                        <p:tgtEl>
                                          <p:spTgt spid="68">
                                            <p:txEl>
                                              <p:pRg st="10" end="10"/>
                                            </p:txEl>
                                          </p:spTgt>
                                        </p:tgtEl>
                                        <p:attrNameLst>
                                          <p:attrName>style.visibility</p:attrName>
                                        </p:attrNameLst>
                                      </p:cBhvr>
                                      <p:to>
                                        <p:strVal val="hidden"/>
                                      </p:to>
                                    </p:set>
                                  </p:childTnLst>
                                </p:cTn>
                              </p:par>
                              <p:par>
                                <p:cTn id="446" presetID="2" presetClass="exit" presetSubtype="4" fill="hold" grpId="1" nodeType="withEffect">
                                  <p:stCondLst>
                                    <p:cond delay="0"/>
                                  </p:stCondLst>
                                  <p:childTnLst>
                                    <p:anim calcmode="lin" valueType="num">
                                      <p:cBhvr additive="base">
                                        <p:cTn id="447" dur="500"/>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448" dur="500"/>
                                        <p:tgtEl>
                                          <p:spTgt spid="68">
                                            <p:txEl>
                                              <p:pRg st="11" end="11"/>
                                            </p:txEl>
                                          </p:spTgt>
                                        </p:tgtEl>
                                        <p:attrNameLst>
                                          <p:attrName>ppt_y</p:attrName>
                                        </p:attrNameLst>
                                      </p:cBhvr>
                                      <p:tavLst>
                                        <p:tav tm="0">
                                          <p:val>
                                            <p:strVal val="ppt_y"/>
                                          </p:val>
                                        </p:tav>
                                        <p:tav tm="100000">
                                          <p:val>
                                            <p:strVal val="1+ppt_h/2"/>
                                          </p:val>
                                        </p:tav>
                                      </p:tavLst>
                                    </p:anim>
                                    <p:set>
                                      <p:cBhvr>
                                        <p:cTn id="449" dur="1" fill="hold">
                                          <p:stCondLst>
                                            <p:cond delay="499"/>
                                          </p:stCondLst>
                                        </p:cTn>
                                        <p:tgtEl>
                                          <p:spTgt spid="68">
                                            <p:txEl>
                                              <p:pRg st="11" end="11"/>
                                            </p:txEl>
                                          </p:spTgt>
                                        </p:tgtEl>
                                        <p:attrNameLst>
                                          <p:attrName>style.visibility</p:attrName>
                                        </p:attrNameLst>
                                      </p:cBhvr>
                                      <p:to>
                                        <p:strVal val="hidden"/>
                                      </p:to>
                                    </p:set>
                                  </p:childTnLst>
                                </p:cTn>
                              </p:par>
                              <p:par>
                                <p:cTn id="450" presetID="2" presetClass="exit" presetSubtype="4" fill="hold" grpId="1" nodeType="withEffect">
                                  <p:stCondLst>
                                    <p:cond delay="0"/>
                                  </p:stCondLst>
                                  <p:childTnLst>
                                    <p:anim calcmode="lin" valueType="num">
                                      <p:cBhvr additive="base">
                                        <p:cTn id="451" dur="500"/>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452" dur="500"/>
                                        <p:tgtEl>
                                          <p:spTgt spid="68">
                                            <p:txEl>
                                              <p:pRg st="12" end="12"/>
                                            </p:txEl>
                                          </p:spTgt>
                                        </p:tgtEl>
                                        <p:attrNameLst>
                                          <p:attrName>ppt_y</p:attrName>
                                        </p:attrNameLst>
                                      </p:cBhvr>
                                      <p:tavLst>
                                        <p:tav tm="0">
                                          <p:val>
                                            <p:strVal val="ppt_y"/>
                                          </p:val>
                                        </p:tav>
                                        <p:tav tm="100000">
                                          <p:val>
                                            <p:strVal val="1+ppt_h/2"/>
                                          </p:val>
                                        </p:tav>
                                      </p:tavLst>
                                    </p:anim>
                                    <p:set>
                                      <p:cBhvr>
                                        <p:cTn id="453" dur="1" fill="hold">
                                          <p:stCondLst>
                                            <p:cond delay="499"/>
                                          </p:stCondLst>
                                        </p:cTn>
                                        <p:tgtEl>
                                          <p:spTgt spid="68">
                                            <p:txEl>
                                              <p:pRg st="12" end="12"/>
                                            </p:txEl>
                                          </p:spTgt>
                                        </p:tgtEl>
                                        <p:attrNameLst>
                                          <p:attrName>style.visibility</p:attrName>
                                        </p:attrNameLst>
                                      </p:cBhvr>
                                      <p:to>
                                        <p:strVal val="hidden"/>
                                      </p:to>
                                    </p:set>
                                  </p:childTnLst>
                                </p:cTn>
                              </p:par>
                              <p:par>
                                <p:cTn id="454" presetID="2" presetClass="exit" presetSubtype="4" fill="hold" grpId="1" nodeType="withEffect">
                                  <p:stCondLst>
                                    <p:cond delay="0"/>
                                  </p:stCondLst>
                                  <p:childTnLst>
                                    <p:anim calcmode="lin" valueType="num">
                                      <p:cBhvr additive="base">
                                        <p:cTn id="455" dur="500"/>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456" dur="500"/>
                                        <p:tgtEl>
                                          <p:spTgt spid="68">
                                            <p:txEl>
                                              <p:pRg st="13" end="13"/>
                                            </p:txEl>
                                          </p:spTgt>
                                        </p:tgtEl>
                                        <p:attrNameLst>
                                          <p:attrName>ppt_y</p:attrName>
                                        </p:attrNameLst>
                                      </p:cBhvr>
                                      <p:tavLst>
                                        <p:tav tm="0">
                                          <p:val>
                                            <p:strVal val="ppt_y"/>
                                          </p:val>
                                        </p:tav>
                                        <p:tav tm="100000">
                                          <p:val>
                                            <p:strVal val="1+ppt_h/2"/>
                                          </p:val>
                                        </p:tav>
                                      </p:tavLst>
                                    </p:anim>
                                    <p:set>
                                      <p:cBhvr>
                                        <p:cTn id="457" dur="1" fill="hold">
                                          <p:stCondLst>
                                            <p:cond delay="499"/>
                                          </p:stCondLst>
                                        </p:cTn>
                                        <p:tgtEl>
                                          <p:spTgt spid="68">
                                            <p:txEl>
                                              <p:pRg st="13" end="13"/>
                                            </p:txEl>
                                          </p:spTgt>
                                        </p:tgtEl>
                                        <p:attrNameLst>
                                          <p:attrName>style.visibility</p:attrName>
                                        </p:attrNameLst>
                                      </p:cBhvr>
                                      <p:to>
                                        <p:strVal val="hidden"/>
                                      </p:to>
                                    </p:set>
                                  </p:childTnLst>
                                </p:cTn>
                              </p:par>
                              <p:par>
                                <p:cTn id="458" presetID="2" presetClass="exit" presetSubtype="4" fill="hold" grpId="1" nodeType="withEffect">
                                  <p:stCondLst>
                                    <p:cond delay="0"/>
                                  </p:stCondLst>
                                  <p:childTnLst>
                                    <p:anim calcmode="lin" valueType="num">
                                      <p:cBhvr additive="base">
                                        <p:cTn id="459" dur="500"/>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460" dur="500"/>
                                        <p:tgtEl>
                                          <p:spTgt spid="68">
                                            <p:txEl>
                                              <p:pRg st="14" end="14"/>
                                            </p:txEl>
                                          </p:spTgt>
                                        </p:tgtEl>
                                        <p:attrNameLst>
                                          <p:attrName>ppt_y</p:attrName>
                                        </p:attrNameLst>
                                      </p:cBhvr>
                                      <p:tavLst>
                                        <p:tav tm="0">
                                          <p:val>
                                            <p:strVal val="ppt_y"/>
                                          </p:val>
                                        </p:tav>
                                        <p:tav tm="100000">
                                          <p:val>
                                            <p:strVal val="1+ppt_h/2"/>
                                          </p:val>
                                        </p:tav>
                                      </p:tavLst>
                                    </p:anim>
                                    <p:set>
                                      <p:cBhvr>
                                        <p:cTn id="461" dur="1" fill="hold">
                                          <p:stCondLst>
                                            <p:cond delay="499"/>
                                          </p:stCondLst>
                                        </p:cTn>
                                        <p:tgtEl>
                                          <p:spTgt spid="68">
                                            <p:txEl>
                                              <p:pRg st="14" end="14"/>
                                            </p:txEl>
                                          </p:spTgt>
                                        </p:tgtEl>
                                        <p:attrNameLst>
                                          <p:attrName>style.visibility</p:attrName>
                                        </p:attrNameLst>
                                      </p:cBhvr>
                                      <p:to>
                                        <p:strVal val="hidden"/>
                                      </p:to>
                                    </p:set>
                                  </p:childTnLst>
                                </p:cTn>
                              </p:par>
                              <p:par>
                                <p:cTn id="462" presetID="2" presetClass="exit" presetSubtype="4" fill="hold" grpId="1" nodeType="withEffect">
                                  <p:stCondLst>
                                    <p:cond delay="0"/>
                                  </p:stCondLst>
                                  <p:childTnLst>
                                    <p:anim calcmode="lin" valueType="num">
                                      <p:cBhvr additive="base">
                                        <p:cTn id="463" dur="500"/>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464" dur="500"/>
                                        <p:tgtEl>
                                          <p:spTgt spid="68">
                                            <p:txEl>
                                              <p:pRg st="15" end="15"/>
                                            </p:txEl>
                                          </p:spTgt>
                                        </p:tgtEl>
                                        <p:attrNameLst>
                                          <p:attrName>ppt_y</p:attrName>
                                        </p:attrNameLst>
                                      </p:cBhvr>
                                      <p:tavLst>
                                        <p:tav tm="0">
                                          <p:val>
                                            <p:strVal val="ppt_y"/>
                                          </p:val>
                                        </p:tav>
                                        <p:tav tm="100000">
                                          <p:val>
                                            <p:strVal val="1+ppt_h/2"/>
                                          </p:val>
                                        </p:tav>
                                      </p:tavLst>
                                    </p:anim>
                                    <p:set>
                                      <p:cBhvr>
                                        <p:cTn id="465" dur="1" fill="hold">
                                          <p:stCondLst>
                                            <p:cond delay="499"/>
                                          </p:stCondLst>
                                        </p:cTn>
                                        <p:tgtEl>
                                          <p:spTgt spid="68">
                                            <p:txEl>
                                              <p:pRg st="15" end="15"/>
                                            </p:txEl>
                                          </p:spTgt>
                                        </p:tgtEl>
                                        <p:attrNameLst>
                                          <p:attrName>style.visibility</p:attrName>
                                        </p:attrNameLst>
                                      </p:cBhvr>
                                      <p:to>
                                        <p:strVal val="hidden"/>
                                      </p:to>
                                    </p:set>
                                  </p:childTnLst>
                                </p:cTn>
                              </p:par>
                              <p:par>
                                <p:cTn id="466" presetID="2" presetClass="exit" presetSubtype="4" fill="hold" grpId="1" nodeType="withEffect">
                                  <p:stCondLst>
                                    <p:cond delay="0"/>
                                  </p:stCondLst>
                                  <p:childTnLst>
                                    <p:anim calcmode="lin" valueType="num">
                                      <p:cBhvr additive="base">
                                        <p:cTn id="467" dur="500"/>
                                        <p:tgtEl>
                                          <p:spTgt spid="68">
                                            <p:bg/>
                                          </p:spTgt>
                                        </p:tgtEl>
                                        <p:attrNameLst>
                                          <p:attrName>ppt_x</p:attrName>
                                        </p:attrNameLst>
                                      </p:cBhvr>
                                      <p:tavLst>
                                        <p:tav tm="0">
                                          <p:val>
                                            <p:strVal val="ppt_x"/>
                                          </p:val>
                                        </p:tav>
                                        <p:tav tm="100000">
                                          <p:val>
                                            <p:strVal val="ppt_x"/>
                                          </p:val>
                                        </p:tav>
                                      </p:tavLst>
                                    </p:anim>
                                    <p:anim calcmode="lin" valueType="num">
                                      <p:cBhvr additive="base">
                                        <p:cTn id="468" dur="500"/>
                                        <p:tgtEl>
                                          <p:spTgt spid="68">
                                            <p:bg/>
                                          </p:spTgt>
                                        </p:tgtEl>
                                        <p:attrNameLst>
                                          <p:attrName>ppt_y</p:attrName>
                                        </p:attrNameLst>
                                      </p:cBhvr>
                                      <p:tavLst>
                                        <p:tav tm="0">
                                          <p:val>
                                            <p:strVal val="ppt_y"/>
                                          </p:val>
                                        </p:tav>
                                        <p:tav tm="100000">
                                          <p:val>
                                            <p:strVal val="1+ppt_h/2"/>
                                          </p:val>
                                        </p:tav>
                                      </p:tavLst>
                                    </p:anim>
                                    <p:set>
                                      <p:cBhvr>
                                        <p:cTn id="469" dur="1" fill="hold">
                                          <p:stCondLst>
                                            <p:cond delay="499"/>
                                          </p:stCondLst>
                                        </p:cTn>
                                        <p:tgtEl>
                                          <p:spTgt spid="68">
                                            <p:bg/>
                                          </p:spTgt>
                                        </p:tgtEl>
                                        <p:attrNameLst>
                                          <p:attrName>style.visibility</p:attrName>
                                        </p:attrNameLst>
                                      </p:cBhvr>
                                      <p:to>
                                        <p:strVal val="hidden"/>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nodeType="clickEffect">
                                  <p:stCondLst>
                                    <p:cond delay="0"/>
                                  </p:stCondLst>
                                  <p:childTnLst>
                                    <p:set>
                                      <p:cBhvr>
                                        <p:cTn id="473" dur="1" fill="hold">
                                          <p:stCondLst>
                                            <p:cond delay="0"/>
                                          </p:stCondLst>
                                        </p:cTn>
                                        <p:tgtEl>
                                          <p:spTgt spid="382"/>
                                        </p:tgtEl>
                                        <p:attrNameLst>
                                          <p:attrName>style.visibility</p:attrName>
                                        </p:attrNameLst>
                                      </p:cBhvr>
                                      <p:to>
                                        <p:strVal val="visible"/>
                                      </p:to>
                                    </p:set>
                                    <p:animEffect transition="in" filter="fade">
                                      <p:cBhvr>
                                        <p:cTn id="474" dur="500"/>
                                        <p:tgtEl>
                                          <p:spTgt spid="382"/>
                                        </p:tgtEl>
                                      </p:cBhvr>
                                    </p:animEffect>
                                  </p:childTnLst>
                                </p:cTn>
                              </p:par>
                              <p:par>
                                <p:cTn id="475" presetID="42" presetClass="path" presetSubtype="0" accel="50000" decel="50000" fill="hold" nodeType="withEffect">
                                  <p:stCondLst>
                                    <p:cond delay="0"/>
                                  </p:stCondLst>
                                  <p:childTnLst>
                                    <p:animMotion origin="layout" path="M -3.125E-6 -7.40741E-7 L 0.21706 0.01019 " pathEditMode="relative" rAng="0" ptsTypes="AA">
                                      <p:cBhvr>
                                        <p:cTn id="476" dur="1500" fill="hold"/>
                                        <p:tgtEl>
                                          <p:spTgt spid="382"/>
                                        </p:tgtEl>
                                        <p:attrNameLst>
                                          <p:attrName>ppt_x</p:attrName>
                                          <p:attrName>ppt_y</p:attrName>
                                        </p:attrNameLst>
                                      </p:cBhvr>
                                      <p:rCtr x="10846" y="509"/>
                                    </p:animMotion>
                                  </p:childTnLst>
                                </p:cTn>
                              </p:par>
                              <p:par>
                                <p:cTn id="477" presetID="10" presetClass="exit" presetSubtype="0" fill="hold" nodeType="withEffect">
                                  <p:stCondLst>
                                    <p:cond delay="1100"/>
                                  </p:stCondLst>
                                  <p:childTnLst>
                                    <p:animEffect transition="out" filter="fade">
                                      <p:cBhvr>
                                        <p:cTn id="478" dur="500"/>
                                        <p:tgtEl>
                                          <p:spTgt spid="382"/>
                                        </p:tgtEl>
                                      </p:cBhvr>
                                    </p:animEffect>
                                    <p:set>
                                      <p:cBhvr>
                                        <p:cTn id="479" dur="1" fill="hold">
                                          <p:stCondLst>
                                            <p:cond delay="499"/>
                                          </p:stCondLst>
                                        </p:cTn>
                                        <p:tgtEl>
                                          <p:spTgt spid="382"/>
                                        </p:tgtEl>
                                        <p:attrNameLst>
                                          <p:attrName>style.visibility</p:attrName>
                                        </p:attrNameLst>
                                      </p:cBhvr>
                                      <p:to>
                                        <p:strVal val="hidden"/>
                                      </p:to>
                                    </p:set>
                                  </p:childTnLst>
                                </p:cTn>
                              </p:par>
                              <p:par>
                                <p:cTn id="480" presetID="10" presetClass="entr" presetSubtype="0" fill="hold" nodeType="withEffect">
                                  <p:stCondLst>
                                    <p:cond delay="1100"/>
                                  </p:stCondLst>
                                  <p:childTnLst>
                                    <p:set>
                                      <p:cBhvr>
                                        <p:cTn id="481" dur="1" fill="hold">
                                          <p:stCondLst>
                                            <p:cond delay="0"/>
                                          </p:stCondLst>
                                        </p:cTn>
                                        <p:tgtEl>
                                          <p:spTgt spid="381"/>
                                        </p:tgtEl>
                                        <p:attrNameLst>
                                          <p:attrName>style.visibility</p:attrName>
                                        </p:attrNameLst>
                                      </p:cBhvr>
                                      <p:to>
                                        <p:strVal val="visible"/>
                                      </p:to>
                                    </p:set>
                                    <p:animEffect transition="in" filter="fade">
                                      <p:cBhvr>
                                        <p:cTn id="482" dur="500"/>
                                        <p:tgtEl>
                                          <p:spTgt spid="381"/>
                                        </p:tgtEl>
                                      </p:cBhvr>
                                    </p:animEffect>
                                  </p:childTnLst>
                                </p:cTn>
                              </p:par>
                              <p:par>
                                <p:cTn id="483" presetID="42" presetClass="path" presetSubtype="0" accel="50000" decel="50000" fill="hold" nodeType="withEffect">
                                  <p:stCondLst>
                                    <p:cond delay="1000"/>
                                  </p:stCondLst>
                                  <p:childTnLst>
                                    <p:animMotion origin="layout" path="M -3.33333E-6 0.00394 L 0.21042 0.10995 " pathEditMode="relative" rAng="0" ptsTypes="AA">
                                      <p:cBhvr>
                                        <p:cTn id="484" dur="1500" fill="hold"/>
                                        <p:tgtEl>
                                          <p:spTgt spid="381"/>
                                        </p:tgtEl>
                                        <p:attrNameLst>
                                          <p:attrName>ppt_x</p:attrName>
                                          <p:attrName>ppt_y</p:attrName>
                                        </p:attrNameLst>
                                      </p:cBhvr>
                                      <p:rCtr x="10521" y="5301"/>
                                    </p:animMotion>
                                  </p:childTnLst>
                                </p:cTn>
                              </p:par>
                              <p:par>
                                <p:cTn id="485" presetID="10" presetClass="exit" presetSubtype="0" fill="hold" nodeType="withEffect">
                                  <p:stCondLst>
                                    <p:cond delay="2000"/>
                                  </p:stCondLst>
                                  <p:childTnLst>
                                    <p:animEffect transition="out" filter="fade">
                                      <p:cBhvr>
                                        <p:cTn id="486" dur="500"/>
                                        <p:tgtEl>
                                          <p:spTgt spid="381"/>
                                        </p:tgtEl>
                                      </p:cBhvr>
                                    </p:animEffect>
                                    <p:set>
                                      <p:cBhvr>
                                        <p:cTn id="487" dur="1" fill="hold">
                                          <p:stCondLst>
                                            <p:cond delay="499"/>
                                          </p:stCondLst>
                                        </p:cTn>
                                        <p:tgtEl>
                                          <p:spTgt spid="381"/>
                                        </p:tgtEl>
                                        <p:attrNameLst>
                                          <p:attrName>style.visibility</p:attrName>
                                        </p:attrNameLst>
                                      </p:cBhvr>
                                      <p:to>
                                        <p:strVal val="hidden"/>
                                      </p:to>
                                    </p:se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83"/>
                                        </p:tgtEl>
                                        <p:attrNameLst>
                                          <p:attrName>style.visibility</p:attrName>
                                        </p:attrNameLst>
                                      </p:cBhvr>
                                      <p:to>
                                        <p:strVal val="visible"/>
                                      </p:to>
                                    </p:set>
                                    <p:animEffect transition="in" filter="fade">
                                      <p:cBhvr>
                                        <p:cTn id="491" dur="500"/>
                                        <p:tgtEl>
                                          <p:spTgt spid="383"/>
                                        </p:tgtEl>
                                      </p:cBhvr>
                                    </p:animEffect>
                                  </p:childTnLst>
                                </p:cTn>
                              </p:par>
                              <p:par>
                                <p:cTn id="492" presetID="42" presetClass="path" presetSubtype="0" accel="50000" decel="50000" fill="hold" nodeType="withEffect">
                                  <p:stCondLst>
                                    <p:cond delay="0"/>
                                  </p:stCondLst>
                                  <p:childTnLst>
                                    <p:animMotion origin="layout" path="M -3.33333E-6 -7.40741E-7 L 0.20938 0.12662 " pathEditMode="relative" rAng="0" ptsTypes="AA">
                                      <p:cBhvr>
                                        <p:cTn id="493" dur="1500" fill="hold"/>
                                        <p:tgtEl>
                                          <p:spTgt spid="383"/>
                                        </p:tgtEl>
                                        <p:attrNameLst>
                                          <p:attrName>ppt_x</p:attrName>
                                          <p:attrName>ppt_y</p:attrName>
                                        </p:attrNameLst>
                                      </p:cBhvr>
                                      <p:rCtr x="10469" y="6319"/>
                                    </p:animMotion>
                                  </p:childTnLst>
                                </p:cTn>
                              </p:par>
                              <p:par>
                                <p:cTn id="494" presetID="10" presetClass="exit" presetSubtype="0" fill="hold" nodeType="withEffect">
                                  <p:stCondLst>
                                    <p:cond delay="900"/>
                                  </p:stCondLst>
                                  <p:childTnLst>
                                    <p:animEffect transition="out" filter="fade">
                                      <p:cBhvr>
                                        <p:cTn id="495" dur="500"/>
                                        <p:tgtEl>
                                          <p:spTgt spid="383"/>
                                        </p:tgtEl>
                                      </p:cBhvr>
                                    </p:animEffect>
                                    <p:set>
                                      <p:cBhvr>
                                        <p:cTn id="496" dur="1" fill="hold">
                                          <p:stCondLst>
                                            <p:cond delay="499"/>
                                          </p:stCondLst>
                                        </p:cTn>
                                        <p:tgtEl>
                                          <p:spTgt spid="383"/>
                                        </p:tgtEl>
                                        <p:attrNameLst>
                                          <p:attrName>style.visibility</p:attrName>
                                        </p:attrNameLst>
                                      </p:cBhvr>
                                      <p:to>
                                        <p:strVal val="hidden"/>
                                      </p:to>
                                    </p:set>
                                  </p:childTnLst>
                                </p:cTn>
                              </p:par>
                            </p:childTnLst>
                          </p:cTn>
                        </p:par>
                        <p:par>
                          <p:cTn id="497" fill="hold">
                            <p:stCondLst>
                              <p:cond delay="4000"/>
                            </p:stCondLst>
                            <p:childTnLst>
                              <p:par>
                                <p:cTn id="498" presetID="10" presetClass="entr" presetSubtype="0" fill="hold" nodeType="afterEffect">
                                  <p:stCondLst>
                                    <p:cond delay="0"/>
                                  </p:stCondLst>
                                  <p:childTnLst>
                                    <p:set>
                                      <p:cBhvr>
                                        <p:cTn id="499" dur="1" fill="hold">
                                          <p:stCondLst>
                                            <p:cond delay="0"/>
                                          </p:stCondLst>
                                        </p:cTn>
                                        <p:tgtEl>
                                          <p:spTgt spid="385"/>
                                        </p:tgtEl>
                                        <p:attrNameLst>
                                          <p:attrName>style.visibility</p:attrName>
                                        </p:attrNameLst>
                                      </p:cBhvr>
                                      <p:to>
                                        <p:strVal val="visible"/>
                                      </p:to>
                                    </p:set>
                                    <p:animEffect transition="in" filter="fade">
                                      <p:cBhvr>
                                        <p:cTn id="500" dur="500"/>
                                        <p:tgtEl>
                                          <p:spTgt spid="385"/>
                                        </p:tgtEl>
                                      </p:cBhvr>
                                    </p:animEffect>
                                  </p:childTnLst>
                                </p:cTn>
                              </p:par>
                              <p:par>
                                <p:cTn id="501" presetID="42" presetClass="path" presetSubtype="0" accel="50000" decel="50000" fill="hold" nodeType="withEffect">
                                  <p:stCondLst>
                                    <p:cond delay="0"/>
                                  </p:stCondLst>
                                  <p:childTnLst>
                                    <p:animMotion origin="layout" path="M -3.125E-6 -7.40741E-7 L 0.20443 0.02176 " pathEditMode="relative" rAng="0" ptsTypes="AA">
                                      <p:cBhvr>
                                        <p:cTn id="502" dur="1500" fill="hold"/>
                                        <p:tgtEl>
                                          <p:spTgt spid="385"/>
                                        </p:tgtEl>
                                        <p:attrNameLst>
                                          <p:attrName>ppt_x</p:attrName>
                                          <p:attrName>ppt_y</p:attrName>
                                        </p:attrNameLst>
                                      </p:cBhvr>
                                      <p:rCtr x="10221" y="1088"/>
                                    </p:animMotion>
                                  </p:childTnLst>
                                </p:cTn>
                              </p:par>
                              <p:par>
                                <p:cTn id="503" presetID="10" presetClass="exit" presetSubtype="0" fill="hold" nodeType="withEffect">
                                  <p:stCondLst>
                                    <p:cond delay="1000"/>
                                  </p:stCondLst>
                                  <p:childTnLst>
                                    <p:animEffect transition="out" filter="fade">
                                      <p:cBhvr>
                                        <p:cTn id="504" dur="500"/>
                                        <p:tgtEl>
                                          <p:spTgt spid="385"/>
                                        </p:tgtEl>
                                      </p:cBhvr>
                                    </p:animEffect>
                                    <p:set>
                                      <p:cBhvr>
                                        <p:cTn id="505" dur="1" fill="hold">
                                          <p:stCondLst>
                                            <p:cond delay="499"/>
                                          </p:stCondLst>
                                        </p:cTn>
                                        <p:tgtEl>
                                          <p:spTgt spid="385"/>
                                        </p:tgtEl>
                                        <p:attrNameLst>
                                          <p:attrName>style.visibility</p:attrName>
                                        </p:attrNameLst>
                                      </p:cBhvr>
                                      <p:to>
                                        <p:strVal val="hidden"/>
                                      </p:to>
                                    </p:set>
                                  </p:childTnLst>
                                </p:cTn>
                              </p:par>
                            </p:childTnLst>
                          </p:cTn>
                        </p:par>
                        <p:par>
                          <p:cTn id="506" fill="hold">
                            <p:stCondLst>
                              <p:cond delay="5500"/>
                            </p:stCondLst>
                            <p:childTnLst>
                              <p:par>
                                <p:cTn id="507" presetID="10" presetClass="entr" presetSubtype="0" fill="hold" grpId="1" nodeType="afterEffect">
                                  <p:stCondLst>
                                    <p:cond delay="0"/>
                                  </p:stCondLst>
                                  <p:childTnLst>
                                    <p:set>
                                      <p:cBhvr>
                                        <p:cTn id="508" dur="1" fill="hold">
                                          <p:stCondLst>
                                            <p:cond delay="0"/>
                                          </p:stCondLst>
                                        </p:cTn>
                                        <p:tgtEl>
                                          <p:spTgt spid="384"/>
                                        </p:tgtEl>
                                        <p:attrNameLst>
                                          <p:attrName>style.visibility</p:attrName>
                                        </p:attrNameLst>
                                      </p:cBhvr>
                                      <p:to>
                                        <p:strVal val="visible"/>
                                      </p:to>
                                    </p:set>
                                    <p:animEffect transition="in" filter="fade">
                                      <p:cBhvr>
                                        <p:cTn id="509" dur="500"/>
                                        <p:tgtEl>
                                          <p:spTgt spid="384"/>
                                        </p:tgtEl>
                                      </p:cBhvr>
                                    </p:animEffect>
                                  </p:childTnLst>
                                </p:cTn>
                              </p:par>
                              <p:par>
                                <p:cTn id="510" presetID="42" presetClass="path" presetSubtype="0" accel="50000" decel="50000" fill="hold" grpId="0" nodeType="withEffect">
                                  <p:stCondLst>
                                    <p:cond delay="0"/>
                                  </p:stCondLst>
                                  <p:childTnLst>
                                    <p:animMotion origin="layout" path="M 1.45833E-6 -3.7037E-6 L 0.21341 0.10348 " pathEditMode="relative" rAng="0" ptsTypes="AA">
                                      <p:cBhvr>
                                        <p:cTn id="511" dur="1500" fill="hold"/>
                                        <p:tgtEl>
                                          <p:spTgt spid="384"/>
                                        </p:tgtEl>
                                        <p:attrNameLst>
                                          <p:attrName>ppt_x</p:attrName>
                                          <p:attrName>ppt_y</p:attrName>
                                        </p:attrNameLst>
                                      </p:cBhvr>
                                      <p:rCtr x="10664" y="5162"/>
                                    </p:animMotion>
                                  </p:childTnLst>
                                </p:cTn>
                              </p:par>
                              <p:par>
                                <p:cTn id="512" presetID="10" presetClass="exit" presetSubtype="0" fill="hold" grpId="2" nodeType="withEffect">
                                  <p:stCondLst>
                                    <p:cond delay="1000"/>
                                  </p:stCondLst>
                                  <p:childTnLst>
                                    <p:animEffect transition="out" filter="fade">
                                      <p:cBhvr>
                                        <p:cTn id="513" dur="500"/>
                                        <p:tgtEl>
                                          <p:spTgt spid="384"/>
                                        </p:tgtEl>
                                      </p:cBhvr>
                                    </p:animEffect>
                                    <p:set>
                                      <p:cBhvr>
                                        <p:cTn id="514" dur="1" fill="hold">
                                          <p:stCondLst>
                                            <p:cond delay="499"/>
                                          </p:stCondLst>
                                        </p:cTn>
                                        <p:tgtEl>
                                          <p:spTgt spid="384"/>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0" presetClass="entr" presetSubtype="0" fill="hold" grpId="0" nodeType="clickEffect">
                                  <p:stCondLst>
                                    <p:cond delay="0"/>
                                  </p:stCondLst>
                                  <p:childTnLst>
                                    <p:set>
                                      <p:cBhvr>
                                        <p:cTn id="518" dur="1" fill="hold">
                                          <p:stCondLst>
                                            <p:cond delay="0"/>
                                          </p:stCondLst>
                                        </p:cTn>
                                        <p:tgtEl>
                                          <p:spTgt spid="336"/>
                                        </p:tgtEl>
                                        <p:attrNameLst>
                                          <p:attrName>style.visibility</p:attrName>
                                        </p:attrNameLst>
                                      </p:cBhvr>
                                      <p:to>
                                        <p:strVal val="visible"/>
                                      </p:to>
                                    </p:set>
                                    <p:animEffect transition="in" filter="fade">
                                      <p:cBhvr>
                                        <p:cTn id="519" dur="500"/>
                                        <p:tgtEl>
                                          <p:spTgt spid="336"/>
                                        </p:tgtEl>
                                      </p:cBhvr>
                                    </p:animEffect>
                                  </p:childTnLst>
                                </p:cTn>
                              </p:par>
                            </p:childTnLst>
                          </p:cTn>
                        </p:par>
                        <p:par>
                          <p:cTn id="520" fill="hold">
                            <p:stCondLst>
                              <p:cond delay="500"/>
                            </p:stCondLst>
                            <p:childTnLst>
                              <p:par>
                                <p:cTn id="521" presetID="22" presetClass="entr" presetSubtype="8" fill="hold" grpId="0" nodeType="afterEffect">
                                  <p:stCondLst>
                                    <p:cond delay="0"/>
                                  </p:stCondLst>
                                  <p:childTnLst>
                                    <p:set>
                                      <p:cBhvr>
                                        <p:cTn id="522" dur="1" fill="hold">
                                          <p:stCondLst>
                                            <p:cond delay="0"/>
                                          </p:stCondLst>
                                        </p:cTn>
                                        <p:tgtEl>
                                          <p:spTgt spid="347"/>
                                        </p:tgtEl>
                                        <p:attrNameLst>
                                          <p:attrName>style.visibility</p:attrName>
                                        </p:attrNameLst>
                                      </p:cBhvr>
                                      <p:to>
                                        <p:strVal val="visible"/>
                                      </p:to>
                                    </p:set>
                                    <p:animEffect transition="in" filter="wipe(left)">
                                      <p:cBhvr>
                                        <p:cTn id="523" dur="500"/>
                                        <p:tgtEl>
                                          <p:spTgt spid="347"/>
                                        </p:tgtEl>
                                      </p:cBhvr>
                                    </p:animEffect>
                                  </p:childTnLst>
                                </p:cTn>
                              </p:par>
                              <p:par>
                                <p:cTn id="524" presetID="22" presetClass="entr" presetSubtype="8" fill="hold" grpId="0" nodeType="withEffect">
                                  <p:stCondLst>
                                    <p:cond delay="0"/>
                                  </p:stCondLst>
                                  <p:childTnLst>
                                    <p:set>
                                      <p:cBhvr>
                                        <p:cTn id="525" dur="1" fill="hold">
                                          <p:stCondLst>
                                            <p:cond delay="0"/>
                                          </p:stCondLst>
                                        </p:cTn>
                                        <p:tgtEl>
                                          <p:spTgt spid="349"/>
                                        </p:tgtEl>
                                        <p:attrNameLst>
                                          <p:attrName>style.visibility</p:attrName>
                                        </p:attrNameLst>
                                      </p:cBhvr>
                                      <p:to>
                                        <p:strVal val="visible"/>
                                      </p:to>
                                    </p:set>
                                    <p:animEffect transition="in" filter="wipe(left)">
                                      <p:cBhvr>
                                        <p:cTn id="526" dur="500"/>
                                        <p:tgtEl>
                                          <p:spTgt spid="349"/>
                                        </p:tgtEl>
                                      </p:cBhvr>
                                    </p:animEffect>
                                  </p:childTnLst>
                                </p:cTn>
                              </p:par>
                              <p:par>
                                <p:cTn id="527" presetID="22" presetClass="entr" presetSubtype="8" fill="hold" grpId="0" nodeType="withEffect">
                                  <p:stCondLst>
                                    <p:cond delay="0"/>
                                  </p:stCondLst>
                                  <p:childTnLst>
                                    <p:set>
                                      <p:cBhvr>
                                        <p:cTn id="528" dur="1" fill="hold">
                                          <p:stCondLst>
                                            <p:cond delay="0"/>
                                          </p:stCondLst>
                                        </p:cTn>
                                        <p:tgtEl>
                                          <p:spTgt spid="350"/>
                                        </p:tgtEl>
                                        <p:attrNameLst>
                                          <p:attrName>style.visibility</p:attrName>
                                        </p:attrNameLst>
                                      </p:cBhvr>
                                      <p:to>
                                        <p:strVal val="visible"/>
                                      </p:to>
                                    </p:set>
                                    <p:animEffect transition="in" filter="wipe(left)">
                                      <p:cBhvr>
                                        <p:cTn id="529" dur="500"/>
                                        <p:tgtEl>
                                          <p:spTgt spid="350"/>
                                        </p:tgtEl>
                                      </p:cBhvr>
                                    </p:animEffect>
                                  </p:childTnLst>
                                </p:cTn>
                              </p:par>
                              <p:par>
                                <p:cTn id="530" presetID="22" presetClass="entr" presetSubtype="8" fill="hold" grpId="0" nodeType="withEffect">
                                  <p:stCondLst>
                                    <p:cond delay="0"/>
                                  </p:stCondLst>
                                  <p:childTnLst>
                                    <p:set>
                                      <p:cBhvr>
                                        <p:cTn id="531" dur="1" fill="hold">
                                          <p:stCondLst>
                                            <p:cond delay="0"/>
                                          </p:stCondLst>
                                        </p:cTn>
                                        <p:tgtEl>
                                          <p:spTgt spid="351"/>
                                        </p:tgtEl>
                                        <p:attrNameLst>
                                          <p:attrName>style.visibility</p:attrName>
                                        </p:attrNameLst>
                                      </p:cBhvr>
                                      <p:to>
                                        <p:strVal val="visible"/>
                                      </p:to>
                                    </p:set>
                                    <p:animEffect transition="in" filter="wipe(left)">
                                      <p:cBhvr>
                                        <p:cTn id="532" dur="500"/>
                                        <p:tgtEl>
                                          <p:spTgt spid="351"/>
                                        </p:tgtEl>
                                      </p:cBhvr>
                                    </p:animEffect>
                                  </p:childTnLst>
                                </p:cTn>
                              </p:par>
                            </p:childTnLst>
                          </p:cTn>
                        </p:par>
                      </p:childTnLst>
                    </p:cTn>
                  </p:par>
                  <p:par>
                    <p:cTn id="533" fill="hold">
                      <p:stCondLst>
                        <p:cond delay="indefinite"/>
                      </p:stCondLst>
                      <p:childTnLst>
                        <p:par>
                          <p:cTn id="534" fill="hold">
                            <p:stCondLst>
                              <p:cond delay="0"/>
                            </p:stCondLst>
                            <p:childTnLst>
                              <p:par>
                                <p:cTn id="535"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536" dur="2000" fill="hold"/>
                                        <p:tgtEl>
                                          <p:spTgt spid="368"/>
                                        </p:tgtEl>
                                        <p:attrNameLst>
                                          <p:attrName>ppt_x</p:attrName>
                                          <p:attrName>ppt_y</p:attrName>
                                        </p:attrNameLst>
                                      </p:cBhvr>
                                      <p:rCtr x="21745" y="5255"/>
                                    </p:animMotion>
                                  </p:childTnLst>
                                </p:cTn>
                              </p:par>
                            </p:childTnLst>
                          </p:cTn>
                        </p:par>
                      </p:childTnLst>
                    </p:cTn>
                  </p:par>
                  <p:par>
                    <p:cTn id="537" fill="hold">
                      <p:stCondLst>
                        <p:cond delay="indefinite"/>
                      </p:stCondLst>
                      <p:childTnLst>
                        <p:par>
                          <p:cTn id="538" fill="hold">
                            <p:stCondLst>
                              <p:cond delay="0"/>
                            </p:stCondLst>
                            <p:childTnLst>
                              <p:par>
                                <p:cTn id="539" presetID="10" presetClass="entr" presetSubtype="0" fill="hold" nodeType="clickEffect">
                                  <p:stCondLst>
                                    <p:cond delay="0"/>
                                  </p:stCondLst>
                                  <p:childTnLst>
                                    <p:set>
                                      <p:cBhvr>
                                        <p:cTn id="540" dur="1" fill="hold">
                                          <p:stCondLst>
                                            <p:cond delay="0"/>
                                          </p:stCondLst>
                                        </p:cTn>
                                        <p:tgtEl>
                                          <p:spTgt spid="370"/>
                                        </p:tgtEl>
                                        <p:attrNameLst>
                                          <p:attrName>style.visibility</p:attrName>
                                        </p:attrNameLst>
                                      </p:cBhvr>
                                      <p:to>
                                        <p:strVal val="visible"/>
                                      </p:to>
                                    </p:set>
                                    <p:animEffect transition="in" filter="fade">
                                      <p:cBhvr>
                                        <p:cTn id="541" dur="500"/>
                                        <p:tgtEl>
                                          <p:spTgt spid="370"/>
                                        </p:tgtEl>
                                      </p:cBhvr>
                                    </p:animEffect>
                                  </p:childTnLst>
                                </p:cTn>
                              </p:par>
                            </p:childTnLst>
                          </p:cTn>
                        </p:par>
                        <p:par>
                          <p:cTn id="542" fill="hold">
                            <p:stCondLst>
                              <p:cond delay="500"/>
                            </p:stCondLst>
                            <p:childTnLst>
                              <p:par>
                                <p:cTn id="543" presetID="10" presetClass="entr" presetSubtype="0" fill="hold" nodeType="afterEffect">
                                  <p:stCondLst>
                                    <p:cond delay="0"/>
                                  </p:stCondLst>
                                  <p:childTnLst>
                                    <p:set>
                                      <p:cBhvr>
                                        <p:cTn id="544" dur="1" fill="hold">
                                          <p:stCondLst>
                                            <p:cond delay="0"/>
                                          </p:stCondLst>
                                        </p:cTn>
                                        <p:tgtEl>
                                          <p:spTgt spid="8"/>
                                        </p:tgtEl>
                                        <p:attrNameLst>
                                          <p:attrName>style.visibility</p:attrName>
                                        </p:attrNameLst>
                                      </p:cBhvr>
                                      <p:to>
                                        <p:strVal val="visible"/>
                                      </p:to>
                                    </p:set>
                                    <p:animEffect transition="in" filter="fade">
                                      <p:cBhvr>
                                        <p:cTn id="545" dur="500"/>
                                        <p:tgtEl>
                                          <p:spTgt spid="8"/>
                                        </p:tgtEl>
                                      </p:cBhvr>
                                    </p:animEffec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nodeType="clickEffect">
                                  <p:stCondLst>
                                    <p:cond delay="0"/>
                                  </p:stCondLst>
                                  <p:childTnLst>
                                    <p:set>
                                      <p:cBhvr>
                                        <p:cTn id="549" dur="1" fill="hold">
                                          <p:stCondLst>
                                            <p:cond delay="0"/>
                                          </p:stCondLst>
                                        </p:cTn>
                                        <p:tgtEl>
                                          <p:spTgt spid="377"/>
                                        </p:tgtEl>
                                        <p:attrNameLst>
                                          <p:attrName>style.visibility</p:attrName>
                                        </p:attrNameLst>
                                      </p:cBhvr>
                                      <p:to>
                                        <p:strVal val="visible"/>
                                      </p:to>
                                    </p:set>
                                    <p:animEffect transition="in" filter="fade">
                                      <p:cBhvr>
                                        <p:cTn id="550" dur="500"/>
                                        <p:tgtEl>
                                          <p:spTgt spid="377"/>
                                        </p:tgtEl>
                                      </p:cBhvr>
                                    </p:animEffect>
                                  </p:childTnLst>
                                </p:cTn>
                              </p:par>
                              <p:par>
                                <p:cTn id="551"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552" dur="2000" fill="hold"/>
                                        <p:tgtEl>
                                          <p:spTgt spid="377"/>
                                        </p:tgtEl>
                                        <p:attrNameLst>
                                          <p:attrName>ppt_x</p:attrName>
                                          <p:attrName>ppt_y</p:attrName>
                                        </p:attrNameLst>
                                      </p:cBhvr>
                                      <p:rCtr x="-208" y="7824"/>
                                    </p:animMotion>
                                  </p:childTnLst>
                                </p:cTn>
                              </p:par>
                            </p:childTnLst>
                          </p:cTn>
                        </p:par>
                      </p:childTnLst>
                    </p:cTn>
                  </p:par>
                  <p:par>
                    <p:cTn id="553" fill="hold">
                      <p:stCondLst>
                        <p:cond delay="indefinite"/>
                      </p:stCondLst>
                      <p:childTnLst>
                        <p:par>
                          <p:cTn id="554" fill="hold">
                            <p:stCondLst>
                              <p:cond delay="0"/>
                            </p:stCondLst>
                            <p:childTnLst>
                              <p:par>
                                <p:cTn id="555" presetID="10" presetClass="entr" presetSubtype="0" fill="hold" nodeType="clickEffect">
                                  <p:stCondLst>
                                    <p:cond delay="0"/>
                                  </p:stCondLst>
                                  <p:childTnLst>
                                    <p:set>
                                      <p:cBhvr>
                                        <p:cTn id="556" dur="1" fill="hold">
                                          <p:stCondLst>
                                            <p:cond delay="0"/>
                                          </p:stCondLst>
                                        </p:cTn>
                                        <p:tgtEl>
                                          <p:spTgt spid="374"/>
                                        </p:tgtEl>
                                        <p:attrNameLst>
                                          <p:attrName>style.visibility</p:attrName>
                                        </p:attrNameLst>
                                      </p:cBhvr>
                                      <p:to>
                                        <p:strVal val="visible"/>
                                      </p:to>
                                    </p:set>
                                    <p:animEffect transition="in" filter="fade">
                                      <p:cBhvr>
                                        <p:cTn id="557" dur="500"/>
                                        <p:tgtEl>
                                          <p:spTgt spid="374"/>
                                        </p:tgtEl>
                                      </p:cBhvr>
                                    </p:animEffect>
                                  </p:childTnLst>
                                </p:cTn>
                              </p:par>
                              <p:par>
                                <p:cTn id="558" presetID="10" presetClass="entr" presetSubtype="0" fill="hold" grpId="0" nodeType="withEffect">
                                  <p:stCondLst>
                                    <p:cond delay="0"/>
                                  </p:stCondLst>
                                  <p:childTnLst>
                                    <p:set>
                                      <p:cBhvr>
                                        <p:cTn id="559" dur="1" fill="hold">
                                          <p:stCondLst>
                                            <p:cond delay="0"/>
                                          </p:stCondLst>
                                        </p:cTn>
                                        <p:tgtEl>
                                          <p:spTgt spid="380"/>
                                        </p:tgtEl>
                                        <p:attrNameLst>
                                          <p:attrName>style.visibility</p:attrName>
                                        </p:attrNameLst>
                                      </p:cBhvr>
                                      <p:to>
                                        <p:strVal val="visible"/>
                                      </p:to>
                                    </p:set>
                                    <p:animEffect transition="in" filter="fade">
                                      <p:cBhvr>
                                        <p:cTn id="560" dur="500"/>
                                        <p:tgtEl>
                                          <p:spTgt spid="380"/>
                                        </p:tgtEl>
                                      </p:cBhvr>
                                    </p:animEffect>
                                  </p:childTnLst>
                                </p:cTn>
                              </p:par>
                            </p:childTnLst>
                          </p:cTn>
                        </p:par>
                        <p:par>
                          <p:cTn id="561" fill="hold">
                            <p:stCondLst>
                              <p:cond delay="500"/>
                            </p:stCondLst>
                            <p:childTnLst>
                              <p:par>
                                <p:cTn id="562"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63" dur="1300" fill="hold"/>
                                        <p:tgtEl>
                                          <p:spTgt spid="348"/>
                                        </p:tgtEl>
                                        <p:attrNameLst>
                                          <p:attrName>ppt_x</p:attrName>
                                          <p:attrName>ppt_y</p:attrName>
                                        </p:attrNameLst>
                                      </p:cBhvr>
                                      <p:rCtr x="-7747" y="-4329"/>
                                    </p:animMotion>
                                  </p:childTnLst>
                                </p:cTn>
                              </p:par>
                            </p:childTnLst>
                          </p:cTn>
                        </p:par>
                        <p:par>
                          <p:cTn id="564" fill="hold">
                            <p:stCondLst>
                              <p:cond delay="1800"/>
                            </p:stCondLst>
                            <p:childTnLst>
                              <p:par>
                                <p:cTn id="565" presetID="10" presetClass="entr" presetSubtype="0" fill="hold" nodeType="afterEffect">
                                  <p:stCondLst>
                                    <p:cond delay="0"/>
                                  </p:stCondLst>
                                  <p:childTnLst>
                                    <p:set>
                                      <p:cBhvr>
                                        <p:cTn id="566" dur="1" fill="hold">
                                          <p:stCondLst>
                                            <p:cond delay="0"/>
                                          </p:stCondLst>
                                        </p:cTn>
                                        <p:tgtEl>
                                          <p:spTgt spid="369"/>
                                        </p:tgtEl>
                                        <p:attrNameLst>
                                          <p:attrName>style.visibility</p:attrName>
                                        </p:attrNameLst>
                                      </p:cBhvr>
                                      <p:to>
                                        <p:strVal val="visible"/>
                                      </p:to>
                                    </p:set>
                                    <p:animEffect transition="in" filter="fade">
                                      <p:cBhvr>
                                        <p:cTn id="567" dur="500"/>
                                        <p:tgtEl>
                                          <p:spTgt spid="369"/>
                                        </p:tgtEl>
                                      </p:cBhvr>
                                    </p:animEffect>
                                  </p:childTnLst>
                                </p:cTn>
                              </p:par>
                              <p:par>
                                <p:cTn id="568"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9" dur="2000" fill="hold"/>
                                        <p:tgtEl>
                                          <p:spTgt spid="369"/>
                                        </p:tgtEl>
                                        <p:attrNameLst>
                                          <p:attrName>ppt_x</p:attrName>
                                          <p:attrName>ppt_y</p:attrName>
                                        </p:attrNameLst>
                                      </p:cBhvr>
                                      <p:rCtr x="10729" y="12106"/>
                                    </p:animMotion>
                                  </p:childTnLst>
                                </p:cTn>
                              </p:par>
                            </p:childTnLst>
                          </p:cTn>
                        </p:par>
                      </p:childTnLst>
                    </p:cTn>
                  </p:par>
                  <p:par>
                    <p:cTn id="570" fill="hold">
                      <p:stCondLst>
                        <p:cond delay="indefinite"/>
                      </p:stCondLst>
                      <p:childTnLst>
                        <p:par>
                          <p:cTn id="571" fill="hold">
                            <p:stCondLst>
                              <p:cond delay="0"/>
                            </p:stCondLst>
                            <p:childTnLst>
                              <p:par>
                                <p:cTn id="572" presetID="10" presetClass="entr" presetSubtype="0" fill="hold" grpId="0" nodeType="clickEffect">
                                  <p:stCondLst>
                                    <p:cond delay="0"/>
                                  </p:stCondLst>
                                  <p:childTnLst>
                                    <p:set>
                                      <p:cBhvr>
                                        <p:cTn id="573" dur="1" fill="hold">
                                          <p:stCondLst>
                                            <p:cond delay="0"/>
                                          </p:stCondLst>
                                        </p:cTn>
                                        <p:tgtEl>
                                          <p:spTgt spid="378"/>
                                        </p:tgtEl>
                                        <p:attrNameLst>
                                          <p:attrName>style.visibility</p:attrName>
                                        </p:attrNameLst>
                                      </p:cBhvr>
                                      <p:to>
                                        <p:strVal val="visible"/>
                                      </p:to>
                                    </p:set>
                                    <p:animEffect transition="in" filter="fade">
                                      <p:cBhvr>
                                        <p:cTn id="574"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68" grpId="0" build="allAtOnce" animBg="1"/>
      <p:bldP spid="68" grpId="1" build="allAtOnce" animBg="1"/>
      <p:bldP spid="378" grpId="0" animBg="1"/>
      <p:bldP spid="69" grpId="0"/>
      <p:bldP spid="70" grpId="0"/>
      <p:bldP spid="71" grpId="0"/>
      <p:bldP spid="67" grpId="0" uiExpand="1" build="allAtOnce" animBg="1"/>
      <p:bldP spid="67" grpId="1" build="allAtOnce" animBg="1"/>
      <p:bldP spid="12" grpId="0" animBg="1"/>
      <p:bldP spid="12" grpId="1" animBg="1"/>
      <p:bldP spid="77" grpId="0" animBg="1"/>
      <p:bldP spid="77"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Image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68736" y="3751298"/>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10" name="buffer-registry">
            <a:extLst>
              <a:ext uri="{FF2B5EF4-FFF2-40B4-BE49-F238E27FC236}">
                <a16:creationId xmlns:a16="http://schemas.microsoft.com/office/drawing/2014/main" id="{9C769E9A-3E8D-4274-AA2B-CEC37D5218C1}"/>
              </a:ext>
            </a:extLst>
          </p:cNvPr>
          <p:cNvGrpSpPr/>
          <p:nvPr/>
        </p:nvGrpSpPr>
        <p:grpSpPr>
          <a:xfrm>
            <a:off x="2848122" y="1533496"/>
            <a:ext cx="1537601" cy="695620"/>
            <a:chOff x="2848122" y="1533496"/>
            <a:chExt cx="1537601" cy="695620"/>
          </a:xfrm>
        </p:grpSpPr>
        <p:grpSp>
          <p:nvGrpSpPr>
            <p:cNvPr id="110" name="Group 109">
              <a:extLst>
                <a:ext uri="{FF2B5EF4-FFF2-40B4-BE49-F238E27FC236}">
                  <a16:creationId xmlns:a16="http://schemas.microsoft.com/office/drawing/2014/main" id="{6DEA2119-DB76-4BC3-9C80-4FDDA873B67A}"/>
                </a:ext>
              </a:extLst>
            </p:cNvPr>
            <p:cNvGrpSpPr/>
            <p:nvPr/>
          </p:nvGrpSpPr>
          <p:grpSpPr>
            <a:xfrm>
              <a:off x="3353494" y="1533496"/>
              <a:ext cx="433971" cy="445876"/>
              <a:chOff x="4933802" y="2331706"/>
              <a:chExt cx="2647884" cy="2720525"/>
            </a:xfrm>
          </p:grpSpPr>
          <p:sp>
            <p:nvSpPr>
              <p:cNvPr id="111" name="Freeform: Shape 110">
                <a:extLst>
                  <a:ext uri="{FF2B5EF4-FFF2-40B4-BE49-F238E27FC236}">
                    <a16:creationId xmlns:a16="http://schemas.microsoft.com/office/drawing/2014/main" id="{2456C965-9BA0-475D-8835-D5C06806077C}"/>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B7785A5C-1DA4-43ED-9BDA-625290429129}"/>
                  </a:ext>
                </a:extLst>
              </p:cNvPr>
              <p:cNvGrpSpPr/>
              <p:nvPr/>
            </p:nvGrpSpPr>
            <p:grpSpPr>
              <a:xfrm>
                <a:off x="5500516" y="2863487"/>
                <a:ext cx="2081170" cy="2188744"/>
                <a:chOff x="3380872" y="2137210"/>
                <a:chExt cx="971523" cy="1021741"/>
              </a:xfrm>
            </p:grpSpPr>
            <p:sp>
              <p:nvSpPr>
                <p:cNvPr id="113" name="Freeform: Shape 112">
                  <a:extLst>
                    <a:ext uri="{FF2B5EF4-FFF2-40B4-BE49-F238E27FC236}">
                      <a16:creationId xmlns:a16="http://schemas.microsoft.com/office/drawing/2014/main" id="{00A5BD21-5542-479C-A73F-4B13347EFCD1}"/>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605414-7BBB-4FD6-B9B4-1DEC50219BCD}"/>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C28CC97-5B7E-40C3-8AE8-779C6C6EC08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BBC4FE3-6C1C-4B0C-88C6-B85139777F9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0E1B9F-91A2-46CE-B782-6D8DC93547F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1E3E43-54B0-46F1-B5B7-130BD00C67C5}"/>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C89A48-54D7-4F8E-9A3F-7F88262E22E9}"/>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D35670-9B88-4D2A-89EE-F52B13237724}"/>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158F6A-01A8-4A87-93DF-3A3D3326DF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C2B8799-BA14-4DC5-8279-B553A5210337}"/>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FFAB0D-FC4B-4C27-BE43-E4C8FD0AD139}"/>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617AB6D-79ED-4BF2-8A45-5B967313D95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127273-F4B4-4662-99F2-2727548B94A7}"/>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774003-0725-45ED-9CC3-5032F72494D4}"/>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83F1D2-8074-4EBF-A06C-DB1993F406E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C822BD-4BF5-48B3-9E4C-2BF69FB5A383}"/>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EE280E-703C-4E69-9064-E85446DEF3C5}"/>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7" name="Rectangle 6">
              <a:extLst>
                <a:ext uri="{FF2B5EF4-FFF2-40B4-BE49-F238E27FC236}">
                  <a16:creationId xmlns:a16="http://schemas.microsoft.com/office/drawing/2014/main" id="{97EEEE53-25C4-4AF2-A35E-6920B1C84949}"/>
                </a:ext>
              </a:extLst>
            </p:cNvPr>
            <p:cNvSpPr/>
            <p:nvPr/>
          </p:nvSpPr>
          <p:spPr>
            <a:xfrm>
              <a:off x="2848122" y="1967506"/>
              <a:ext cx="1537601" cy="261610"/>
            </a:xfrm>
            <a:prstGeom prst="rect">
              <a:avLst/>
            </a:prstGeom>
          </p:spPr>
          <p:txBody>
            <a:bodyPr wrap="none">
              <a:spAutoFit/>
            </a:bodyPr>
            <a:lstStyle/>
            <a:p>
              <a:pPr algn="ctr" defTabSz="914178" fontAlgn="auto">
                <a:spcBef>
                  <a:spcPts val="0"/>
                </a:spcBef>
                <a:spcAft>
                  <a:spcPts val="0"/>
                </a:spcAft>
                <a:defRPr/>
              </a:pPr>
              <a:r>
                <a:rPr lang="en-US" sz="1100" dirty="0">
                  <a:solidFill>
                    <a:sysClr val="windowText" lastClr="000000"/>
                  </a:solidFill>
                  <a:latin typeface="Calibri" panose="020F0502020204030204"/>
                </a:rPr>
                <a:t>demo42.azurecr.io</a:t>
              </a:r>
              <a:r>
                <a:rPr lang="en-US" sz="1100" b="1" dirty="0">
                  <a:solidFill>
                    <a:sysClr val="windowText" lastClr="000000"/>
                  </a:solidFill>
                  <a:latin typeface="Calibri" panose="020F0502020204030204"/>
                </a:rPr>
                <a:t>/hub</a:t>
              </a:r>
            </a:p>
          </p:txBody>
        </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96E9762E-8FDD-4FAF-88C8-48EB5EC1622A}"/>
              </a:ext>
            </a:extLst>
          </p:cNvPr>
          <p:cNvSpPr/>
          <p:nvPr/>
        </p:nvSpPr>
        <p:spPr>
          <a:xfrm>
            <a:off x="8083532" y="5523539"/>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166" name="Rectangle 165">
            <a:extLst>
              <a:ext uri="{FF2B5EF4-FFF2-40B4-BE49-F238E27FC236}">
                <a16:creationId xmlns:a16="http://schemas.microsoft.com/office/drawing/2014/main" id="{1A86ECF7-0DF0-44B1-A452-992CE4B6FBFC}"/>
              </a:ext>
            </a:extLst>
          </p:cNvPr>
          <p:cNvSpPr/>
          <p:nvPr/>
        </p:nvSpPr>
        <p:spPr>
          <a:xfrm>
            <a:off x="8078833" y="5520513"/>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85" name="Rectangle 184">
            <a:extLst>
              <a:ext uri="{FF2B5EF4-FFF2-40B4-BE49-F238E27FC236}">
                <a16:creationId xmlns:a16="http://schemas.microsoft.com/office/drawing/2014/main" id="{935274DB-008F-4813-B972-7578A0636101}"/>
              </a:ext>
            </a:extLst>
          </p:cNvPr>
          <p:cNvSpPr/>
          <p:nvPr/>
        </p:nvSpPr>
        <p:spPr>
          <a:xfrm>
            <a:off x="8078833" y="5520513"/>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pic>
        <p:nvPicPr>
          <p:cNvPr id="262" name="Node-Hub">
            <a:extLst>
              <a:ext uri="{FF2B5EF4-FFF2-40B4-BE49-F238E27FC236}">
                <a16:creationId xmlns:a16="http://schemas.microsoft.com/office/drawing/2014/main" id="{D084C9EF-5ACB-44DF-B58F-DACC507B52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079284" y="2744087"/>
            <a:ext cx="195941" cy="142757"/>
          </a:xfrm>
          <a:prstGeom prst="rect">
            <a:avLst/>
          </a:prstGeom>
        </p:spPr>
      </p:pic>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266" name="Rectangle 265">
            <a:extLst>
              <a:ext uri="{FF2B5EF4-FFF2-40B4-BE49-F238E27FC236}">
                <a16:creationId xmlns:a16="http://schemas.microsoft.com/office/drawing/2014/main" id="{FFF05EEA-A491-42DD-B7E7-18A4FE2A53B8}"/>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267" name="Rectangle 266">
            <a:extLst>
              <a:ext uri="{FF2B5EF4-FFF2-40B4-BE49-F238E27FC236}">
                <a16:creationId xmlns:a16="http://schemas.microsoft.com/office/drawing/2014/main" id="{0068F061-A053-4EC7-BFD8-A91C23912468}"/>
              </a:ext>
            </a:extLst>
          </p:cNvPr>
          <p:cNvSpPr/>
          <p:nvPr/>
        </p:nvSpPr>
        <p:spPr>
          <a:xfrm>
            <a:off x="8086743" y="5517232"/>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268" name="Rectangle 267">
            <a:extLst>
              <a:ext uri="{FF2B5EF4-FFF2-40B4-BE49-F238E27FC236}">
                <a16:creationId xmlns:a16="http://schemas.microsoft.com/office/drawing/2014/main" id="{8CF08326-3B5F-4CAD-BEC8-251204560501}"/>
              </a:ext>
            </a:extLst>
          </p:cNvPr>
          <p:cNvSpPr/>
          <p:nvPr/>
        </p:nvSpPr>
        <p:spPr>
          <a:xfrm>
            <a:off x="8086743" y="5517232"/>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 name="Rectangle 10">
            <a:extLst>
              <a:ext uri="{FF2B5EF4-FFF2-40B4-BE49-F238E27FC236}">
                <a16:creationId xmlns:a16="http://schemas.microsoft.com/office/drawing/2014/main" id="{64E307DF-EFBD-4564-89FD-58B98C4CB1BE}"/>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Tree>
    <p:extLst>
      <p:ext uri="{BB962C8B-B14F-4D97-AF65-F5344CB8AC3E}">
        <p14:creationId xmlns:p14="http://schemas.microsoft.com/office/powerpoint/2010/main" val="1333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4.81481E-6 L 0.07174 -0.29097 " pathEditMode="relative" rAng="0" ptsTypes="AA">
                                      <p:cBhvr>
                                        <p:cTn id="6" dur="2000" fill="hold"/>
                                        <p:tgtEl>
                                          <p:spTgt spid="185"/>
                                        </p:tgtEl>
                                        <p:attrNameLst>
                                          <p:attrName>ppt_x</p:attrName>
                                          <p:attrName>ppt_y</p:attrName>
                                        </p:attrNameLst>
                                      </p:cBhvr>
                                      <p:rCtr x="3581" y="-14560"/>
                                    </p:animMotion>
                                  </p:childTnLst>
                                </p:cTn>
                              </p:par>
                              <p:par>
                                <p:cTn id="7" presetID="53" presetClass="exit" presetSubtype="32" fill="hold" grpId="1" nodeType="withEffect">
                                  <p:stCondLst>
                                    <p:cond delay="1000"/>
                                  </p:stCondLst>
                                  <p:childTnLst>
                                    <p:anim calcmode="lin" valueType="num">
                                      <p:cBhvr>
                                        <p:cTn id="8" dur="1000"/>
                                        <p:tgtEl>
                                          <p:spTgt spid="185"/>
                                        </p:tgtEl>
                                        <p:attrNameLst>
                                          <p:attrName>ppt_w</p:attrName>
                                        </p:attrNameLst>
                                      </p:cBhvr>
                                      <p:tavLst>
                                        <p:tav tm="0">
                                          <p:val>
                                            <p:strVal val="ppt_w"/>
                                          </p:val>
                                        </p:tav>
                                        <p:tav tm="100000">
                                          <p:val>
                                            <p:fltVal val="0"/>
                                          </p:val>
                                        </p:tav>
                                      </p:tavLst>
                                    </p:anim>
                                    <p:anim calcmode="lin" valueType="num">
                                      <p:cBhvr>
                                        <p:cTn id="9" dur="1000"/>
                                        <p:tgtEl>
                                          <p:spTgt spid="185"/>
                                        </p:tgtEl>
                                        <p:attrNameLst>
                                          <p:attrName>ppt_h</p:attrName>
                                        </p:attrNameLst>
                                      </p:cBhvr>
                                      <p:tavLst>
                                        <p:tav tm="0">
                                          <p:val>
                                            <p:strVal val="ppt_h"/>
                                          </p:val>
                                        </p:tav>
                                        <p:tav tm="100000">
                                          <p:val>
                                            <p:fltVal val="0"/>
                                          </p:val>
                                        </p:tav>
                                      </p:tavLst>
                                    </p:anim>
                                    <p:animEffect transition="out" filter="fade">
                                      <p:cBhvr>
                                        <p:cTn id="10" dur="1000"/>
                                        <p:tgtEl>
                                          <p:spTgt spid="185"/>
                                        </p:tgtEl>
                                      </p:cBhvr>
                                    </p:animEffect>
                                    <p:set>
                                      <p:cBhvr>
                                        <p:cTn id="11" dur="1" fill="hold">
                                          <p:stCondLst>
                                            <p:cond delay="999"/>
                                          </p:stCondLst>
                                        </p:cTn>
                                        <p:tgtEl>
                                          <p:spTgt spid="185"/>
                                        </p:tgtEl>
                                        <p:attrNameLst>
                                          <p:attrName>style.visibility</p:attrName>
                                        </p:attrNameLst>
                                      </p:cBhvr>
                                      <p:to>
                                        <p:strVal val="hidden"/>
                                      </p:to>
                                    </p:set>
                                  </p:childTnLst>
                                </p:cTn>
                              </p:par>
                              <p:par>
                                <p:cTn id="12" presetID="42" presetClass="path" presetSubtype="0" accel="50000" decel="50000" fill="hold" grpId="0" nodeType="withEffect">
                                  <p:stCondLst>
                                    <p:cond delay="0"/>
                                  </p:stCondLst>
                                  <p:childTnLst>
                                    <p:animMotion origin="layout" path="M 2.08333E-7 2.22222E-6 L 0.06576 -0.30949 " pathEditMode="relative" rAng="0" ptsTypes="AA">
                                      <p:cBhvr>
                                        <p:cTn id="13" dur="2000" fill="hold"/>
                                        <p:tgtEl>
                                          <p:spTgt spid="146"/>
                                        </p:tgtEl>
                                        <p:attrNameLst>
                                          <p:attrName>ppt_x</p:attrName>
                                          <p:attrName>ppt_y</p:attrName>
                                        </p:attrNameLst>
                                      </p:cBhvr>
                                      <p:rCtr x="3281" y="-15486"/>
                                    </p:animMotion>
                                  </p:childTnLst>
                                </p:cTn>
                              </p:par>
                              <p:par>
                                <p:cTn id="14" presetID="53" presetClass="exit" presetSubtype="32" fill="hold" grpId="1" nodeType="withEffect">
                                  <p:stCondLst>
                                    <p:cond delay="1000"/>
                                  </p:stCondLst>
                                  <p:childTnLst>
                                    <p:anim calcmode="lin" valueType="num">
                                      <p:cBhvr>
                                        <p:cTn id="15" dur="1000"/>
                                        <p:tgtEl>
                                          <p:spTgt spid="146"/>
                                        </p:tgtEl>
                                        <p:attrNameLst>
                                          <p:attrName>ppt_w</p:attrName>
                                        </p:attrNameLst>
                                      </p:cBhvr>
                                      <p:tavLst>
                                        <p:tav tm="0">
                                          <p:val>
                                            <p:strVal val="ppt_w"/>
                                          </p:val>
                                        </p:tav>
                                        <p:tav tm="100000">
                                          <p:val>
                                            <p:fltVal val="0"/>
                                          </p:val>
                                        </p:tav>
                                      </p:tavLst>
                                    </p:anim>
                                    <p:anim calcmode="lin" valueType="num">
                                      <p:cBhvr>
                                        <p:cTn id="16" dur="1000"/>
                                        <p:tgtEl>
                                          <p:spTgt spid="146"/>
                                        </p:tgtEl>
                                        <p:attrNameLst>
                                          <p:attrName>ppt_h</p:attrName>
                                        </p:attrNameLst>
                                      </p:cBhvr>
                                      <p:tavLst>
                                        <p:tav tm="0">
                                          <p:val>
                                            <p:strVal val="ppt_h"/>
                                          </p:val>
                                        </p:tav>
                                        <p:tav tm="100000">
                                          <p:val>
                                            <p:fltVal val="0"/>
                                          </p:val>
                                        </p:tav>
                                      </p:tavLst>
                                    </p:anim>
                                    <p:animEffect transition="out" filter="fade">
                                      <p:cBhvr>
                                        <p:cTn id="17" dur="1000"/>
                                        <p:tgtEl>
                                          <p:spTgt spid="146"/>
                                        </p:tgtEl>
                                      </p:cBhvr>
                                    </p:animEffect>
                                    <p:set>
                                      <p:cBhvr>
                                        <p:cTn id="18" dur="1" fill="hold">
                                          <p:stCondLst>
                                            <p:cond delay="999"/>
                                          </p:stCondLst>
                                        </p:cTn>
                                        <p:tgtEl>
                                          <p:spTgt spid="146"/>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0.01159 -0.01319 L 0.09297 -0.27407 " pathEditMode="relative" rAng="0" ptsTypes="AA">
                                      <p:cBhvr>
                                        <p:cTn id="20" dur="2000" fill="hold"/>
                                        <p:tgtEl>
                                          <p:spTgt spid="166"/>
                                        </p:tgtEl>
                                        <p:attrNameLst>
                                          <p:attrName>ppt_x</p:attrName>
                                          <p:attrName>ppt_y</p:attrName>
                                        </p:attrNameLst>
                                      </p:cBhvr>
                                      <p:rCtr x="4062" y="-13056"/>
                                    </p:animMotion>
                                  </p:childTnLst>
                                </p:cTn>
                              </p:par>
                              <p:par>
                                <p:cTn id="21" presetID="53" presetClass="exit" presetSubtype="32" fill="hold" grpId="1" nodeType="withEffect">
                                  <p:stCondLst>
                                    <p:cond delay="1000"/>
                                  </p:stCondLst>
                                  <p:childTnLst>
                                    <p:anim calcmode="lin" valueType="num">
                                      <p:cBhvr>
                                        <p:cTn id="22" dur="1000"/>
                                        <p:tgtEl>
                                          <p:spTgt spid="166"/>
                                        </p:tgtEl>
                                        <p:attrNameLst>
                                          <p:attrName>ppt_w</p:attrName>
                                        </p:attrNameLst>
                                      </p:cBhvr>
                                      <p:tavLst>
                                        <p:tav tm="0">
                                          <p:val>
                                            <p:strVal val="ppt_w"/>
                                          </p:val>
                                        </p:tav>
                                        <p:tav tm="100000">
                                          <p:val>
                                            <p:fltVal val="0"/>
                                          </p:val>
                                        </p:tav>
                                      </p:tavLst>
                                    </p:anim>
                                    <p:anim calcmode="lin" valueType="num">
                                      <p:cBhvr>
                                        <p:cTn id="23" dur="1000"/>
                                        <p:tgtEl>
                                          <p:spTgt spid="166"/>
                                        </p:tgtEl>
                                        <p:attrNameLst>
                                          <p:attrName>ppt_h</p:attrName>
                                        </p:attrNameLst>
                                      </p:cBhvr>
                                      <p:tavLst>
                                        <p:tav tm="0">
                                          <p:val>
                                            <p:strVal val="ppt_h"/>
                                          </p:val>
                                        </p:tav>
                                        <p:tav tm="100000">
                                          <p:val>
                                            <p:fltVal val="0"/>
                                          </p:val>
                                        </p:tav>
                                      </p:tavLst>
                                    </p:anim>
                                    <p:animEffect transition="out" filter="fade">
                                      <p:cBhvr>
                                        <p:cTn id="24" dur="1000"/>
                                        <p:tgtEl>
                                          <p:spTgt spid="166"/>
                                        </p:tgtEl>
                                      </p:cBhvr>
                                    </p:animEffect>
                                    <p:set>
                                      <p:cBhvr>
                                        <p:cTn id="25" dur="1" fill="hold">
                                          <p:stCondLst>
                                            <p:cond delay="999"/>
                                          </p:stCondLst>
                                        </p:cTn>
                                        <p:tgtEl>
                                          <p:spTgt spid="16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7" presetClass="path" presetSubtype="0" accel="50000" decel="50000" fill="hold" nodeType="clickEffect">
                                  <p:stCondLst>
                                    <p:cond delay="0"/>
                                  </p:stCondLst>
                                  <p:childTnLst>
                                    <p:animMotion origin="layout" path="M 3.125E-6 3.33333E-6 C 0.05651 0.16852 0.36406 0.15023 0.43619 0.14907 " pathEditMode="relative" rAng="0" ptsTypes="AA">
                                      <p:cBhvr>
                                        <p:cTn id="29" dur="2000" fill="hold"/>
                                        <p:tgtEl>
                                          <p:spTgt spid="262"/>
                                        </p:tgtEl>
                                        <p:attrNameLst>
                                          <p:attrName>ppt_x</p:attrName>
                                          <p:attrName>ppt_y</p:attrName>
                                        </p:attrNameLst>
                                      </p:cBhvr>
                                      <p:rCtr x="21810" y="7500"/>
                                    </p:animMotion>
                                  </p:childTnLst>
                                </p:cTn>
                              </p:par>
                            </p:childTnLst>
                          </p:cTn>
                        </p:par>
                        <p:par>
                          <p:cTn id="30" fill="hold">
                            <p:stCondLst>
                              <p:cond delay="2000"/>
                            </p:stCondLst>
                            <p:childTnLst>
                              <p:par>
                                <p:cTn id="31" presetID="8" presetClass="emph" presetSubtype="0" fill="hold" nodeType="afterEffect">
                                  <p:stCondLst>
                                    <p:cond delay="0"/>
                                  </p:stCondLst>
                                  <p:childTnLst>
                                    <p:animRot by="21600000">
                                      <p:cBhvr>
                                        <p:cTn id="32" dur="2000" fill="hold"/>
                                        <p:tgtEl>
                                          <p:spTgt spid="8"/>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70"/>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7"/>
                                        </p:tgtEl>
                                        <p:attrNameLst>
                                          <p:attrName>style.visibility</p:attrName>
                                        </p:attrNameLst>
                                      </p:cBhvr>
                                      <p:to>
                                        <p:strVal val="visible"/>
                                      </p:to>
                                    </p:set>
                                    <p:animEffect transition="in" filter="fade">
                                      <p:cBhvr>
                                        <p:cTn id="39" dur="500"/>
                                        <p:tgtEl>
                                          <p:spTgt spid="377"/>
                                        </p:tgtEl>
                                      </p:cBhvr>
                                    </p:animEffect>
                                  </p:childTnLst>
                                </p:cTn>
                              </p:par>
                              <p:par>
                                <p:cTn id="40" presetID="37" presetClass="path" presetSubtype="0" accel="50000" decel="50000" fill="hold" nodeType="withEffect">
                                  <p:stCondLst>
                                    <p:cond delay="0"/>
                                  </p:stCondLst>
                                  <p:childTnLst>
                                    <p:animMotion origin="layout" path="M -0.00078 2.59259E-6 C -0.09102 2.59259E-6 -0.10729 0.15486 0.06198 0.15671 " pathEditMode="relative" rAng="0" ptsTypes="AA">
                                      <p:cBhvr>
                                        <p:cTn id="41" dur="2000" fill="hold"/>
                                        <p:tgtEl>
                                          <p:spTgt spid="377"/>
                                        </p:tgtEl>
                                        <p:attrNameLst>
                                          <p:attrName>ppt_x</p:attrName>
                                          <p:attrName>ppt_y</p:attrName>
                                        </p:attrNameLst>
                                      </p:cBhvr>
                                      <p:rCtr x="-208" y="7824"/>
                                    </p:animMotion>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264"/>
                                        </p:tgtEl>
                                        <p:attrNameLst>
                                          <p:attrName>style.visibility</p:attrName>
                                        </p:attrNameLst>
                                      </p:cBhvr>
                                      <p:to>
                                        <p:strVal val="visible"/>
                                      </p:to>
                                    </p:set>
                                    <p:anim calcmode="lin" valueType="num">
                                      <p:cBhvr additive="base">
                                        <p:cTn id="46" dur="250"/>
                                        <p:tgtEl>
                                          <p:spTgt spid="264"/>
                                        </p:tgtEl>
                                        <p:attrNameLst>
                                          <p:attrName>ppt_y</p:attrName>
                                        </p:attrNameLst>
                                      </p:cBhvr>
                                      <p:tavLst>
                                        <p:tav tm="0">
                                          <p:val>
                                            <p:strVal val="#ppt_y-#ppt_h*1.125000"/>
                                          </p:val>
                                        </p:tav>
                                        <p:tav tm="100000">
                                          <p:val>
                                            <p:strVal val="#ppt_y"/>
                                          </p:val>
                                        </p:tav>
                                      </p:tavLst>
                                    </p:anim>
                                    <p:animEffect transition="in" filter="wipe(down)">
                                      <p:cBhvr>
                                        <p:cTn id="47" dur="250"/>
                                        <p:tgtEl>
                                          <p:spTgt spid="264"/>
                                        </p:tgtEl>
                                      </p:cBhvr>
                                    </p:animEffect>
                                  </p:childTnLst>
                                </p:cTn>
                              </p:par>
                            </p:childTnLst>
                          </p:cTn>
                        </p:par>
                        <p:par>
                          <p:cTn id="48" fill="hold">
                            <p:stCondLst>
                              <p:cond delay="250"/>
                            </p:stCondLst>
                            <p:childTnLst>
                              <p:par>
                                <p:cTn id="49"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0" dur="1300" fill="hold"/>
                                        <p:tgtEl>
                                          <p:spTgt spid="348"/>
                                        </p:tgtEl>
                                        <p:attrNameLst>
                                          <p:attrName>ppt_x</p:attrName>
                                          <p:attrName>ppt_y</p:attrName>
                                        </p:attrNameLst>
                                      </p:cBhvr>
                                      <p:rCtr x="-7747" y="-4329"/>
                                    </p:animMotion>
                                  </p:childTnLst>
                                </p:cTn>
                              </p:par>
                            </p:childTnLst>
                          </p:cTn>
                        </p:par>
                        <p:par>
                          <p:cTn id="51" fill="hold">
                            <p:stCondLst>
                              <p:cond delay="1550"/>
                            </p:stCondLst>
                            <p:childTnLst>
                              <p:par>
                                <p:cTn id="52" presetID="10" presetClass="entr" presetSubtype="0" fill="hold" nodeType="afterEffect">
                                  <p:stCondLst>
                                    <p:cond delay="0"/>
                                  </p:stCondLst>
                                  <p:childTnLst>
                                    <p:set>
                                      <p:cBhvr>
                                        <p:cTn id="53" dur="1" fill="hold">
                                          <p:stCondLst>
                                            <p:cond delay="0"/>
                                          </p:stCondLst>
                                        </p:cTn>
                                        <p:tgtEl>
                                          <p:spTgt spid="369"/>
                                        </p:tgtEl>
                                        <p:attrNameLst>
                                          <p:attrName>style.visibility</p:attrName>
                                        </p:attrNameLst>
                                      </p:cBhvr>
                                      <p:to>
                                        <p:strVal val="visible"/>
                                      </p:to>
                                    </p:set>
                                    <p:animEffect transition="in" filter="fade">
                                      <p:cBhvr>
                                        <p:cTn id="54" dur="500"/>
                                        <p:tgtEl>
                                          <p:spTgt spid="369"/>
                                        </p:tgtEl>
                                      </p:cBhvr>
                                    </p:animEffect>
                                  </p:childTnLst>
                                </p:cTn>
                              </p:par>
                              <p:par>
                                <p:cTn id="55"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 dur="2000" fill="hold"/>
                                        <p:tgtEl>
                                          <p:spTgt spid="369"/>
                                        </p:tgtEl>
                                        <p:attrNameLst>
                                          <p:attrName>ppt_x</p:attrName>
                                          <p:attrName>ppt_y</p:attrName>
                                        </p:attrNameLst>
                                      </p:cBhvr>
                                      <p:rCtr x="10729" y="12106"/>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2.08333E-7 -1.85185E-6 L 0.07175 -0.29097 " pathEditMode="relative" rAng="0" ptsTypes="AA">
                                      <p:cBhvr>
                                        <p:cTn id="60" dur="2000" fill="hold"/>
                                        <p:tgtEl>
                                          <p:spTgt spid="268"/>
                                        </p:tgtEl>
                                        <p:attrNameLst>
                                          <p:attrName>ppt_x</p:attrName>
                                          <p:attrName>ppt_y</p:attrName>
                                        </p:attrNameLst>
                                      </p:cBhvr>
                                      <p:rCtr x="3581" y="-14560"/>
                                    </p:animMotion>
                                  </p:childTnLst>
                                </p:cTn>
                              </p:par>
                              <p:par>
                                <p:cTn id="61" presetID="53" presetClass="exit" presetSubtype="32" fill="hold" grpId="1" nodeType="withEffect">
                                  <p:stCondLst>
                                    <p:cond delay="1000"/>
                                  </p:stCondLst>
                                  <p:childTnLst>
                                    <p:anim calcmode="lin" valueType="num">
                                      <p:cBhvr>
                                        <p:cTn id="62" dur="1000"/>
                                        <p:tgtEl>
                                          <p:spTgt spid="268"/>
                                        </p:tgtEl>
                                        <p:attrNameLst>
                                          <p:attrName>ppt_w</p:attrName>
                                        </p:attrNameLst>
                                      </p:cBhvr>
                                      <p:tavLst>
                                        <p:tav tm="0">
                                          <p:val>
                                            <p:strVal val="ppt_w"/>
                                          </p:val>
                                        </p:tav>
                                        <p:tav tm="100000">
                                          <p:val>
                                            <p:fltVal val="0"/>
                                          </p:val>
                                        </p:tav>
                                      </p:tavLst>
                                    </p:anim>
                                    <p:anim calcmode="lin" valueType="num">
                                      <p:cBhvr>
                                        <p:cTn id="63" dur="1000"/>
                                        <p:tgtEl>
                                          <p:spTgt spid="268"/>
                                        </p:tgtEl>
                                        <p:attrNameLst>
                                          <p:attrName>ppt_h</p:attrName>
                                        </p:attrNameLst>
                                      </p:cBhvr>
                                      <p:tavLst>
                                        <p:tav tm="0">
                                          <p:val>
                                            <p:strVal val="ppt_h"/>
                                          </p:val>
                                        </p:tav>
                                        <p:tav tm="100000">
                                          <p:val>
                                            <p:fltVal val="0"/>
                                          </p:val>
                                        </p:tav>
                                      </p:tavLst>
                                    </p:anim>
                                    <p:animEffect transition="out" filter="fade">
                                      <p:cBhvr>
                                        <p:cTn id="64" dur="1000"/>
                                        <p:tgtEl>
                                          <p:spTgt spid="268"/>
                                        </p:tgtEl>
                                      </p:cBhvr>
                                    </p:animEffect>
                                    <p:set>
                                      <p:cBhvr>
                                        <p:cTn id="65" dur="1" fill="hold">
                                          <p:stCondLst>
                                            <p:cond delay="999"/>
                                          </p:stCondLst>
                                        </p:cTn>
                                        <p:tgtEl>
                                          <p:spTgt spid="268"/>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8.33333E-7 -4.81481E-6 L 0.06576 -0.30949 " pathEditMode="relative" rAng="0" ptsTypes="AA">
                                      <p:cBhvr>
                                        <p:cTn id="67" dur="2000" fill="hold"/>
                                        <p:tgtEl>
                                          <p:spTgt spid="266"/>
                                        </p:tgtEl>
                                        <p:attrNameLst>
                                          <p:attrName>ppt_x</p:attrName>
                                          <p:attrName>ppt_y</p:attrName>
                                        </p:attrNameLst>
                                      </p:cBhvr>
                                      <p:rCtr x="3281" y="-15486"/>
                                    </p:animMotion>
                                  </p:childTnLst>
                                </p:cTn>
                              </p:par>
                              <p:par>
                                <p:cTn id="68" presetID="53" presetClass="exit" presetSubtype="32" fill="hold" grpId="1" nodeType="withEffect">
                                  <p:stCondLst>
                                    <p:cond delay="1000"/>
                                  </p:stCondLst>
                                  <p:childTnLst>
                                    <p:anim calcmode="lin" valueType="num">
                                      <p:cBhvr>
                                        <p:cTn id="69" dur="1000"/>
                                        <p:tgtEl>
                                          <p:spTgt spid="266"/>
                                        </p:tgtEl>
                                        <p:attrNameLst>
                                          <p:attrName>ppt_w</p:attrName>
                                        </p:attrNameLst>
                                      </p:cBhvr>
                                      <p:tavLst>
                                        <p:tav tm="0">
                                          <p:val>
                                            <p:strVal val="ppt_w"/>
                                          </p:val>
                                        </p:tav>
                                        <p:tav tm="100000">
                                          <p:val>
                                            <p:fltVal val="0"/>
                                          </p:val>
                                        </p:tav>
                                      </p:tavLst>
                                    </p:anim>
                                    <p:anim calcmode="lin" valueType="num">
                                      <p:cBhvr>
                                        <p:cTn id="70" dur="1000"/>
                                        <p:tgtEl>
                                          <p:spTgt spid="266"/>
                                        </p:tgtEl>
                                        <p:attrNameLst>
                                          <p:attrName>ppt_h</p:attrName>
                                        </p:attrNameLst>
                                      </p:cBhvr>
                                      <p:tavLst>
                                        <p:tav tm="0">
                                          <p:val>
                                            <p:strVal val="ppt_h"/>
                                          </p:val>
                                        </p:tav>
                                        <p:tav tm="100000">
                                          <p:val>
                                            <p:fltVal val="0"/>
                                          </p:val>
                                        </p:tav>
                                      </p:tavLst>
                                    </p:anim>
                                    <p:animEffect transition="out" filter="fade">
                                      <p:cBhvr>
                                        <p:cTn id="71" dur="1000"/>
                                        <p:tgtEl>
                                          <p:spTgt spid="266"/>
                                        </p:tgtEl>
                                      </p:cBhvr>
                                    </p:animEffect>
                                    <p:set>
                                      <p:cBhvr>
                                        <p:cTn id="72" dur="1" fill="hold">
                                          <p:stCondLst>
                                            <p:cond delay="999"/>
                                          </p:stCondLst>
                                        </p:cTn>
                                        <p:tgtEl>
                                          <p:spTgt spid="266"/>
                                        </p:tgtEl>
                                        <p:attrNameLst>
                                          <p:attrName>style.visibility</p:attrName>
                                        </p:attrNameLst>
                                      </p:cBhvr>
                                      <p:to>
                                        <p:strVal val="hidden"/>
                                      </p:to>
                                    </p:set>
                                  </p:childTnLst>
                                </p:cTn>
                              </p:par>
                              <p:par>
                                <p:cTn id="73" presetID="42" presetClass="path" presetSubtype="0" accel="50000" decel="50000" fill="hold" grpId="0" nodeType="withEffect">
                                  <p:stCondLst>
                                    <p:cond delay="0"/>
                                  </p:stCondLst>
                                  <p:childTnLst>
                                    <p:animMotion origin="layout" path="M 0.01159 -0.01319 L 0.09297 -0.27407 " pathEditMode="relative" rAng="0" ptsTypes="AA">
                                      <p:cBhvr>
                                        <p:cTn id="74" dur="2000" fill="hold"/>
                                        <p:tgtEl>
                                          <p:spTgt spid="267"/>
                                        </p:tgtEl>
                                        <p:attrNameLst>
                                          <p:attrName>ppt_x</p:attrName>
                                          <p:attrName>ppt_y</p:attrName>
                                        </p:attrNameLst>
                                      </p:cBhvr>
                                      <p:rCtr x="4062" y="-13056"/>
                                    </p:animMotion>
                                  </p:childTnLst>
                                </p:cTn>
                              </p:par>
                              <p:par>
                                <p:cTn id="75" presetID="53" presetClass="exit" presetSubtype="32" fill="hold" grpId="1" nodeType="withEffect">
                                  <p:stCondLst>
                                    <p:cond delay="1000"/>
                                  </p:stCondLst>
                                  <p:childTnLst>
                                    <p:anim calcmode="lin" valueType="num">
                                      <p:cBhvr>
                                        <p:cTn id="76" dur="1000"/>
                                        <p:tgtEl>
                                          <p:spTgt spid="267"/>
                                        </p:tgtEl>
                                        <p:attrNameLst>
                                          <p:attrName>ppt_w</p:attrName>
                                        </p:attrNameLst>
                                      </p:cBhvr>
                                      <p:tavLst>
                                        <p:tav tm="0">
                                          <p:val>
                                            <p:strVal val="ppt_w"/>
                                          </p:val>
                                        </p:tav>
                                        <p:tav tm="100000">
                                          <p:val>
                                            <p:fltVal val="0"/>
                                          </p:val>
                                        </p:tav>
                                      </p:tavLst>
                                    </p:anim>
                                    <p:anim calcmode="lin" valueType="num">
                                      <p:cBhvr>
                                        <p:cTn id="77" dur="1000"/>
                                        <p:tgtEl>
                                          <p:spTgt spid="267"/>
                                        </p:tgtEl>
                                        <p:attrNameLst>
                                          <p:attrName>ppt_h</p:attrName>
                                        </p:attrNameLst>
                                      </p:cBhvr>
                                      <p:tavLst>
                                        <p:tav tm="0">
                                          <p:val>
                                            <p:strVal val="ppt_h"/>
                                          </p:val>
                                        </p:tav>
                                        <p:tav tm="100000">
                                          <p:val>
                                            <p:fltVal val="0"/>
                                          </p:val>
                                        </p:tav>
                                      </p:tavLst>
                                    </p:anim>
                                    <p:animEffect transition="out" filter="fade">
                                      <p:cBhvr>
                                        <p:cTn id="78" dur="1000"/>
                                        <p:tgtEl>
                                          <p:spTgt spid="267"/>
                                        </p:tgtEl>
                                      </p:cBhvr>
                                    </p:animEffect>
                                    <p:set>
                                      <p:cBhvr>
                                        <p:cTn id="79" dur="1" fill="hold">
                                          <p:stCondLst>
                                            <p:cond delay="999"/>
                                          </p:stCondLst>
                                        </p:cTn>
                                        <p:tgtEl>
                                          <p:spTgt spid="26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2.5E-6 -3.7037E-7 L -0.12877 -0.00139 " pathEditMode="relative" rAng="0" ptsTypes="AA">
                                      <p:cBhvr>
                                        <p:cTn id="83" dur="2000" fill="hold"/>
                                        <p:tgtEl>
                                          <p:spTgt spid="9"/>
                                        </p:tgtEl>
                                        <p:attrNameLst>
                                          <p:attrName>ppt_x</p:attrName>
                                          <p:attrName>ppt_y</p:attrName>
                                        </p:attrNameLst>
                                      </p:cBhvr>
                                      <p:rCtr x="-6445" y="-69"/>
                                    </p:animMotion>
                                  </p:childTnLst>
                                </p:cTn>
                              </p:par>
                              <p:par>
                                <p:cTn id="84" presetID="9" presetClass="emph" presetSubtype="0" nodeType="withEffect">
                                  <p:stCondLst>
                                    <p:cond delay="0"/>
                                  </p:stCondLst>
                                  <p:childTnLst>
                                    <p:set>
                                      <p:cBhvr>
                                        <p:cTn id="85" dur="indefinite"/>
                                        <p:tgtEl>
                                          <p:spTgt spid="9"/>
                                        </p:tgtEl>
                                        <p:attrNameLst>
                                          <p:attrName>style.opacity</p:attrName>
                                        </p:attrNameLst>
                                      </p:cBhvr>
                                      <p:to>
                                        <p:strVal val="0.25"/>
                                      </p:to>
                                    </p:set>
                                    <p:animEffect filter="image" prLst="opacity: 0.25">
                                      <p:cBhvr rctx="IE">
                                        <p:cTn id="86" dur="indefinite"/>
                                        <p:tgtEl>
                                          <p:spTgt spid="9"/>
                                        </p:tgtEl>
                                      </p:cBhvr>
                                    </p:animEffect>
                                  </p:childTnLst>
                                </p:cTn>
                              </p:par>
                            </p:childTnLst>
                          </p:cTn>
                        </p:par>
                        <p:par>
                          <p:cTn id="87" fill="hold">
                            <p:stCondLst>
                              <p:cond delay="2000"/>
                            </p:stCondLst>
                            <p:childTnLst>
                              <p:par>
                                <p:cTn id="88" presetID="10" presetClass="entr" presetSubtype="0"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66" grpId="0" animBg="1"/>
      <p:bldP spid="166" grpId="1" animBg="1"/>
      <p:bldP spid="185" grpId="0" animBg="1"/>
      <p:bldP spid="185" grpId="1" animBg="1"/>
      <p:bldP spid="264" grpId="0" animBg="1"/>
      <p:bldP spid="266" grpId="0" animBg="1"/>
      <p:bldP spid="266" grpId="1" animBg="1"/>
      <p:bldP spid="267" grpId="0" animBg="1"/>
      <p:bldP spid="267" grpId="1" animBg="1"/>
      <p:bldP spid="268" grpId="0" animBg="1"/>
      <p:bldP spid="26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3142DE-5A19-4464-A5DF-752583CD01E1}"/>
              </a:ext>
            </a:extLst>
          </p:cNvPr>
          <p:cNvSpPr/>
          <p:nvPr/>
        </p:nvSpPr>
        <p:spPr>
          <a:xfrm>
            <a:off x="10264553" y="1977765"/>
            <a:ext cx="576064"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Task </a:t>
            </a:r>
            <a:b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Image Validation</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579" t="19617" r="25733" b="15444"/>
          <a:stretch/>
        </p:blipFill>
        <p:spPr bwMode="auto">
          <a:xfrm>
            <a:off x="339096"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142"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tretch>
            <a:fillRect/>
          </a:stretch>
        </p:blipFill>
        <p:spPr bwMode="auto">
          <a:xfrm>
            <a:off x="339044"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46497"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230"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39870"/>
            <a:ext cx="6660163" cy="923330"/>
          </a:xfrm>
          <a:prstGeom prst="rect">
            <a:avLst/>
          </a:prstGeom>
          <a:solidFill>
            <a:schemeClr val="bg1"/>
          </a:solidFill>
        </p:spPr>
        <p:txBody>
          <a:bodyPr wrap="square">
            <a:spAutoFit/>
          </a:bodyPr>
          <a:lstStyle/>
          <a:p>
            <a:r>
              <a:rPr lang="en-US" sz="5400" dirty="0">
                <a:latin typeface="+mj-lt"/>
                <a:ea typeface="+mj-ea"/>
                <a:cs typeface="+mj-cs"/>
              </a:rPr>
              <a:t>Images Secure?</a:t>
            </a:r>
          </a:p>
        </p:txBody>
      </p:sp>
      <p:grpSp>
        <p:nvGrpSpPr>
          <p:cNvPr id="56" name="Authentication">
            <a:extLst>
              <a:ext uri="{FF2B5EF4-FFF2-40B4-BE49-F238E27FC236}">
                <a16:creationId xmlns:a16="http://schemas.microsoft.com/office/drawing/2014/main" id="{1FD38897-40A3-4097-BB6F-4659EC24DD64}"/>
              </a:ext>
            </a:extLst>
          </p:cNvPr>
          <p:cNvGrpSpPr/>
          <p:nvPr/>
        </p:nvGrpSpPr>
        <p:grpSpPr>
          <a:xfrm>
            <a:off x="3758421" y="2247157"/>
            <a:ext cx="639856" cy="551600"/>
            <a:chOff x="4314167" y="3606147"/>
            <a:chExt cx="857250" cy="739009"/>
          </a:xfrm>
        </p:grpSpPr>
        <p:sp>
          <p:nvSpPr>
            <p:cNvPr id="57" name="Hexagon 56">
              <a:extLst>
                <a:ext uri="{FF2B5EF4-FFF2-40B4-BE49-F238E27FC236}">
                  <a16:creationId xmlns:a16="http://schemas.microsoft.com/office/drawing/2014/main" id="{F25423C8-E71D-4526-B343-D16B29409046}"/>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See the source image">
              <a:extLst>
                <a:ext uri="{FF2B5EF4-FFF2-40B4-BE49-F238E27FC236}">
                  <a16:creationId xmlns:a16="http://schemas.microsoft.com/office/drawing/2014/main" id="{00A10C44-F64D-4CEF-8277-D18FBB52B376}"/>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E56D8FFB-7BF9-4B90-B993-75EAF1881903}"/>
              </a:ext>
            </a:extLst>
          </p:cNvPr>
          <p:cNvGrpSpPr/>
          <p:nvPr/>
        </p:nvGrpSpPr>
        <p:grpSpPr>
          <a:xfrm>
            <a:off x="4607054" y="2279653"/>
            <a:ext cx="939489" cy="486607"/>
            <a:chOff x="5375920" y="1795371"/>
            <a:chExt cx="939489" cy="486607"/>
          </a:xfrm>
        </p:grpSpPr>
        <p:sp>
          <p:nvSpPr>
            <p:cNvPr id="3" name="Rectangle: Rounded Corners 2">
              <a:extLst>
                <a:ext uri="{FF2B5EF4-FFF2-40B4-BE49-F238E27FC236}">
                  <a16:creationId xmlns:a16="http://schemas.microsoft.com/office/drawing/2014/main" id="{B14A2055-D0B4-4871-BA88-2D806B5D311F}"/>
                </a:ext>
              </a:extLst>
            </p:cNvPr>
            <p:cNvSpPr/>
            <p:nvPr/>
          </p:nvSpPr>
          <p:spPr>
            <a:xfrm>
              <a:off x="5435734" y="1973378"/>
              <a:ext cx="498371" cy="4571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D076CA-5905-4D9A-BE8E-D2B2AA0D262A}"/>
                </a:ext>
              </a:extLst>
            </p:cNvPr>
            <p:cNvSpPr/>
            <p:nvPr/>
          </p:nvSpPr>
          <p:spPr>
            <a:xfrm>
              <a:off x="6152726" y="1977753"/>
              <a:ext cx="127219" cy="1218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a:extLst>
                <a:ext uri="{FF2B5EF4-FFF2-40B4-BE49-F238E27FC236}">
                  <a16:creationId xmlns:a16="http://schemas.microsoft.com/office/drawing/2014/main" id="{855B4262-AABF-478E-8CBE-43025A2FA00F}"/>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l="39550" t="24379" r="40046" b="24641"/>
            <a:stretch/>
          </p:blipFill>
          <p:spPr>
            <a:xfrm rot="5400000">
              <a:off x="5602361" y="1568930"/>
              <a:ext cx="486607" cy="939489"/>
            </a:xfrm>
            <a:prstGeom prst="rect">
              <a:avLst/>
            </a:prstGeom>
          </p:spPr>
        </p:pic>
      </p:grpSp>
      <p:pic>
        <p:nvPicPr>
          <p:cNvPr id="81" name="Code">
            <a:extLst>
              <a:ext uri="{FF2B5EF4-FFF2-40B4-BE49-F238E27FC236}">
                <a16:creationId xmlns:a16="http://schemas.microsoft.com/office/drawing/2014/main" id="{1EC56608-7F78-4C12-932D-35367736455A}"/>
              </a:ext>
            </a:extLst>
          </p:cNvPr>
          <p:cNvPicPr>
            <a:picLocks noChangeAspect="1"/>
          </p:cNvPicPr>
          <p:nvPr/>
        </p:nvPicPr>
        <p:blipFill>
          <a:blip r:embed="rId22"/>
          <a:stretch>
            <a:fillRect/>
          </a:stretch>
        </p:blipFill>
        <p:spPr>
          <a:xfrm>
            <a:off x="4598521" y="5952159"/>
            <a:ext cx="439103" cy="439103"/>
          </a:xfrm>
          <a:prstGeom prst="rect">
            <a:avLst/>
          </a:prstGeom>
        </p:spPr>
      </p:pic>
      <p:grpSp>
        <p:nvGrpSpPr>
          <p:cNvPr id="75" name="SCC">
            <a:extLst>
              <a:ext uri="{FF2B5EF4-FFF2-40B4-BE49-F238E27FC236}">
                <a16:creationId xmlns:a16="http://schemas.microsoft.com/office/drawing/2014/main" id="{53E62315-A4E7-45C3-B1BC-7FEB503F06C2}"/>
              </a:ext>
            </a:extLst>
          </p:cNvPr>
          <p:cNvGrpSpPr/>
          <p:nvPr/>
        </p:nvGrpSpPr>
        <p:grpSpPr>
          <a:xfrm>
            <a:off x="3998028" y="5656203"/>
            <a:ext cx="1453914" cy="1031016"/>
            <a:chOff x="608671" y="1461030"/>
            <a:chExt cx="1483698" cy="1478514"/>
          </a:xfrm>
        </p:grpSpPr>
        <p:sp>
          <p:nvSpPr>
            <p:cNvPr id="76" name="Rounded Rectangle 11">
              <a:extLst>
                <a:ext uri="{FF2B5EF4-FFF2-40B4-BE49-F238E27FC236}">
                  <a16:creationId xmlns:a16="http://schemas.microsoft.com/office/drawing/2014/main" id="{200FDF12-32DA-4FF5-92E1-070B6BEB4FD4}"/>
                </a:ext>
              </a:extLst>
            </p:cNvPr>
            <p:cNvSpPr/>
            <p:nvPr/>
          </p:nvSpPr>
          <p:spPr>
            <a:xfrm>
              <a:off x="608671" y="1461030"/>
              <a:ext cx="1483698" cy="1478514"/>
            </a:xfrm>
            <a:prstGeom prst="roundRect">
              <a:avLst>
                <a:gd name="adj" fmla="val 5783"/>
              </a:avLst>
            </a:prstGeom>
            <a:solidFill>
              <a:srgbClr val="505050"/>
            </a:solidFill>
            <a:ln w="28575" cap="flat" cmpd="sng" algn="ctr">
              <a:solidFill>
                <a:sysClr val="window" lastClr="FFFFFF">
                  <a:lumMod val="75000"/>
                </a:sysClr>
              </a:solidFill>
              <a:prstDash val="solid"/>
            </a:ln>
            <a:effectLst/>
          </p:spPr>
          <p:txBody>
            <a:bodyPr rot="0" spcFirstLastPara="0" vertOverflow="overflow" horzOverflow="overflow" vert="horz" wrap="square" lIns="89555" tIns="89555" rIns="89555" bIns="89555" numCol="1" spcCol="0" rtlCol="0" fromWordArt="0" anchor="b" anchorCtr="0" forceAA="0" compatLnSpc="1">
              <a:prstTxWarp prst="textNoShape">
                <a:avLst/>
              </a:prstTxWarp>
              <a:noAutofit/>
            </a:bodyPr>
            <a:lstStyle/>
            <a:p>
              <a:pPr algn="r" defTabSz="878221">
                <a:defRPr/>
              </a:pPr>
              <a:endParaRPr lang="en-US" sz="1075" kern="0">
                <a:solidFill>
                  <a:sysClr val="windowText" lastClr="000000"/>
                </a:solidFill>
                <a:latin typeface="Segoe UI"/>
              </a:endParaRPr>
            </a:p>
          </p:txBody>
        </p:sp>
        <p:sp>
          <p:nvSpPr>
            <p:cNvPr id="78" name="TextBox 77">
              <a:extLst>
                <a:ext uri="{FF2B5EF4-FFF2-40B4-BE49-F238E27FC236}">
                  <a16:creationId xmlns:a16="http://schemas.microsoft.com/office/drawing/2014/main" id="{B3382373-F72F-49FA-A1D3-2AAEB3C332AF}"/>
                </a:ext>
              </a:extLst>
            </p:cNvPr>
            <p:cNvSpPr txBox="1"/>
            <p:nvPr/>
          </p:nvSpPr>
          <p:spPr>
            <a:xfrm>
              <a:off x="659206" y="1806524"/>
              <a:ext cx="1375377" cy="876125"/>
            </a:xfrm>
            <a:prstGeom prst="rect">
              <a:avLst/>
            </a:prstGeom>
          </p:spPr>
          <p:txBody>
            <a:bodyPr vert="horz" wrap="square" lIns="89555" tIns="89555" rIns="89555" bIns="89555" rtlCol="0" anchor="ctr">
              <a:noAutofit/>
            </a:bodyPr>
            <a:lstStyle/>
            <a:p>
              <a:pPr algn="ctr" defTabSz="878221">
                <a:defRPr/>
              </a:pPr>
              <a:r>
                <a:rPr lang="en-US" sz="1567" kern="0" dirty="0">
                  <a:solidFill>
                    <a:prstClr val="white"/>
                  </a:solidFill>
                  <a:latin typeface="Segoe UI"/>
                  <a:ea typeface="Segoe UI" panose="020B0502040204020203" pitchFamily="34" charset="0"/>
                  <a:cs typeface="Segoe UI" panose="020B0502040204020203" pitchFamily="34" charset="0"/>
                </a:rPr>
                <a:t>SCC</a:t>
              </a:r>
            </a:p>
            <a:p>
              <a:pPr algn="ctr" defTabSz="878221">
                <a:defRPr/>
              </a:pPr>
              <a:r>
                <a:rPr lang="en-US" sz="1100" kern="0" dirty="0">
                  <a:solidFill>
                    <a:prstClr val="white"/>
                  </a:solidFill>
                  <a:latin typeface="Segoe UI"/>
                  <a:ea typeface="Segoe UI" panose="020B0502040204020203" pitchFamily="34" charset="0"/>
                  <a:cs typeface="Segoe UI" panose="020B0502040204020203" pitchFamily="34" charset="0"/>
                </a:rPr>
                <a:t>Source Code </a:t>
              </a:r>
              <a:r>
                <a:rPr lang="en-US" sz="1100" kern="0" dirty="0" err="1">
                  <a:solidFill>
                    <a:prstClr val="white"/>
                  </a:solidFill>
                  <a:latin typeface="Segoe UI"/>
                  <a:ea typeface="Segoe UI" panose="020B0502040204020203" pitchFamily="34" charset="0"/>
                  <a:cs typeface="Segoe UI" panose="020B0502040204020203" pitchFamily="34" charset="0"/>
                </a:rPr>
                <a:t>ControL</a:t>
              </a:r>
              <a:endParaRPr lang="en-US" sz="1100" kern="0" dirty="0">
                <a:solidFill>
                  <a:prstClr val="white"/>
                </a:solidFill>
                <a:latin typeface="Segoe UI"/>
                <a:ea typeface="Segoe UI" panose="020B0502040204020203" pitchFamily="34" charset="0"/>
                <a:cs typeface="Segoe UI" panose="020B0502040204020203" pitchFamily="34" charset="0"/>
              </a:endParaRPr>
            </a:p>
          </p:txBody>
        </p:sp>
        <p:pic>
          <p:nvPicPr>
            <p:cNvPr id="79" name="Repos">
              <a:extLst>
                <a:ext uri="{FF2B5EF4-FFF2-40B4-BE49-F238E27FC236}">
                  <a16:creationId xmlns:a16="http://schemas.microsoft.com/office/drawing/2014/main" id="{293ACF05-D2FA-4D19-90A2-78973CE8C83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757000" y="1558973"/>
              <a:ext cx="274167" cy="358071"/>
            </a:xfrm>
            <a:prstGeom prst="rect">
              <a:avLst/>
            </a:prstGeom>
          </p:spPr>
        </p:pic>
      </p:grpSp>
      <p:sp>
        <p:nvSpPr>
          <p:cNvPr id="68" name="dockerfile-contoso">
            <a:extLst>
              <a:ext uri="{FF2B5EF4-FFF2-40B4-BE49-F238E27FC236}">
                <a16:creationId xmlns:a16="http://schemas.microsoft.com/office/drawing/2014/main" id="{1C93DF93-B5A5-47FE-8BA0-5ED95A3F9D92}"/>
              </a:ext>
            </a:extLst>
          </p:cNvPr>
          <p:cNvSpPr/>
          <p:nvPr/>
        </p:nvSpPr>
        <p:spPr>
          <a:xfrm>
            <a:off x="3458665"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sp>
        <p:nvSpPr>
          <p:cNvPr id="67" name="dockerfile-mcr">
            <a:extLst>
              <a:ext uri="{FF2B5EF4-FFF2-40B4-BE49-F238E27FC236}">
                <a16:creationId xmlns:a16="http://schemas.microsoft.com/office/drawing/2014/main" id="{EDC25A4B-D10C-4D36-BF3F-2A45CCA8DDC8}"/>
              </a:ext>
            </a:extLst>
          </p:cNvPr>
          <p:cNvSpPr/>
          <p:nvPr/>
        </p:nvSpPr>
        <p:spPr>
          <a:xfrm>
            <a:off x="3458666"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12" name="Rectangle 11">
            <a:extLst>
              <a:ext uri="{FF2B5EF4-FFF2-40B4-BE49-F238E27FC236}">
                <a16:creationId xmlns:a16="http://schemas.microsoft.com/office/drawing/2014/main" id="{F4D568C9-9D0E-4277-9A4D-1287D39BB34F}"/>
              </a:ext>
            </a:extLst>
          </p:cNvPr>
          <p:cNvSpPr/>
          <p:nvPr/>
        </p:nvSpPr>
        <p:spPr>
          <a:xfrm>
            <a:off x="3547148" y="2027238"/>
            <a:ext cx="5665012"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p:txBody>
      </p:sp>
      <p:sp>
        <p:nvSpPr>
          <p:cNvPr id="77" name="Rectangle 76">
            <a:extLst>
              <a:ext uri="{FF2B5EF4-FFF2-40B4-BE49-F238E27FC236}">
                <a16:creationId xmlns:a16="http://schemas.microsoft.com/office/drawing/2014/main" id="{C869CE14-9777-41CC-A8EA-6AFA415550C9}"/>
              </a:ext>
            </a:extLst>
          </p:cNvPr>
          <p:cNvSpPr/>
          <p:nvPr/>
        </p:nvSpPr>
        <p:spPr>
          <a:xfrm>
            <a:off x="3549111" y="2873402"/>
            <a:ext cx="5068695"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p:txBody>
      </p:sp>
      <p:pic>
        <p:nvPicPr>
          <p:cNvPr id="72" name="unit-test" descr="A close up of a sign&#10;&#10;Description automatically generated">
            <a:extLst>
              <a:ext uri="{FF2B5EF4-FFF2-40B4-BE49-F238E27FC236}">
                <a16:creationId xmlns:a16="http://schemas.microsoft.com/office/drawing/2014/main" id="{C3EBE456-3E20-4CF6-8E17-C6C1372F8478}"/>
              </a:ext>
            </a:extLst>
          </p:cNvPr>
          <p:cNvPicPr>
            <a:picLocks noChangeAspect="1"/>
          </p:cNvPicPr>
          <p:nvPr/>
        </p:nvPicPr>
        <p:blipFill>
          <a:blip r:embed="rId2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04773"/>
            <a:ext cx="326624" cy="326624"/>
          </a:xfrm>
          <a:prstGeom prst="rect">
            <a:avLst/>
          </a:prstGeom>
        </p:spPr>
      </p:pic>
      <p:pic>
        <p:nvPicPr>
          <p:cNvPr id="73" name="Picture 72" descr="A close up of a logo&#10;&#10;Description automatically generated">
            <a:extLst>
              <a:ext uri="{FF2B5EF4-FFF2-40B4-BE49-F238E27FC236}">
                <a16:creationId xmlns:a16="http://schemas.microsoft.com/office/drawing/2014/main" id="{0DEAE1E1-AA53-4102-B454-CD2009D4F04A}"/>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5624815" y="3325875"/>
            <a:ext cx="171947" cy="174661"/>
          </a:xfrm>
          <a:prstGeom prst="rect">
            <a:avLst/>
          </a:prstGeom>
        </p:spPr>
      </p:pic>
      <p:cxnSp>
        <p:nvCxnSpPr>
          <p:cNvPr id="74" name="ACR--&gt;Tasks">
            <a:extLst>
              <a:ext uri="{FF2B5EF4-FFF2-40B4-BE49-F238E27FC236}">
                <a16:creationId xmlns:a16="http://schemas.microsoft.com/office/drawing/2014/main" id="{F49B20EF-B088-438F-8B8E-6E4FBA1988EB}"/>
              </a:ext>
            </a:extLst>
          </p:cNvPr>
          <p:cNvCxnSpPr>
            <a:cxnSpLocks/>
          </p:cNvCxnSpPr>
          <p:nvPr/>
        </p:nvCxnSpPr>
        <p:spPr>
          <a:xfrm flipH="1" flipV="1">
            <a:off x="3569434" y="2810080"/>
            <a:ext cx="2294975" cy="684813"/>
          </a:xfrm>
          <a:prstGeom prst="straightConnector1">
            <a:avLst/>
          </a:prstGeom>
          <a:noFill/>
          <a:ln w="19050" cap="flat" cmpd="sng" algn="ctr">
            <a:solidFill>
              <a:srgbClr val="00B050"/>
            </a:solidFill>
            <a:prstDash val="solid"/>
            <a:miter lim="800000"/>
            <a:tailEnd type="triangle"/>
          </a:ln>
          <a:effectLst/>
        </p:spPr>
      </p:cxnSp>
    </p:spTree>
    <p:extLst>
      <p:ext uri="{BB962C8B-B14F-4D97-AF65-F5344CB8AC3E}">
        <p14:creationId xmlns:p14="http://schemas.microsoft.com/office/powerpoint/2010/main" val="15610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500"/>
                                        <p:tgtEl>
                                          <p:spTgt spid="38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58"/>
                                        </p:tgtEl>
                                        <p:attrNameLst>
                                          <p:attrName>style.visibility</p:attrName>
                                        </p:attrNameLst>
                                      </p:cBhvr>
                                      <p:to>
                                        <p:strVal val="visible"/>
                                      </p:to>
                                    </p:set>
                                    <p:animEffect transition="in" filter="fade">
                                      <p:cBhvr>
                                        <p:cTn id="30" dur="500"/>
                                        <p:tgtEl>
                                          <p:spTgt spid="3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9"/>
                                        </p:tgtEl>
                                        <p:attrNameLst>
                                          <p:attrName>style.visibility</p:attrName>
                                        </p:attrNameLst>
                                      </p:cBhvr>
                                      <p:to>
                                        <p:strVal val="visible"/>
                                      </p:to>
                                    </p:set>
                                    <p:animEffect transition="in" filter="fade">
                                      <p:cBhvr>
                                        <p:cTn id="35" dur="500"/>
                                        <p:tgtEl>
                                          <p:spTgt spid="3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3.75E-6 -4.07407E-6 L -0.0556 -0.00162 " pathEditMode="relative" rAng="0" ptsTypes="AA">
                                      <p:cBhvr>
                                        <p:cTn id="50" dur="2000" fill="hold"/>
                                        <p:tgtEl>
                                          <p:spTgt spid="6"/>
                                        </p:tgtEl>
                                        <p:attrNameLst>
                                          <p:attrName>ppt_x</p:attrName>
                                          <p:attrName>ppt_y</p:attrName>
                                        </p:attrNameLst>
                                      </p:cBhvr>
                                      <p:rCtr x="-2786" y="-93"/>
                                    </p:animMotion>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iterate type="lt">
                                    <p:tmPct val="0"/>
                                  </p:iterate>
                                  <p:childTnLst>
                                    <p:animRot by="120000">
                                      <p:cBhvr>
                                        <p:cTn id="54" dur="100" fill="hold">
                                          <p:stCondLst>
                                            <p:cond delay="0"/>
                                          </p:stCondLst>
                                        </p:cTn>
                                        <p:tgtEl>
                                          <p:spTgt spid="362"/>
                                        </p:tgtEl>
                                        <p:attrNameLst>
                                          <p:attrName>r</p:attrName>
                                        </p:attrNameLst>
                                      </p:cBhvr>
                                    </p:animRot>
                                    <p:animRot by="-240000">
                                      <p:cBhvr>
                                        <p:cTn id="55" dur="200" fill="hold">
                                          <p:stCondLst>
                                            <p:cond delay="200"/>
                                          </p:stCondLst>
                                        </p:cTn>
                                        <p:tgtEl>
                                          <p:spTgt spid="362"/>
                                        </p:tgtEl>
                                        <p:attrNameLst>
                                          <p:attrName>r</p:attrName>
                                        </p:attrNameLst>
                                      </p:cBhvr>
                                    </p:animRot>
                                    <p:animRot by="240000">
                                      <p:cBhvr>
                                        <p:cTn id="56" dur="200" fill="hold">
                                          <p:stCondLst>
                                            <p:cond delay="400"/>
                                          </p:stCondLst>
                                        </p:cTn>
                                        <p:tgtEl>
                                          <p:spTgt spid="362"/>
                                        </p:tgtEl>
                                        <p:attrNameLst>
                                          <p:attrName>r</p:attrName>
                                        </p:attrNameLst>
                                      </p:cBhvr>
                                    </p:animRot>
                                    <p:animRot by="-240000">
                                      <p:cBhvr>
                                        <p:cTn id="57" dur="200" fill="hold">
                                          <p:stCondLst>
                                            <p:cond delay="600"/>
                                          </p:stCondLst>
                                        </p:cTn>
                                        <p:tgtEl>
                                          <p:spTgt spid="362"/>
                                        </p:tgtEl>
                                        <p:attrNameLst>
                                          <p:attrName>r</p:attrName>
                                        </p:attrNameLst>
                                      </p:cBhvr>
                                    </p:animRot>
                                    <p:animRot by="120000">
                                      <p:cBhvr>
                                        <p:cTn id="58" dur="200" fill="hold">
                                          <p:stCondLst>
                                            <p:cond delay="800"/>
                                          </p:stCondLst>
                                        </p:cTn>
                                        <p:tgtEl>
                                          <p:spTgt spid="362"/>
                                        </p:tgtEl>
                                        <p:attrNameLst>
                                          <p:attrName>r</p:attrName>
                                        </p:attrNameLst>
                                      </p:cBhvr>
                                    </p:animRot>
                                  </p:childTnLst>
                                </p:cTn>
                              </p:par>
                              <p:par>
                                <p:cTn id="59" presetID="12" presetClass="entr" presetSubtype="1" fill="hold" grpId="0" nodeType="withEffect">
                                  <p:stCondLst>
                                    <p:cond delay="0"/>
                                  </p:stCondLst>
                                  <p:childTnLst>
                                    <p:set>
                                      <p:cBhvr>
                                        <p:cTn id="60" dur="1" fill="hold">
                                          <p:stCondLst>
                                            <p:cond delay="0"/>
                                          </p:stCondLst>
                                        </p:cTn>
                                        <p:tgtEl>
                                          <p:spTgt spid="363"/>
                                        </p:tgtEl>
                                        <p:attrNameLst>
                                          <p:attrName>style.visibility</p:attrName>
                                        </p:attrNameLst>
                                      </p:cBhvr>
                                      <p:to>
                                        <p:strVal val="visible"/>
                                      </p:to>
                                    </p:set>
                                    <p:anim calcmode="lin" valueType="num">
                                      <p:cBhvr additive="base">
                                        <p:cTn id="61" dur="250"/>
                                        <p:tgtEl>
                                          <p:spTgt spid="363"/>
                                        </p:tgtEl>
                                        <p:attrNameLst>
                                          <p:attrName>ppt_y</p:attrName>
                                        </p:attrNameLst>
                                      </p:cBhvr>
                                      <p:tavLst>
                                        <p:tav tm="0">
                                          <p:val>
                                            <p:strVal val="#ppt_y-#ppt_h*1.125000"/>
                                          </p:val>
                                        </p:tav>
                                        <p:tav tm="100000">
                                          <p:val>
                                            <p:strVal val="#ppt_y"/>
                                          </p:val>
                                        </p:tav>
                                      </p:tavLst>
                                    </p:anim>
                                    <p:animEffect transition="in" filter="wipe(down)">
                                      <p:cBhvr>
                                        <p:cTn id="62" dur="250"/>
                                        <p:tgtEl>
                                          <p:spTgt spid="363"/>
                                        </p:tgtEl>
                                      </p:cBhvr>
                                    </p:animEffect>
                                  </p:childTnLst>
                                </p:cTn>
                              </p:par>
                            </p:childTnLst>
                          </p:cTn>
                        </p:par>
                        <p:par>
                          <p:cTn id="63" fill="hold">
                            <p:stCondLst>
                              <p:cond delay="1000"/>
                            </p:stCondLst>
                            <p:childTnLst>
                              <p:par>
                                <p:cTn id="64" presetID="36" presetClass="emph" presetSubtype="0" fill="hold" grpId="1" nodeType="afterEffect">
                                  <p:stCondLst>
                                    <p:cond delay="0"/>
                                  </p:stCondLst>
                                  <p:iterate type="lt">
                                    <p:tmPct val="10000"/>
                                  </p:iterate>
                                  <p:childTnLst>
                                    <p:animScale>
                                      <p:cBhvr>
                                        <p:cTn id="65" dur="250" autoRev="1" fill="hold">
                                          <p:stCondLst>
                                            <p:cond delay="0"/>
                                          </p:stCondLst>
                                        </p:cTn>
                                        <p:tgtEl>
                                          <p:spTgt spid="362"/>
                                        </p:tgtEl>
                                      </p:cBhvr>
                                      <p:to x="80000" y="100000"/>
                                    </p:animScale>
                                    <p:anim by="(#ppt_w*0.10)" calcmode="lin" valueType="num">
                                      <p:cBhvr>
                                        <p:cTn id="66" dur="250" autoRev="1" fill="hold">
                                          <p:stCondLst>
                                            <p:cond delay="0"/>
                                          </p:stCondLst>
                                        </p:cTn>
                                        <p:tgtEl>
                                          <p:spTgt spid="362"/>
                                        </p:tgtEl>
                                        <p:attrNameLst>
                                          <p:attrName>ppt_x</p:attrName>
                                        </p:attrNameLst>
                                      </p:cBhvr>
                                    </p:anim>
                                    <p:anim by="(-#ppt_w*0.10)" calcmode="lin" valueType="num">
                                      <p:cBhvr>
                                        <p:cTn id="67" dur="250" autoRev="1" fill="hold">
                                          <p:stCondLst>
                                            <p:cond delay="0"/>
                                          </p:stCondLst>
                                        </p:cTn>
                                        <p:tgtEl>
                                          <p:spTgt spid="362"/>
                                        </p:tgtEl>
                                        <p:attrNameLst>
                                          <p:attrName>ppt_y</p:attrName>
                                        </p:attrNameLst>
                                      </p:cBhvr>
                                    </p:anim>
                                    <p:animRot by="-480000">
                                      <p:cBhvr>
                                        <p:cTn id="68" dur="250" autoRev="1" fill="hold">
                                          <p:stCondLst>
                                            <p:cond delay="0"/>
                                          </p:stCondLst>
                                        </p:cTn>
                                        <p:tgtEl>
                                          <p:spTgt spid="36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7">
                                            <p:bg/>
                                          </p:spTgt>
                                        </p:tgtEl>
                                        <p:attrNameLst>
                                          <p:attrName>style.visibility</p:attrName>
                                        </p:attrNameLst>
                                      </p:cBhvr>
                                      <p:to>
                                        <p:strVal val="visible"/>
                                      </p:to>
                                    </p:set>
                                    <p:anim calcmode="lin" valueType="num">
                                      <p:cBhvr additive="base">
                                        <p:cTn id="73"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67">
                                            <p:bg/>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 calcmode="lin" valueType="num">
                                      <p:cBhvr additive="base">
                                        <p:cTn id="7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7">
                                            <p:txEl>
                                              <p:pRg st="1" end="1"/>
                                            </p:txEl>
                                          </p:spTgt>
                                        </p:tgtEl>
                                        <p:attrNameLst>
                                          <p:attrName>style.visibility</p:attrName>
                                        </p:attrNameLst>
                                      </p:cBhvr>
                                      <p:to>
                                        <p:strVal val="visible"/>
                                      </p:to>
                                    </p:set>
                                    <p:anim calcmode="lin" valueType="num">
                                      <p:cBhvr additive="base">
                                        <p:cTn id="8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xEl>
                                              <p:pRg st="2" end="2"/>
                                            </p:txEl>
                                          </p:spTgt>
                                        </p:tgtEl>
                                        <p:attrNameLst>
                                          <p:attrName>style.visibility</p:attrName>
                                        </p:attrNameLst>
                                      </p:cBhvr>
                                      <p:to>
                                        <p:strVal val="visible"/>
                                      </p:to>
                                    </p:set>
                                    <p:anim calcmode="lin" valueType="num">
                                      <p:cBhvr additive="base">
                                        <p:cTn id="8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7">
                                            <p:txEl>
                                              <p:pRg st="3" end="3"/>
                                            </p:txEl>
                                          </p:spTgt>
                                        </p:tgtEl>
                                        <p:attrNameLst>
                                          <p:attrName>style.visibility</p:attrName>
                                        </p:attrNameLst>
                                      </p:cBhvr>
                                      <p:to>
                                        <p:strVal val="visible"/>
                                      </p:to>
                                    </p:set>
                                    <p:anim calcmode="lin" valueType="num">
                                      <p:cBhvr additive="base">
                                        <p:cTn id="8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xEl>
                                              <p:pRg st="4" end="4"/>
                                            </p:txEl>
                                          </p:spTgt>
                                        </p:tgtEl>
                                        <p:attrNameLst>
                                          <p:attrName>style.visibility</p:attrName>
                                        </p:attrNameLst>
                                      </p:cBhvr>
                                      <p:to>
                                        <p:strVal val="visible"/>
                                      </p:to>
                                    </p:set>
                                    <p:anim calcmode="lin" valueType="num">
                                      <p:cBhvr additive="base">
                                        <p:cTn id="9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
                                            <p:txEl>
                                              <p:pRg st="5" end="5"/>
                                            </p:txEl>
                                          </p:spTgt>
                                        </p:tgtEl>
                                        <p:attrNameLst>
                                          <p:attrName>style.visibility</p:attrName>
                                        </p:attrNameLst>
                                      </p:cBhvr>
                                      <p:to>
                                        <p:strVal val="visible"/>
                                      </p:to>
                                    </p:set>
                                    <p:anim calcmode="lin" valueType="num">
                                      <p:cBhvr additive="base">
                                        <p:cTn id="9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xEl>
                                              <p:pRg st="6" end="6"/>
                                            </p:txEl>
                                          </p:spTgt>
                                        </p:tgtEl>
                                        <p:attrNameLst>
                                          <p:attrName>style.visibility</p:attrName>
                                        </p:attrNameLst>
                                      </p:cBhvr>
                                      <p:to>
                                        <p:strVal val="visible"/>
                                      </p:to>
                                    </p:set>
                                    <p:anim calcmode="lin" valueType="num">
                                      <p:cBhvr additive="base">
                                        <p:cTn id="101"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7">
                                            <p:txEl>
                                              <p:pRg st="7" end="7"/>
                                            </p:txEl>
                                          </p:spTgt>
                                        </p:tgtEl>
                                        <p:attrNameLst>
                                          <p:attrName>style.visibility</p:attrName>
                                        </p:attrNameLst>
                                      </p:cBhvr>
                                      <p:to>
                                        <p:strVal val="visible"/>
                                      </p:to>
                                    </p:set>
                                    <p:anim calcmode="lin" valueType="num">
                                      <p:cBhvr additive="base">
                                        <p:cTn id="105"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7">
                                            <p:txEl>
                                              <p:pRg st="8" end="8"/>
                                            </p:txEl>
                                          </p:spTgt>
                                        </p:tgtEl>
                                        <p:attrNameLst>
                                          <p:attrName>style.visibility</p:attrName>
                                        </p:attrNameLst>
                                      </p:cBhvr>
                                      <p:to>
                                        <p:strVal val="visible"/>
                                      </p:to>
                                    </p:set>
                                    <p:anim calcmode="lin" valueType="num">
                                      <p:cBhvr additive="base">
                                        <p:cTn id="109"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7">
                                            <p:txEl>
                                              <p:pRg st="9" end="9"/>
                                            </p:txEl>
                                          </p:spTgt>
                                        </p:tgtEl>
                                        <p:attrNameLst>
                                          <p:attrName>style.visibility</p:attrName>
                                        </p:attrNameLst>
                                      </p:cBhvr>
                                      <p:to>
                                        <p:strVal val="visible"/>
                                      </p:to>
                                    </p:set>
                                    <p:anim calcmode="lin" valueType="num">
                                      <p:cBhvr additive="base">
                                        <p:cTn id="113"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7">
                                            <p:txEl>
                                              <p:pRg st="10" end="10"/>
                                            </p:txEl>
                                          </p:spTgt>
                                        </p:tgtEl>
                                        <p:attrNameLst>
                                          <p:attrName>style.visibility</p:attrName>
                                        </p:attrNameLst>
                                      </p:cBhvr>
                                      <p:to>
                                        <p:strVal val="visible"/>
                                      </p:to>
                                    </p:set>
                                    <p:anim calcmode="lin" valueType="num">
                                      <p:cBhvr additive="base">
                                        <p:cTn id="117"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7">
                                            <p:txEl>
                                              <p:pRg st="11" end="11"/>
                                            </p:txEl>
                                          </p:spTgt>
                                        </p:tgtEl>
                                        <p:attrNameLst>
                                          <p:attrName>style.visibility</p:attrName>
                                        </p:attrNameLst>
                                      </p:cBhvr>
                                      <p:to>
                                        <p:strVal val="visible"/>
                                      </p:to>
                                    </p:set>
                                    <p:anim calcmode="lin" valueType="num">
                                      <p:cBhvr additive="base">
                                        <p:cTn id="121"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7">
                                            <p:txEl>
                                              <p:pRg st="12" end="12"/>
                                            </p:txEl>
                                          </p:spTgt>
                                        </p:tgtEl>
                                        <p:attrNameLst>
                                          <p:attrName>style.visibility</p:attrName>
                                        </p:attrNameLst>
                                      </p:cBhvr>
                                      <p:to>
                                        <p:strVal val="visible"/>
                                      </p:to>
                                    </p:set>
                                    <p:anim calcmode="lin" valueType="num">
                                      <p:cBhvr additive="base">
                                        <p:cTn id="125"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7">
                                            <p:txEl>
                                              <p:pRg st="13" end="13"/>
                                            </p:txEl>
                                          </p:spTgt>
                                        </p:tgtEl>
                                        <p:attrNameLst>
                                          <p:attrName>style.visibility</p:attrName>
                                        </p:attrNameLst>
                                      </p:cBhvr>
                                      <p:to>
                                        <p:strVal val="visible"/>
                                      </p:to>
                                    </p:set>
                                    <p:anim calcmode="lin" valueType="num">
                                      <p:cBhvr additive="base">
                                        <p:cTn id="129"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7">
                                            <p:txEl>
                                              <p:pRg st="14" end="14"/>
                                            </p:txEl>
                                          </p:spTgt>
                                        </p:tgtEl>
                                        <p:attrNameLst>
                                          <p:attrName>style.visibility</p:attrName>
                                        </p:attrNameLst>
                                      </p:cBhvr>
                                      <p:to>
                                        <p:strVal val="visible"/>
                                      </p:to>
                                    </p:set>
                                    <p:anim calcmode="lin" valueType="num">
                                      <p:cBhvr additive="base">
                                        <p:cTn id="133"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7">
                                            <p:txEl>
                                              <p:pRg st="15" end="15"/>
                                            </p:txEl>
                                          </p:spTgt>
                                        </p:tgtEl>
                                        <p:attrNameLst>
                                          <p:attrName>style.visibility</p:attrName>
                                        </p:attrNameLst>
                                      </p:cBhvr>
                                      <p:to>
                                        <p:strVal val="visible"/>
                                      </p:to>
                                    </p:set>
                                    <p:anim calcmode="lin" valueType="num">
                                      <p:cBhvr additive="base">
                                        <p:cTn id="137"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139" presetID="9" presetClass="emph" presetSubtype="0" nodeType="withEffect">
                                  <p:stCondLst>
                                    <p:cond delay="0"/>
                                  </p:stCondLst>
                                  <p:childTnLst>
                                    <p:set>
                                      <p:cBhvr>
                                        <p:cTn id="140" dur="indefinite"/>
                                        <p:tgtEl>
                                          <p:spTgt spid="67">
                                            <p:txEl>
                                              <p:pRg st="1" end="1"/>
                                            </p:txEl>
                                          </p:spTgt>
                                        </p:tgtEl>
                                        <p:attrNameLst>
                                          <p:attrName>style.opacity</p:attrName>
                                        </p:attrNameLst>
                                      </p:cBhvr>
                                      <p:to>
                                        <p:strVal val="0.25"/>
                                      </p:to>
                                    </p:set>
                                    <p:animEffect filter="image" prLst="opacity: 0.25">
                                      <p:cBhvr rctx="IE">
                                        <p:cTn id="141" dur="indefinite"/>
                                        <p:tgtEl>
                                          <p:spTgt spid="67">
                                            <p:txEl>
                                              <p:pRg st="1" end="1"/>
                                            </p:txEl>
                                          </p:spTgt>
                                        </p:tgtEl>
                                      </p:cBhvr>
                                    </p:animEffect>
                                  </p:childTnLst>
                                </p:cTn>
                              </p:par>
                              <p:par>
                                <p:cTn id="142" presetID="9" presetClass="emph" presetSubtype="0" nodeType="withEffect">
                                  <p:stCondLst>
                                    <p:cond delay="0"/>
                                  </p:stCondLst>
                                  <p:childTnLst>
                                    <p:set>
                                      <p:cBhvr>
                                        <p:cTn id="143" dur="indefinite"/>
                                        <p:tgtEl>
                                          <p:spTgt spid="67">
                                            <p:txEl>
                                              <p:pRg st="3" end="3"/>
                                            </p:txEl>
                                          </p:spTgt>
                                        </p:tgtEl>
                                        <p:attrNameLst>
                                          <p:attrName>style.opacity</p:attrName>
                                        </p:attrNameLst>
                                      </p:cBhvr>
                                      <p:to>
                                        <p:strVal val="0.25"/>
                                      </p:to>
                                    </p:set>
                                    <p:animEffect filter="image" prLst="opacity: 0.25">
                                      <p:cBhvr rctx="IE">
                                        <p:cTn id="144" dur="indefinite"/>
                                        <p:tgtEl>
                                          <p:spTgt spid="67">
                                            <p:txEl>
                                              <p:pRg st="3" end="3"/>
                                            </p:txEl>
                                          </p:spTgt>
                                        </p:tgtEl>
                                      </p:cBhvr>
                                    </p:animEffect>
                                  </p:childTnLst>
                                </p:cTn>
                              </p:par>
                              <p:par>
                                <p:cTn id="145" presetID="9" presetClass="emph" presetSubtype="0" nodeType="withEffect">
                                  <p:stCondLst>
                                    <p:cond delay="0"/>
                                  </p:stCondLst>
                                  <p:childTnLst>
                                    <p:set>
                                      <p:cBhvr>
                                        <p:cTn id="146" dur="indefinite"/>
                                        <p:tgtEl>
                                          <p:spTgt spid="67">
                                            <p:txEl>
                                              <p:pRg st="4" end="4"/>
                                            </p:txEl>
                                          </p:spTgt>
                                        </p:tgtEl>
                                        <p:attrNameLst>
                                          <p:attrName>style.opacity</p:attrName>
                                        </p:attrNameLst>
                                      </p:cBhvr>
                                      <p:to>
                                        <p:strVal val="0.25"/>
                                      </p:to>
                                    </p:set>
                                    <p:animEffect filter="image" prLst="opacity: 0.25">
                                      <p:cBhvr rctx="IE">
                                        <p:cTn id="147" dur="indefinite"/>
                                        <p:tgtEl>
                                          <p:spTgt spid="67">
                                            <p:txEl>
                                              <p:pRg st="4" end="4"/>
                                            </p:txEl>
                                          </p:spTgt>
                                        </p:tgtEl>
                                      </p:cBhvr>
                                    </p:animEffect>
                                  </p:childTnLst>
                                </p:cTn>
                              </p:par>
                              <p:par>
                                <p:cTn id="148" presetID="9" presetClass="emph" presetSubtype="0" nodeType="withEffect">
                                  <p:stCondLst>
                                    <p:cond delay="0"/>
                                  </p:stCondLst>
                                  <p:childTnLst>
                                    <p:set>
                                      <p:cBhvr>
                                        <p:cTn id="149" dur="indefinite"/>
                                        <p:tgtEl>
                                          <p:spTgt spid="67">
                                            <p:txEl>
                                              <p:pRg st="5" end="5"/>
                                            </p:txEl>
                                          </p:spTgt>
                                        </p:tgtEl>
                                        <p:attrNameLst>
                                          <p:attrName>style.opacity</p:attrName>
                                        </p:attrNameLst>
                                      </p:cBhvr>
                                      <p:to>
                                        <p:strVal val="0.25"/>
                                      </p:to>
                                    </p:set>
                                    <p:animEffect filter="image" prLst="opacity: 0.25">
                                      <p:cBhvr rctx="IE">
                                        <p:cTn id="150" dur="indefinite"/>
                                        <p:tgtEl>
                                          <p:spTgt spid="67">
                                            <p:txEl>
                                              <p:pRg st="5" end="5"/>
                                            </p:txEl>
                                          </p:spTgt>
                                        </p:tgtEl>
                                      </p:cBhvr>
                                    </p:animEffect>
                                  </p:childTnLst>
                                </p:cTn>
                              </p:par>
                              <p:par>
                                <p:cTn id="151" presetID="9" presetClass="emph" presetSubtype="0" nodeType="withEffect">
                                  <p:stCondLst>
                                    <p:cond delay="0"/>
                                  </p:stCondLst>
                                  <p:childTnLst>
                                    <p:set>
                                      <p:cBhvr>
                                        <p:cTn id="152" dur="indefinite"/>
                                        <p:tgtEl>
                                          <p:spTgt spid="67">
                                            <p:txEl>
                                              <p:pRg st="6" end="6"/>
                                            </p:txEl>
                                          </p:spTgt>
                                        </p:tgtEl>
                                        <p:attrNameLst>
                                          <p:attrName>style.opacity</p:attrName>
                                        </p:attrNameLst>
                                      </p:cBhvr>
                                      <p:to>
                                        <p:strVal val="0.25"/>
                                      </p:to>
                                    </p:set>
                                    <p:animEffect filter="image" prLst="opacity: 0.25">
                                      <p:cBhvr rctx="IE">
                                        <p:cTn id="153" dur="indefinite"/>
                                        <p:tgtEl>
                                          <p:spTgt spid="67">
                                            <p:txEl>
                                              <p:pRg st="6" end="6"/>
                                            </p:txEl>
                                          </p:spTgt>
                                        </p:tgtEl>
                                      </p:cBhvr>
                                    </p:animEffect>
                                  </p:childTnLst>
                                </p:cTn>
                              </p:par>
                              <p:par>
                                <p:cTn id="154" presetID="9" presetClass="emph" presetSubtype="0" nodeType="withEffect">
                                  <p:stCondLst>
                                    <p:cond delay="0"/>
                                  </p:stCondLst>
                                  <p:childTnLst>
                                    <p:set>
                                      <p:cBhvr>
                                        <p:cTn id="155" dur="indefinite"/>
                                        <p:tgtEl>
                                          <p:spTgt spid="67">
                                            <p:txEl>
                                              <p:pRg st="7" end="7"/>
                                            </p:txEl>
                                          </p:spTgt>
                                        </p:tgtEl>
                                        <p:attrNameLst>
                                          <p:attrName>style.opacity</p:attrName>
                                        </p:attrNameLst>
                                      </p:cBhvr>
                                      <p:to>
                                        <p:strVal val="0.25"/>
                                      </p:to>
                                    </p:set>
                                    <p:animEffect filter="image" prLst="opacity: 0.25">
                                      <p:cBhvr rctx="IE">
                                        <p:cTn id="156" dur="indefinite"/>
                                        <p:tgtEl>
                                          <p:spTgt spid="67">
                                            <p:txEl>
                                              <p:pRg st="7" end="7"/>
                                            </p:txEl>
                                          </p:spTgt>
                                        </p:tgtEl>
                                      </p:cBhvr>
                                    </p:animEffect>
                                  </p:childTnLst>
                                </p:cTn>
                              </p:par>
                              <p:par>
                                <p:cTn id="157" presetID="9" presetClass="emph" presetSubtype="0" nodeType="withEffect">
                                  <p:stCondLst>
                                    <p:cond delay="0"/>
                                  </p:stCondLst>
                                  <p:childTnLst>
                                    <p:set>
                                      <p:cBhvr>
                                        <p:cTn id="158" dur="indefinite"/>
                                        <p:tgtEl>
                                          <p:spTgt spid="67">
                                            <p:txEl>
                                              <p:pRg st="8" end="8"/>
                                            </p:txEl>
                                          </p:spTgt>
                                        </p:tgtEl>
                                        <p:attrNameLst>
                                          <p:attrName>style.opacity</p:attrName>
                                        </p:attrNameLst>
                                      </p:cBhvr>
                                      <p:to>
                                        <p:strVal val="0.25"/>
                                      </p:to>
                                    </p:set>
                                    <p:animEffect filter="image" prLst="opacity: 0.25">
                                      <p:cBhvr rctx="IE">
                                        <p:cTn id="159" dur="indefinite"/>
                                        <p:tgtEl>
                                          <p:spTgt spid="67">
                                            <p:txEl>
                                              <p:pRg st="8" end="8"/>
                                            </p:txEl>
                                          </p:spTgt>
                                        </p:tgtEl>
                                      </p:cBhvr>
                                    </p:animEffect>
                                  </p:childTnLst>
                                </p:cTn>
                              </p:par>
                              <p:par>
                                <p:cTn id="160" presetID="9" presetClass="emph" presetSubtype="0" nodeType="withEffect">
                                  <p:stCondLst>
                                    <p:cond delay="0"/>
                                  </p:stCondLst>
                                  <p:childTnLst>
                                    <p:set>
                                      <p:cBhvr>
                                        <p:cTn id="161" dur="indefinite"/>
                                        <p:tgtEl>
                                          <p:spTgt spid="67">
                                            <p:txEl>
                                              <p:pRg st="9" end="9"/>
                                            </p:txEl>
                                          </p:spTgt>
                                        </p:tgtEl>
                                        <p:attrNameLst>
                                          <p:attrName>style.opacity</p:attrName>
                                        </p:attrNameLst>
                                      </p:cBhvr>
                                      <p:to>
                                        <p:strVal val="0.25"/>
                                      </p:to>
                                    </p:set>
                                    <p:animEffect filter="image" prLst="opacity: 0.25">
                                      <p:cBhvr rctx="IE">
                                        <p:cTn id="162" dur="indefinite"/>
                                        <p:tgtEl>
                                          <p:spTgt spid="67">
                                            <p:txEl>
                                              <p:pRg st="9" end="9"/>
                                            </p:txEl>
                                          </p:spTgt>
                                        </p:tgtEl>
                                      </p:cBhvr>
                                    </p:animEffect>
                                  </p:childTnLst>
                                </p:cTn>
                              </p:par>
                              <p:par>
                                <p:cTn id="163" presetID="9" presetClass="emph" presetSubtype="0" nodeType="withEffect">
                                  <p:stCondLst>
                                    <p:cond delay="0"/>
                                  </p:stCondLst>
                                  <p:childTnLst>
                                    <p:set>
                                      <p:cBhvr>
                                        <p:cTn id="164" dur="indefinite"/>
                                        <p:tgtEl>
                                          <p:spTgt spid="67">
                                            <p:txEl>
                                              <p:pRg st="10" end="10"/>
                                            </p:txEl>
                                          </p:spTgt>
                                        </p:tgtEl>
                                        <p:attrNameLst>
                                          <p:attrName>style.opacity</p:attrName>
                                        </p:attrNameLst>
                                      </p:cBhvr>
                                      <p:to>
                                        <p:strVal val="0.25"/>
                                      </p:to>
                                    </p:set>
                                    <p:animEffect filter="image" prLst="opacity: 0.25">
                                      <p:cBhvr rctx="IE">
                                        <p:cTn id="165" dur="indefinite"/>
                                        <p:tgtEl>
                                          <p:spTgt spid="67">
                                            <p:txEl>
                                              <p:pRg st="10" end="10"/>
                                            </p:txEl>
                                          </p:spTgt>
                                        </p:tgtEl>
                                      </p:cBhvr>
                                    </p:animEffect>
                                  </p:childTnLst>
                                </p:cTn>
                              </p:par>
                              <p:par>
                                <p:cTn id="166" presetID="9" presetClass="emph" presetSubtype="0" nodeType="withEffect">
                                  <p:stCondLst>
                                    <p:cond delay="0"/>
                                  </p:stCondLst>
                                  <p:childTnLst>
                                    <p:set>
                                      <p:cBhvr>
                                        <p:cTn id="167" dur="indefinite"/>
                                        <p:tgtEl>
                                          <p:spTgt spid="67">
                                            <p:txEl>
                                              <p:pRg st="11" end="11"/>
                                            </p:txEl>
                                          </p:spTgt>
                                        </p:tgtEl>
                                        <p:attrNameLst>
                                          <p:attrName>style.opacity</p:attrName>
                                        </p:attrNameLst>
                                      </p:cBhvr>
                                      <p:to>
                                        <p:strVal val="0.25"/>
                                      </p:to>
                                    </p:set>
                                    <p:animEffect filter="image" prLst="opacity: 0.25">
                                      <p:cBhvr rctx="IE">
                                        <p:cTn id="168" dur="indefinite"/>
                                        <p:tgtEl>
                                          <p:spTgt spid="67">
                                            <p:txEl>
                                              <p:pRg st="11" end="11"/>
                                            </p:txEl>
                                          </p:spTgt>
                                        </p:tgtEl>
                                      </p:cBhvr>
                                    </p:animEffect>
                                  </p:childTnLst>
                                </p:cTn>
                              </p:par>
                              <p:par>
                                <p:cTn id="169" presetID="9" presetClass="emph" presetSubtype="0" nodeType="withEffect">
                                  <p:stCondLst>
                                    <p:cond delay="0"/>
                                  </p:stCondLst>
                                  <p:childTnLst>
                                    <p:set>
                                      <p:cBhvr>
                                        <p:cTn id="170" dur="indefinite"/>
                                        <p:tgtEl>
                                          <p:spTgt spid="67">
                                            <p:txEl>
                                              <p:pRg st="12" end="12"/>
                                            </p:txEl>
                                          </p:spTgt>
                                        </p:tgtEl>
                                        <p:attrNameLst>
                                          <p:attrName>style.opacity</p:attrName>
                                        </p:attrNameLst>
                                      </p:cBhvr>
                                      <p:to>
                                        <p:strVal val="0.25"/>
                                      </p:to>
                                    </p:set>
                                    <p:animEffect filter="image" prLst="opacity: 0.25">
                                      <p:cBhvr rctx="IE">
                                        <p:cTn id="171" dur="indefinite"/>
                                        <p:tgtEl>
                                          <p:spTgt spid="67">
                                            <p:txEl>
                                              <p:pRg st="12" end="12"/>
                                            </p:txEl>
                                          </p:spTgt>
                                        </p:tgtEl>
                                      </p:cBhvr>
                                    </p:animEffect>
                                  </p:childTnLst>
                                </p:cTn>
                              </p:par>
                              <p:par>
                                <p:cTn id="172" presetID="9" presetClass="emph" presetSubtype="0" nodeType="withEffect">
                                  <p:stCondLst>
                                    <p:cond delay="0"/>
                                  </p:stCondLst>
                                  <p:childTnLst>
                                    <p:set>
                                      <p:cBhvr>
                                        <p:cTn id="173" dur="indefinite"/>
                                        <p:tgtEl>
                                          <p:spTgt spid="67">
                                            <p:txEl>
                                              <p:pRg st="13" end="13"/>
                                            </p:txEl>
                                          </p:spTgt>
                                        </p:tgtEl>
                                        <p:attrNameLst>
                                          <p:attrName>style.opacity</p:attrName>
                                        </p:attrNameLst>
                                      </p:cBhvr>
                                      <p:to>
                                        <p:strVal val="0.25"/>
                                      </p:to>
                                    </p:set>
                                    <p:animEffect filter="image" prLst="opacity: 0.25">
                                      <p:cBhvr rctx="IE">
                                        <p:cTn id="174" dur="indefinite"/>
                                        <p:tgtEl>
                                          <p:spTgt spid="67">
                                            <p:txEl>
                                              <p:pRg st="13" end="13"/>
                                            </p:txEl>
                                          </p:spTgt>
                                        </p:tgtEl>
                                      </p:cBhvr>
                                    </p:animEffect>
                                  </p:childTnLst>
                                </p:cTn>
                              </p:par>
                              <p:par>
                                <p:cTn id="175" presetID="9" presetClass="emph" presetSubtype="0" nodeType="withEffect">
                                  <p:stCondLst>
                                    <p:cond delay="0"/>
                                  </p:stCondLst>
                                  <p:childTnLst>
                                    <p:set>
                                      <p:cBhvr>
                                        <p:cTn id="176" dur="indefinite"/>
                                        <p:tgtEl>
                                          <p:spTgt spid="67">
                                            <p:txEl>
                                              <p:pRg st="14" end="14"/>
                                            </p:txEl>
                                          </p:spTgt>
                                        </p:tgtEl>
                                        <p:attrNameLst>
                                          <p:attrName>style.opacity</p:attrName>
                                        </p:attrNameLst>
                                      </p:cBhvr>
                                      <p:to>
                                        <p:strVal val="0.25"/>
                                      </p:to>
                                    </p:set>
                                    <p:animEffect filter="image" prLst="opacity: 0.25">
                                      <p:cBhvr rctx="IE">
                                        <p:cTn id="177" dur="indefinite"/>
                                        <p:tgtEl>
                                          <p:spTgt spid="67">
                                            <p:txEl>
                                              <p:pRg st="14" end="14"/>
                                            </p:txEl>
                                          </p:spTgt>
                                        </p:tgtEl>
                                      </p:cBhvr>
                                    </p:animEffect>
                                  </p:childTnLst>
                                </p:cTn>
                              </p:par>
                              <p:par>
                                <p:cTn id="178" presetID="9" presetClass="emph" presetSubtype="0" nodeType="withEffect">
                                  <p:stCondLst>
                                    <p:cond delay="0"/>
                                  </p:stCondLst>
                                  <p:childTnLst>
                                    <p:set>
                                      <p:cBhvr>
                                        <p:cTn id="179" dur="indefinite"/>
                                        <p:tgtEl>
                                          <p:spTgt spid="67">
                                            <p:txEl>
                                              <p:pRg st="15" end="15"/>
                                            </p:txEl>
                                          </p:spTgt>
                                        </p:tgtEl>
                                        <p:attrNameLst>
                                          <p:attrName>style.opacity</p:attrName>
                                        </p:attrNameLst>
                                      </p:cBhvr>
                                      <p:to>
                                        <p:strVal val="0.25"/>
                                      </p:to>
                                    </p:set>
                                    <p:animEffect filter="image" prLst="opacity: 0.25">
                                      <p:cBhvr rctx="IE">
                                        <p:cTn id="180" dur="indefinite"/>
                                        <p:tgtEl>
                                          <p:spTgt spid="67">
                                            <p:txEl>
                                              <p:pRg st="15" end="15"/>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left)">
                                      <p:cBhvr>
                                        <p:cTn id="185" dur="500"/>
                                        <p:tgtEl>
                                          <p:spTgt spid="77"/>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wipe(left)">
                                      <p:cBhvr>
                                        <p:cTn id="188" dur="500"/>
                                        <p:tgtEl>
                                          <p:spTgt spid="12"/>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193" dur="500"/>
                                        <p:tgtEl>
                                          <p:spTgt spid="67">
                                            <p:txEl>
                                              <p:pRg st="0" end="0"/>
                                            </p:txEl>
                                          </p:spTgt>
                                        </p:tgtEl>
                                        <p:attrNameLst>
                                          <p:attrName>ppt_y</p:attrName>
                                        </p:attrNameLst>
                                      </p:cBhvr>
                                      <p:tavLst>
                                        <p:tav tm="0">
                                          <p:val>
                                            <p:strVal val="ppt_y"/>
                                          </p:val>
                                        </p:tav>
                                        <p:tav tm="100000">
                                          <p:val>
                                            <p:strVal val="1+ppt_h/2"/>
                                          </p:val>
                                        </p:tav>
                                      </p:tavLst>
                                    </p:anim>
                                    <p:set>
                                      <p:cBhvr>
                                        <p:cTn id="194" dur="1" fill="hold">
                                          <p:stCondLst>
                                            <p:cond delay="499"/>
                                          </p:stCondLst>
                                        </p:cTn>
                                        <p:tgtEl>
                                          <p:spTgt spid="67">
                                            <p:txEl>
                                              <p:pRg st="0" end="0"/>
                                            </p:txEl>
                                          </p:spTgt>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97" dur="500"/>
                                        <p:tgtEl>
                                          <p:spTgt spid="67">
                                            <p:txEl>
                                              <p:pRg st="1" end="1"/>
                                            </p:txEl>
                                          </p:spTgt>
                                        </p:tgtEl>
                                        <p:attrNameLst>
                                          <p:attrName>ppt_y</p:attrName>
                                        </p:attrNameLst>
                                      </p:cBhvr>
                                      <p:tavLst>
                                        <p:tav tm="0">
                                          <p:val>
                                            <p:strVal val="ppt_y"/>
                                          </p:val>
                                        </p:tav>
                                        <p:tav tm="100000">
                                          <p:val>
                                            <p:strVal val="1+ppt_h/2"/>
                                          </p:val>
                                        </p:tav>
                                      </p:tavLst>
                                    </p:anim>
                                    <p:set>
                                      <p:cBhvr>
                                        <p:cTn id="198" dur="1" fill="hold">
                                          <p:stCondLst>
                                            <p:cond delay="499"/>
                                          </p:stCondLst>
                                        </p:cTn>
                                        <p:tgtEl>
                                          <p:spTgt spid="67">
                                            <p:txEl>
                                              <p:pRg st="1" end="1"/>
                                            </p:txEl>
                                          </p:spTgt>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201" dur="500"/>
                                        <p:tgtEl>
                                          <p:spTgt spid="67">
                                            <p:txEl>
                                              <p:pRg st="2" end="2"/>
                                            </p:txEl>
                                          </p:spTgt>
                                        </p:tgtEl>
                                        <p:attrNameLst>
                                          <p:attrName>ppt_y</p:attrName>
                                        </p:attrNameLst>
                                      </p:cBhvr>
                                      <p:tavLst>
                                        <p:tav tm="0">
                                          <p:val>
                                            <p:strVal val="ppt_y"/>
                                          </p:val>
                                        </p:tav>
                                        <p:tav tm="100000">
                                          <p:val>
                                            <p:strVal val="1+ppt_h/2"/>
                                          </p:val>
                                        </p:tav>
                                      </p:tavLst>
                                    </p:anim>
                                    <p:set>
                                      <p:cBhvr>
                                        <p:cTn id="202" dur="1" fill="hold">
                                          <p:stCondLst>
                                            <p:cond delay="499"/>
                                          </p:stCondLst>
                                        </p:cTn>
                                        <p:tgtEl>
                                          <p:spTgt spid="67">
                                            <p:txEl>
                                              <p:pRg st="2" end="2"/>
                                            </p:txEl>
                                          </p:spTgt>
                                        </p:tgtEl>
                                        <p:attrNameLst>
                                          <p:attrName>style.visibility</p:attrName>
                                        </p:attrNameLst>
                                      </p:cBhvr>
                                      <p:to>
                                        <p:strVal val="hidden"/>
                                      </p:to>
                                    </p:set>
                                  </p:childTnLst>
                                </p:cTn>
                              </p:par>
                              <p:par>
                                <p:cTn id="203" presetID="2" presetClass="exit" presetSubtype="4" fill="hold" grpId="1" nodeType="withEffect">
                                  <p:stCondLst>
                                    <p:cond delay="0"/>
                                  </p:stCondLst>
                                  <p:childTnLst>
                                    <p:anim calcmode="lin" valueType="num">
                                      <p:cBhvr additive="base">
                                        <p:cTn id="204"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5" dur="500"/>
                                        <p:tgtEl>
                                          <p:spTgt spid="67">
                                            <p:txEl>
                                              <p:pRg st="3" end="3"/>
                                            </p:txEl>
                                          </p:spTgt>
                                        </p:tgtEl>
                                        <p:attrNameLst>
                                          <p:attrName>ppt_y</p:attrName>
                                        </p:attrNameLst>
                                      </p:cBhvr>
                                      <p:tavLst>
                                        <p:tav tm="0">
                                          <p:val>
                                            <p:strVal val="ppt_y"/>
                                          </p:val>
                                        </p:tav>
                                        <p:tav tm="100000">
                                          <p:val>
                                            <p:strVal val="1+ppt_h/2"/>
                                          </p:val>
                                        </p:tav>
                                      </p:tavLst>
                                    </p:anim>
                                    <p:set>
                                      <p:cBhvr>
                                        <p:cTn id="206" dur="1" fill="hold">
                                          <p:stCondLst>
                                            <p:cond delay="499"/>
                                          </p:stCondLst>
                                        </p:cTn>
                                        <p:tgtEl>
                                          <p:spTgt spid="67">
                                            <p:txEl>
                                              <p:pRg st="3" end="3"/>
                                            </p:txEl>
                                          </p:spTgt>
                                        </p:tgtEl>
                                        <p:attrNameLst>
                                          <p:attrName>style.visibility</p:attrName>
                                        </p:attrNameLst>
                                      </p:cBhvr>
                                      <p:to>
                                        <p:strVal val="hidden"/>
                                      </p:to>
                                    </p:set>
                                  </p:childTnLst>
                                </p:cTn>
                              </p:par>
                              <p:par>
                                <p:cTn id="207" presetID="2" presetClass="exit" presetSubtype="4" fill="hold" grpId="1" nodeType="withEffect">
                                  <p:stCondLst>
                                    <p:cond delay="0"/>
                                  </p:stCondLst>
                                  <p:childTnLst>
                                    <p:anim calcmode="lin" valueType="num">
                                      <p:cBhvr additive="base">
                                        <p:cTn id="208"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09" dur="500"/>
                                        <p:tgtEl>
                                          <p:spTgt spid="67">
                                            <p:txEl>
                                              <p:pRg st="4" end="4"/>
                                            </p:txEl>
                                          </p:spTgt>
                                        </p:tgtEl>
                                        <p:attrNameLst>
                                          <p:attrName>ppt_y</p:attrName>
                                        </p:attrNameLst>
                                      </p:cBhvr>
                                      <p:tavLst>
                                        <p:tav tm="0">
                                          <p:val>
                                            <p:strVal val="ppt_y"/>
                                          </p:val>
                                        </p:tav>
                                        <p:tav tm="100000">
                                          <p:val>
                                            <p:strVal val="1+ppt_h/2"/>
                                          </p:val>
                                        </p:tav>
                                      </p:tavLst>
                                    </p:anim>
                                    <p:set>
                                      <p:cBhvr>
                                        <p:cTn id="210" dur="1" fill="hold">
                                          <p:stCondLst>
                                            <p:cond delay="499"/>
                                          </p:stCondLst>
                                        </p:cTn>
                                        <p:tgtEl>
                                          <p:spTgt spid="67">
                                            <p:txEl>
                                              <p:pRg st="4" end="4"/>
                                            </p:txEl>
                                          </p:spTgt>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13" dur="500"/>
                                        <p:tgtEl>
                                          <p:spTgt spid="67">
                                            <p:txEl>
                                              <p:pRg st="5" end="5"/>
                                            </p:txEl>
                                          </p:spTgt>
                                        </p:tgtEl>
                                        <p:attrNameLst>
                                          <p:attrName>ppt_y</p:attrName>
                                        </p:attrNameLst>
                                      </p:cBhvr>
                                      <p:tavLst>
                                        <p:tav tm="0">
                                          <p:val>
                                            <p:strVal val="ppt_y"/>
                                          </p:val>
                                        </p:tav>
                                        <p:tav tm="100000">
                                          <p:val>
                                            <p:strVal val="1+ppt_h/2"/>
                                          </p:val>
                                        </p:tav>
                                      </p:tavLst>
                                    </p:anim>
                                    <p:set>
                                      <p:cBhvr>
                                        <p:cTn id="214" dur="1" fill="hold">
                                          <p:stCondLst>
                                            <p:cond delay="499"/>
                                          </p:stCondLst>
                                        </p:cTn>
                                        <p:tgtEl>
                                          <p:spTgt spid="67">
                                            <p:txEl>
                                              <p:pRg st="5" end="5"/>
                                            </p:txEl>
                                          </p:spTgt>
                                        </p:tgtEl>
                                        <p:attrNameLst>
                                          <p:attrName>style.visibility</p:attrName>
                                        </p:attrNameLst>
                                      </p:cBhvr>
                                      <p:to>
                                        <p:strVal val="hidden"/>
                                      </p:to>
                                    </p:set>
                                  </p:childTnLst>
                                </p:cTn>
                              </p:par>
                              <p:par>
                                <p:cTn id="215" presetID="2" presetClass="exit" presetSubtype="4" fill="hold" grpId="1" nodeType="withEffect">
                                  <p:stCondLst>
                                    <p:cond delay="0"/>
                                  </p:stCondLst>
                                  <p:childTnLst>
                                    <p:anim calcmode="lin" valueType="num">
                                      <p:cBhvr additive="base">
                                        <p:cTn id="216"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17" dur="500"/>
                                        <p:tgtEl>
                                          <p:spTgt spid="67">
                                            <p:txEl>
                                              <p:pRg st="6" end="6"/>
                                            </p:txEl>
                                          </p:spTgt>
                                        </p:tgtEl>
                                        <p:attrNameLst>
                                          <p:attrName>ppt_y</p:attrName>
                                        </p:attrNameLst>
                                      </p:cBhvr>
                                      <p:tavLst>
                                        <p:tav tm="0">
                                          <p:val>
                                            <p:strVal val="ppt_y"/>
                                          </p:val>
                                        </p:tav>
                                        <p:tav tm="100000">
                                          <p:val>
                                            <p:strVal val="1+ppt_h/2"/>
                                          </p:val>
                                        </p:tav>
                                      </p:tavLst>
                                    </p:anim>
                                    <p:set>
                                      <p:cBhvr>
                                        <p:cTn id="218" dur="1" fill="hold">
                                          <p:stCondLst>
                                            <p:cond delay="499"/>
                                          </p:stCondLst>
                                        </p:cTn>
                                        <p:tgtEl>
                                          <p:spTgt spid="67">
                                            <p:txEl>
                                              <p:pRg st="6" end="6"/>
                                            </p:txEl>
                                          </p:spTgt>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221" dur="500"/>
                                        <p:tgtEl>
                                          <p:spTgt spid="67">
                                            <p:txEl>
                                              <p:pRg st="7" end="7"/>
                                            </p:txEl>
                                          </p:spTgt>
                                        </p:tgtEl>
                                        <p:attrNameLst>
                                          <p:attrName>ppt_y</p:attrName>
                                        </p:attrNameLst>
                                      </p:cBhvr>
                                      <p:tavLst>
                                        <p:tav tm="0">
                                          <p:val>
                                            <p:strVal val="ppt_y"/>
                                          </p:val>
                                        </p:tav>
                                        <p:tav tm="100000">
                                          <p:val>
                                            <p:strVal val="1+ppt_h/2"/>
                                          </p:val>
                                        </p:tav>
                                      </p:tavLst>
                                    </p:anim>
                                    <p:set>
                                      <p:cBhvr>
                                        <p:cTn id="222" dur="1" fill="hold">
                                          <p:stCondLst>
                                            <p:cond delay="499"/>
                                          </p:stCondLst>
                                        </p:cTn>
                                        <p:tgtEl>
                                          <p:spTgt spid="67">
                                            <p:txEl>
                                              <p:pRg st="7" end="7"/>
                                            </p:txEl>
                                          </p:spTgt>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225" dur="500"/>
                                        <p:tgtEl>
                                          <p:spTgt spid="67">
                                            <p:txEl>
                                              <p:pRg st="8" end="8"/>
                                            </p:txEl>
                                          </p:spTgt>
                                        </p:tgtEl>
                                        <p:attrNameLst>
                                          <p:attrName>ppt_y</p:attrName>
                                        </p:attrNameLst>
                                      </p:cBhvr>
                                      <p:tavLst>
                                        <p:tav tm="0">
                                          <p:val>
                                            <p:strVal val="ppt_y"/>
                                          </p:val>
                                        </p:tav>
                                        <p:tav tm="100000">
                                          <p:val>
                                            <p:strVal val="1+ppt_h/2"/>
                                          </p:val>
                                        </p:tav>
                                      </p:tavLst>
                                    </p:anim>
                                    <p:set>
                                      <p:cBhvr>
                                        <p:cTn id="226" dur="1" fill="hold">
                                          <p:stCondLst>
                                            <p:cond delay="499"/>
                                          </p:stCondLst>
                                        </p:cTn>
                                        <p:tgtEl>
                                          <p:spTgt spid="67">
                                            <p:txEl>
                                              <p:pRg st="8" end="8"/>
                                            </p:txEl>
                                          </p:spTgt>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229" dur="500"/>
                                        <p:tgtEl>
                                          <p:spTgt spid="67">
                                            <p:txEl>
                                              <p:pRg st="9" end="9"/>
                                            </p:txEl>
                                          </p:spTgt>
                                        </p:tgtEl>
                                        <p:attrNameLst>
                                          <p:attrName>ppt_y</p:attrName>
                                        </p:attrNameLst>
                                      </p:cBhvr>
                                      <p:tavLst>
                                        <p:tav tm="0">
                                          <p:val>
                                            <p:strVal val="ppt_y"/>
                                          </p:val>
                                        </p:tav>
                                        <p:tav tm="100000">
                                          <p:val>
                                            <p:strVal val="1+ppt_h/2"/>
                                          </p:val>
                                        </p:tav>
                                      </p:tavLst>
                                    </p:anim>
                                    <p:set>
                                      <p:cBhvr>
                                        <p:cTn id="230" dur="1" fill="hold">
                                          <p:stCondLst>
                                            <p:cond delay="499"/>
                                          </p:stCondLst>
                                        </p:cTn>
                                        <p:tgtEl>
                                          <p:spTgt spid="67">
                                            <p:txEl>
                                              <p:pRg st="9" end="9"/>
                                            </p:txEl>
                                          </p:spTgt>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233" dur="500"/>
                                        <p:tgtEl>
                                          <p:spTgt spid="67">
                                            <p:txEl>
                                              <p:pRg st="10" end="10"/>
                                            </p:txEl>
                                          </p:spTgt>
                                        </p:tgtEl>
                                        <p:attrNameLst>
                                          <p:attrName>ppt_y</p:attrName>
                                        </p:attrNameLst>
                                      </p:cBhvr>
                                      <p:tavLst>
                                        <p:tav tm="0">
                                          <p:val>
                                            <p:strVal val="ppt_y"/>
                                          </p:val>
                                        </p:tav>
                                        <p:tav tm="100000">
                                          <p:val>
                                            <p:strVal val="1+ppt_h/2"/>
                                          </p:val>
                                        </p:tav>
                                      </p:tavLst>
                                    </p:anim>
                                    <p:set>
                                      <p:cBhvr>
                                        <p:cTn id="234" dur="1" fill="hold">
                                          <p:stCondLst>
                                            <p:cond delay="499"/>
                                          </p:stCondLst>
                                        </p:cTn>
                                        <p:tgtEl>
                                          <p:spTgt spid="67">
                                            <p:txEl>
                                              <p:pRg st="10" end="10"/>
                                            </p:txEl>
                                          </p:spTgt>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237" dur="500"/>
                                        <p:tgtEl>
                                          <p:spTgt spid="67">
                                            <p:txEl>
                                              <p:pRg st="11" end="11"/>
                                            </p:tx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7">
                                            <p:txEl>
                                              <p:pRg st="11" end="11"/>
                                            </p:tx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241" dur="500"/>
                                        <p:tgtEl>
                                          <p:spTgt spid="67">
                                            <p:txEl>
                                              <p:pRg st="12" end="12"/>
                                            </p:tx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7">
                                            <p:txEl>
                                              <p:pRg st="12" end="12"/>
                                            </p:tx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245" dur="500"/>
                                        <p:tgtEl>
                                          <p:spTgt spid="67">
                                            <p:txEl>
                                              <p:pRg st="13" end="13"/>
                                            </p:tx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7">
                                            <p:txEl>
                                              <p:pRg st="13" end="13"/>
                                            </p:tx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249" dur="500"/>
                                        <p:tgtEl>
                                          <p:spTgt spid="67">
                                            <p:txEl>
                                              <p:pRg st="14" end="14"/>
                                            </p:tx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7">
                                            <p:txEl>
                                              <p:pRg st="14" end="14"/>
                                            </p:tx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253" dur="500"/>
                                        <p:tgtEl>
                                          <p:spTgt spid="67">
                                            <p:txEl>
                                              <p:pRg st="15" end="15"/>
                                            </p:tx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7">
                                            <p:txEl>
                                              <p:pRg st="15" end="15"/>
                                            </p:tx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7">
                                            <p:bg/>
                                          </p:spTgt>
                                        </p:tgtEl>
                                        <p:attrNameLst>
                                          <p:attrName>ppt_x</p:attrName>
                                        </p:attrNameLst>
                                      </p:cBhvr>
                                      <p:tavLst>
                                        <p:tav tm="0">
                                          <p:val>
                                            <p:strVal val="ppt_x"/>
                                          </p:val>
                                        </p:tav>
                                        <p:tav tm="100000">
                                          <p:val>
                                            <p:strVal val="ppt_x"/>
                                          </p:val>
                                        </p:tav>
                                      </p:tavLst>
                                    </p:anim>
                                    <p:anim calcmode="lin" valueType="num">
                                      <p:cBhvr additive="base">
                                        <p:cTn id="257" dur="500"/>
                                        <p:tgtEl>
                                          <p:spTgt spid="67">
                                            <p:bg/>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7">
                                            <p:bg/>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7"/>
                                        </p:tgtEl>
                                        <p:attrNameLst>
                                          <p:attrName>ppt_x</p:attrName>
                                        </p:attrNameLst>
                                      </p:cBhvr>
                                      <p:tavLst>
                                        <p:tav tm="0">
                                          <p:val>
                                            <p:strVal val="ppt_x"/>
                                          </p:val>
                                        </p:tav>
                                        <p:tav tm="100000">
                                          <p:val>
                                            <p:strVal val="ppt_x"/>
                                          </p:val>
                                        </p:tav>
                                      </p:tavLst>
                                    </p:anim>
                                    <p:anim calcmode="lin" valueType="num">
                                      <p:cBhvr additive="base">
                                        <p:cTn id="261" dur="500"/>
                                        <p:tgtEl>
                                          <p:spTgt spid="77"/>
                                        </p:tgtEl>
                                        <p:attrNameLst>
                                          <p:attrName>ppt_y</p:attrName>
                                        </p:attrNameLst>
                                      </p:cBhvr>
                                      <p:tavLst>
                                        <p:tav tm="0">
                                          <p:val>
                                            <p:strVal val="ppt_y"/>
                                          </p:val>
                                        </p:tav>
                                        <p:tav tm="100000">
                                          <p:val>
                                            <p:strVal val="1+ppt_h/2"/>
                                          </p:val>
                                        </p:tav>
                                      </p:tavLst>
                                    </p:anim>
                                    <p:set>
                                      <p:cBhvr>
                                        <p:cTn id="262" dur="1" fill="hold">
                                          <p:stCondLst>
                                            <p:cond delay="499"/>
                                          </p:stCondLst>
                                        </p:cTn>
                                        <p:tgtEl>
                                          <p:spTgt spid="77"/>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12"/>
                                        </p:tgtEl>
                                        <p:attrNameLst>
                                          <p:attrName>ppt_x</p:attrName>
                                        </p:attrNameLst>
                                      </p:cBhvr>
                                      <p:tavLst>
                                        <p:tav tm="0">
                                          <p:val>
                                            <p:strVal val="ppt_x"/>
                                          </p:val>
                                        </p:tav>
                                        <p:tav tm="100000">
                                          <p:val>
                                            <p:strVal val="ppt_x"/>
                                          </p:val>
                                        </p:tav>
                                      </p:tavLst>
                                    </p:anim>
                                    <p:anim calcmode="lin" valueType="num">
                                      <p:cBhvr additive="base">
                                        <p:cTn id="265" dur="500"/>
                                        <p:tgtEl>
                                          <p:spTgt spid="12"/>
                                        </p:tgtEl>
                                        <p:attrNameLst>
                                          <p:attrName>ppt_y</p:attrName>
                                        </p:attrNameLst>
                                      </p:cBhvr>
                                      <p:tavLst>
                                        <p:tav tm="0">
                                          <p:val>
                                            <p:strVal val="ppt_y"/>
                                          </p:val>
                                        </p:tav>
                                        <p:tav tm="100000">
                                          <p:val>
                                            <p:strVal val="1+ppt_h/2"/>
                                          </p:val>
                                        </p:tav>
                                      </p:tavLst>
                                    </p:anim>
                                    <p:set>
                                      <p:cBhvr>
                                        <p:cTn id="266" dur="1" fill="hold">
                                          <p:stCondLst>
                                            <p:cond delay="499"/>
                                          </p:stCondLst>
                                        </p:cTn>
                                        <p:tgtEl>
                                          <p:spTgt spid="1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39"/>
                                        </p:tgtEl>
                                        <p:attrNameLst>
                                          <p:attrName>style.visibility</p:attrName>
                                        </p:attrNameLst>
                                      </p:cBhvr>
                                      <p:to>
                                        <p:strVal val="visible"/>
                                      </p:to>
                                    </p:set>
                                    <p:animEffect transition="in" filter="fade">
                                      <p:cBhvr>
                                        <p:cTn id="271" dur="500"/>
                                        <p:tgtEl>
                                          <p:spTgt spid="339"/>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376"/>
                                        </p:tgtEl>
                                        <p:attrNameLst>
                                          <p:attrName>style.visibility</p:attrName>
                                        </p:attrNameLst>
                                      </p:cBhvr>
                                      <p:to>
                                        <p:strVal val="visible"/>
                                      </p:to>
                                    </p:set>
                                    <p:animEffect transition="in" filter="wipe(left)">
                                      <p:cBhvr>
                                        <p:cTn id="275" dur="500"/>
                                        <p:tgtEl>
                                          <p:spTgt spid="376"/>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340"/>
                                        </p:tgtEl>
                                        <p:attrNameLst>
                                          <p:attrName>style.visibility</p:attrName>
                                        </p:attrNameLst>
                                      </p:cBhvr>
                                      <p:to>
                                        <p:strVal val="visible"/>
                                      </p:to>
                                    </p:set>
                                    <p:animEffect transition="in" filter="wipe(left)">
                                      <p:cBhvr>
                                        <p:cTn id="278" dur="500"/>
                                        <p:tgtEl>
                                          <p:spTgt spid="340"/>
                                        </p:tgtEl>
                                      </p:cBhvr>
                                    </p:animEffect>
                                  </p:childTnLst>
                                </p:cTn>
                              </p:par>
                              <p:par>
                                <p:cTn id="279" presetID="22" presetClass="entr" presetSubtype="8" fill="hold" grpId="0" nodeType="withEffect">
                                  <p:stCondLst>
                                    <p:cond delay="0"/>
                                  </p:stCondLst>
                                  <p:childTnLst>
                                    <p:set>
                                      <p:cBhvr>
                                        <p:cTn id="280" dur="1" fill="hold">
                                          <p:stCondLst>
                                            <p:cond delay="0"/>
                                          </p:stCondLst>
                                        </p:cTn>
                                        <p:tgtEl>
                                          <p:spTgt spid="341"/>
                                        </p:tgtEl>
                                        <p:attrNameLst>
                                          <p:attrName>style.visibility</p:attrName>
                                        </p:attrNameLst>
                                      </p:cBhvr>
                                      <p:to>
                                        <p:strVal val="visible"/>
                                      </p:to>
                                    </p:set>
                                    <p:animEffect transition="in" filter="wipe(left)">
                                      <p:cBhvr>
                                        <p:cTn id="281" dur="500"/>
                                        <p:tgtEl>
                                          <p:spTgt spid="341"/>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346"/>
                                        </p:tgtEl>
                                        <p:attrNameLst>
                                          <p:attrName>style.visibility</p:attrName>
                                        </p:attrNameLst>
                                      </p:cBhvr>
                                      <p:to>
                                        <p:strVal val="visible"/>
                                      </p:to>
                                    </p:set>
                                    <p:animEffect transition="in" filter="wipe(left)">
                                      <p:cBhvr>
                                        <p:cTn id="284" dur="500"/>
                                        <p:tgtEl>
                                          <p:spTgt spid="346"/>
                                        </p:tgtEl>
                                      </p:cBhvr>
                                    </p:animEffect>
                                  </p:childTnLst>
                                </p:cTn>
                              </p:par>
                              <p:par>
                                <p:cTn id="285" presetID="10" presetClass="entr" presetSubtype="0" fill="hold" nodeType="withEffect">
                                  <p:stCondLst>
                                    <p:cond delay="0"/>
                                  </p:stCondLst>
                                  <p:childTnLst>
                                    <p:set>
                                      <p:cBhvr>
                                        <p:cTn id="286" dur="1" fill="hold">
                                          <p:stCondLst>
                                            <p:cond delay="0"/>
                                          </p:stCondLst>
                                        </p:cTn>
                                        <p:tgtEl>
                                          <p:spTgt spid="348"/>
                                        </p:tgtEl>
                                        <p:attrNameLst>
                                          <p:attrName>style.visibility</p:attrName>
                                        </p:attrNameLst>
                                      </p:cBhvr>
                                      <p:to>
                                        <p:strVal val="visible"/>
                                      </p:to>
                                    </p:set>
                                    <p:animEffect transition="in" filter="fade">
                                      <p:cBhvr>
                                        <p:cTn id="287" dur="500"/>
                                        <p:tgtEl>
                                          <p:spTgt spid="348"/>
                                        </p:tgtEl>
                                      </p:cBhvr>
                                    </p:animEffec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68">
                                            <p:bg/>
                                          </p:spTgt>
                                        </p:tgtEl>
                                        <p:attrNameLst>
                                          <p:attrName>style.visibility</p:attrName>
                                        </p:attrNameLst>
                                      </p:cBhvr>
                                      <p:to>
                                        <p:strVal val="visible"/>
                                      </p:to>
                                    </p:set>
                                    <p:anim calcmode="lin" valueType="num">
                                      <p:cBhvr additive="base">
                                        <p:cTn id="292" dur="500" fill="hold"/>
                                        <p:tgtEl>
                                          <p:spTgt spid="68">
                                            <p:bg/>
                                          </p:spTgt>
                                        </p:tgtEl>
                                        <p:attrNameLst>
                                          <p:attrName>ppt_x</p:attrName>
                                        </p:attrNameLst>
                                      </p:cBhvr>
                                      <p:tavLst>
                                        <p:tav tm="0">
                                          <p:val>
                                            <p:strVal val="#ppt_x"/>
                                          </p:val>
                                        </p:tav>
                                        <p:tav tm="100000">
                                          <p:val>
                                            <p:strVal val="#ppt_x"/>
                                          </p:val>
                                        </p:tav>
                                      </p:tavLst>
                                    </p:anim>
                                    <p:anim calcmode="lin" valueType="num">
                                      <p:cBhvr additive="base">
                                        <p:cTn id="293" dur="500" fill="hold"/>
                                        <p:tgtEl>
                                          <p:spTgt spid="68">
                                            <p:bg/>
                                          </p:spTgt>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68">
                                            <p:txEl>
                                              <p:pRg st="0" end="0"/>
                                            </p:txEl>
                                          </p:spTgt>
                                        </p:tgtEl>
                                        <p:attrNameLst>
                                          <p:attrName>style.visibility</p:attrName>
                                        </p:attrNameLst>
                                      </p:cBhvr>
                                      <p:to>
                                        <p:strVal val="visible"/>
                                      </p:to>
                                    </p:set>
                                    <p:anim calcmode="lin" valueType="num">
                                      <p:cBhvr additive="base">
                                        <p:cTn id="29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297"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68">
                                            <p:txEl>
                                              <p:pRg st="1" end="1"/>
                                            </p:txEl>
                                          </p:spTgt>
                                        </p:tgtEl>
                                        <p:attrNameLst>
                                          <p:attrName>style.visibility</p:attrName>
                                        </p:attrNameLst>
                                      </p:cBhvr>
                                      <p:to>
                                        <p:strVal val="visible"/>
                                      </p:to>
                                    </p:set>
                                    <p:anim calcmode="lin" valueType="num">
                                      <p:cBhvr additive="base">
                                        <p:cTn id="300"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68">
                                            <p:txEl>
                                              <p:pRg st="2" end="2"/>
                                            </p:txEl>
                                          </p:spTgt>
                                        </p:tgtEl>
                                        <p:attrNameLst>
                                          <p:attrName>style.visibility</p:attrName>
                                        </p:attrNameLst>
                                      </p:cBhvr>
                                      <p:to>
                                        <p:strVal val="visible"/>
                                      </p:to>
                                    </p:set>
                                    <p:anim calcmode="lin" valueType="num">
                                      <p:cBhvr additive="base">
                                        <p:cTn id="30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305" dur="500" fill="hold"/>
                                        <p:tgtEl>
                                          <p:spTgt spid="68">
                                            <p:txEl>
                                              <p:pRg st="2" end="2"/>
                                            </p:txEl>
                                          </p:spTgt>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68">
                                            <p:txEl>
                                              <p:pRg st="3" end="3"/>
                                            </p:txEl>
                                          </p:spTgt>
                                        </p:tgtEl>
                                        <p:attrNameLst>
                                          <p:attrName>style.visibility</p:attrName>
                                        </p:attrNameLst>
                                      </p:cBhvr>
                                      <p:to>
                                        <p:strVal val="visible"/>
                                      </p:to>
                                    </p:set>
                                    <p:anim calcmode="lin" valueType="num">
                                      <p:cBhvr additive="base">
                                        <p:cTn id="308"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68">
                                            <p:txEl>
                                              <p:pRg st="4" end="4"/>
                                            </p:txEl>
                                          </p:spTgt>
                                        </p:tgtEl>
                                        <p:attrNameLst>
                                          <p:attrName>style.visibility</p:attrName>
                                        </p:attrNameLst>
                                      </p:cBhvr>
                                      <p:to>
                                        <p:strVal val="visible"/>
                                      </p:to>
                                    </p:set>
                                    <p:anim calcmode="lin" valueType="num">
                                      <p:cBhvr additive="base">
                                        <p:cTn id="31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13"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68">
                                            <p:txEl>
                                              <p:pRg st="5" end="5"/>
                                            </p:txEl>
                                          </p:spTgt>
                                        </p:tgtEl>
                                        <p:attrNameLst>
                                          <p:attrName>style.visibility</p:attrName>
                                        </p:attrNameLst>
                                      </p:cBhvr>
                                      <p:to>
                                        <p:strVal val="visible"/>
                                      </p:to>
                                    </p:set>
                                    <p:anim calcmode="lin" valueType="num">
                                      <p:cBhvr additive="base">
                                        <p:cTn id="316"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68">
                                            <p:txEl>
                                              <p:pRg st="5" end="5"/>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68">
                                            <p:txEl>
                                              <p:pRg st="6" end="6"/>
                                            </p:txEl>
                                          </p:spTgt>
                                        </p:tgtEl>
                                        <p:attrNameLst>
                                          <p:attrName>style.visibility</p:attrName>
                                        </p:attrNameLst>
                                      </p:cBhvr>
                                      <p:to>
                                        <p:strVal val="visible"/>
                                      </p:to>
                                    </p:set>
                                    <p:anim calcmode="lin" valueType="num">
                                      <p:cBhvr additive="base">
                                        <p:cTn id="320"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321"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68">
                                            <p:txEl>
                                              <p:pRg st="7" end="7"/>
                                            </p:txEl>
                                          </p:spTgt>
                                        </p:tgtEl>
                                        <p:attrNameLst>
                                          <p:attrName>style.visibility</p:attrName>
                                        </p:attrNameLst>
                                      </p:cBhvr>
                                      <p:to>
                                        <p:strVal val="visible"/>
                                      </p:to>
                                    </p:set>
                                    <p:anim calcmode="lin" valueType="num">
                                      <p:cBhvr additive="base">
                                        <p:cTn id="324"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68">
                                            <p:txEl>
                                              <p:pRg st="8" end="8"/>
                                            </p:txEl>
                                          </p:spTgt>
                                        </p:tgtEl>
                                        <p:attrNameLst>
                                          <p:attrName>style.visibility</p:attrName>
                                        </p:attrNameLst>
                                      </p:cBhvr>
                                      <p:to>
                                        <p:strVal val="visible"/>
                                      </p:to>
                                    </p:set>
                                    <p:anim calcmode="lin" valueType="num">
                                      <p:cBhvr additive="base">
                                        <p:cTn id="328"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329"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68">
                                            <p:txEl>
                                              <p:pRg st="9" end="9"/>
                                            </p:txEl>
                                          </p:spTgt>
                                        </p:tgtEl>
                                        <p:attrNameLst>
                                          <p:attrName>style.visibility</p:attrName>
                                        </p:attrNameLst>
                                      </p:cBhvr>
                                      <p:to>
                                        <p:strVal val="visible"/>
                                      </p:to>
                                    </p:set>
                                    <p:anim calcmode="lin" valueType="num">
                                      <p:cBhvr additive="base">
                                        <p:cTn id="332"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68">
                                            <p:txEl>
                                              <p:pRg st="10" end="10"/>
                                            </p:txEl>
                                          </p:spTgt>
                                        </p:tgtEl>
                                        <p:attrNameLst>
                                          <p:attrName>style.visibility</p:attrName>
                                        </p:attrNameLst>
                                      </p:cBhvr>
                                      <p:to>
                                        <p:strVal val="visible"/>
                                      </p:to>
                                    </p:set>
                                    <p:anim calcmode="lin" valueType="num">
                                      <p:cBhvr additive="base">
                                        <p:cTn id="336"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337"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68">
                                            <p:txEl>
                                              <p:pRg st="11" end="11"/>
                                            </p:txEl>
                                          </p:spTgt>
                                        </p:tgtEl>
                                        <p:attrNameLst>
                                          <p:attrName>style.visibility</p:attrName>
                                        </p:attrNameLst>
                                      </p:cBhvr>
                                      <p:to>
                                        <p:strVal val="visible"/>
                                      </p:to>
                                    </p:set>
                                    <p:anim calcmode="lin" valueType="num">
                                      <p:cBhvr additive="base">
                                        <p:cTn id="340"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68">
                                            <p:txEl>
                                              <p:pRg st="12" end="12"/>
                                            </p:txEl>
                                          </p:spTgt>
                                        </p:tgtEl>
                                        <p:attrNameLst>
                                          <p:attrName>style.visibility</p:attrName>
                                        </p:attrNameLst>
                                      </p:cBhvr>
                                      <p:to>
                                        <p:strVal val="visible"/>
                                      </p:to>
                                    </p:set>
                                    <p:anim calcmode="lin" valueType="num">
                                      <p:cBhvr additive="base">
                                        <p:cTn id="344"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345" dur="500" fill="hold"/>
                                        <p:tgtEl>
                                          <p:spTgt spid="68">
                                            <p:txEl>
                                              <p:pRg st="12" end="12"/>
                                            </p:txEl>
                                          </p:spTgt>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68">
                                            <p:txEl>
                                              <p:pRg st="13" end="13"/>
                                            </p:txEl>
                                          </p:spTgt>
                                        </p:tgtEl>
                                        <p:attrNameLst>
                                          <p:attrName>style.visibility</p:attrName>
                                        </p:attrNameLst>
                                      </p:cBhvr>
                                      <p:to>
                                        <p:strVal val="visible"/>
                                      </p:to>
                                    </p:set>
                                    <p:anim calcmode="lin" valueType="num">
                                      <p:cBhvr additive="base">
                                        <p:cTn id="348" dur="500" fill="hold"/>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349" dur="500" fill="hold"/>
                                        <p:tgtEl>
                                          <p:spTgt spid="68">
                                            <p:txEl>
                                              <p:pRg st="13" end="13"/>
                                            </p:txEl>
                                          </p:spTgt>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68">
                                            <p:txEl>
                                              <p:pRg st="14" end="14"/>
                                            </p:txEl>
                                          </p:spTgt>
                                        </p:tgtEl>
                                        <p:attrNameLst>
                                          <p:attrName>style.visibility</p:attrName>
                                        </p:attrNameLst>
                                      </p:cBhvr>
                                      <p:to>
                                        <p:strVal val="visible"/>
                                      </p:to>
                                    </p:set>
                                    <p:anim calcmode="lin" valueType="num">
                                      <p:cBhvr additive="base">
                                        <p:cTn id="352" dur="500" fill="hold"/>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353" dur="500" fill="hold"/>
                                        <p:tgtEl>
                                          <p:spTgt spid="68">
                                            <p:txEl>
                                              <p:pRg st="14" end="14"/>
                                            </p:txEl>
                                          </p:spTgt>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68">
                                            <p:txEl>
                                              <p:pRg st="15" end="15"/>
                                            </p:txEl>
                                          </p:spTgt>
                                        </p:tgtEl>
                                        <p:attrNameLst>
                                          <p:attrName>style.visibility</p:attrName>
                                        </p:attrNameLst>
                                      </p:cBhvr>
                                      <p:to>
                                        <p:strVal val="visible"/>
                                      </p:to>
                                    </p:set>
                                    <p:anim calcmode="lin" valueType="num">
                                      <p:cBhvr additive="base">
                                        <p:cTn id="356" dur="500" fill="hold"/>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68">
                                            <p:txEl>
                                              <p:pRg st="15" end="15"/>
                                            </p:txEl>
                                          </p:spTgt>
                                        </p:tgtEl>
                                        <p:attrNameLst>
                                          <p:attrName>ppt_y</p:attrName>
                                        </p:attrNameLst>
                                      </p:cBhvr>
                                      <p:tavLst>
                                        <p:tav tm="0">
                                          <p:val>
                                            <p:strVal val="1+#ppt_h/2"/>
                                          </p:val>
                                        </p:tav>
                                        <p:tav tm="100000">
                                          <p:val>
                                            <p:strVal val="#ppt_y"/>
                                          </p:val>
                                        </p:tav>
                                      </p:tavLst>
                                    </p:anim>
                                  </p:childTnLst>
                                </p:cTn>
                              </p:par>
                              <p:par>
                                <p:cTn id="358" presetID="9" presetClass="emph" presetSubtype="0" nodeType="withEffect">
                                  <p:stCondLst>
                                    <p:cond delay="0"/>
                                  </p:stCondLst>
                                  <p:childTnLst>
                                    <p:set>
                                      <p:cBhvr>
                                        <p:cTn id="359" dur="indefinite"/>
                                        <p:tgtEl>
                                          <p:spTgt spid="68">
                                            <p:txEl>
                                              <p:pRg st="1" end="1"/>
                                            </p:txEl>
                                          </p:spTgt>
                                        </p:tgtEl>
                                        <p:attrNameLst>
                                          <p:attrName>style.opacity</p:attrName>
                                        </p:attrNameLst>
                                      </p:cBhvr>
                                      <p:to>
                                        <p:strVal val="0.25"/>
                                      </p:to>
                                    </p:set>
                                    <p:animEffect filter="image" prLst="opacity: 0.25">
                                      <p:cBhvr rctx="IE">
                                        <p:cTn id="360" dur="indefinite"/>
                                        <p:tgtEl>
                                          <p:spTgt spid="68">
                                            <p:txEl>
                                              <p:pRg st="1" end="1"/>
                                            </p:txEl>
                                          </p:spTgt>
                                        </p:tgtEl>
                                      </p:cBhvr>
                                    </p:animEffect>
                                  </p:childTnLst>
                                </p:cTn>
                              </p:par>
                              <p:par>
                                <p:cTn id="361" presetID="9" presetClass="emph" presetSubtype="0" nodeType="withEffect">
                                  <p:stCondLst>
                                    <p:cond delay="0"/>
                                  </p:stCondLst>
                                  <p:childTnLst>
                                    <p:set>
                                      <p:cBhvr>
                                        <p:cTn id="362" dur="indefinite"/>
                                        <p:tgtEl>
                                          <p:spTgt spid="68">
                                            <p:txEl>
                                              <p:pRg st="3" end="3"/>
                                            </p:txEl>
                                          </p:spTgt>
                                        </p:tgtEl>
                                        <p:attrNameLst>
                                          <p:attrName>style.opacity</p:attrName>
                                        </p:attrNameLst>
                                      </p:cBhvr>
                                      <p:to>
                                        <p:strVal val="0.25"/>
                                      </p:to>
                                    </p:set>
                                    <p:animEffect filter="image" prLst="opacity: 0.25">
                                      <p:cBhvr rctx="IE">
                                        <p:cTn id="363" dur="indefinite"/>
                                        <p:tgtEl>
                                          <p:spTgt spid="68">
                                            <p:txEl>
                                              <p:pRg st="3" end="3"/>
                                            </p:txEl>
                                          </p:spTgt>
                                        </p:tgtEl>
                                      </p:cBhvr>
                                    </p:animEffect>
                                  </p:childTnLst>
                                </p:cTn>
                              </p:par>
                              <p:par>
                                <p:cTn id="364" presetID="9" presetClass="emph" presetSubtype="0" nodeType="withEffect">
                                  <p:stCondLst>
                                    <p:cond delay="0"/>
                                  </p:stCondLst>
                                  <p:childTnLst>
                                    <p:set>
                                      <p:cBhvr>
                                        <p:cTn id="365" dur="indefinite"/>
                                        <p:tgtEl>
                                          <p:spTgt spid="68">
                                            <p:txEl>
                                              <p:pRg st="4" end="4"/>
                                            </p:txEl>
                                          </p:spTgt>
                                        </p:tgtEl>
                                        <p:attrNameLst>
                                          <p:attrName>style.opacity</p:attrName>
                                        </p:attrNameLst>
                                      </p:cBhvr>
                                      <p:to>
                                        <p:strVal val="0.25"/>
                                      </p:to>
                                    </p:set>
                                    <p:animEffect filter="image" prLst="opacity: 0.25">
                                      <p:cBhvr rctx="IE">
                                        <p:cTn id="366" dur="indefinite"/>
                                        <p:tgtEl>
                                          <p:spTgt spid="68">
                                            <p:txEl>
                                              <p:pRg st="4" end="4"/>
                                            </p:txEl>
                                          </p:spTgt>
                                        </p:tgtEl>
                                      </p:cBhvr>
                                    </p:animEffect>
                                  </p:childTnLst>
                                </p:cTn>
                              </p:par>
                              <p:par>
                                <p:cTn id="367" presetID="9" presetClass="emph" presetSubtype="0" nodeType="withEffect">
                                  <p:stCondLst>
                                    <p:cond delay="0"/>
                                  </p:stCondLst>
                                  <p:childTnLst>
                                    <p:set>
                                      <p:cBhvr>
                                        <p:cTn id="368" dur="indefinite"/>
                                        <p:tgtEl>
                                          <p:spTgt spid="68">
                                            <p:txEl>
                                              <p:pRg st="5" end="5"/>
                                            </p:txEl>
                                          </p:spTgt>
                                        </p:tgtEl>
                                        <p:attrNameLst>
                                          <p:attrName>style.opacity</p:attrName>
                                        </p:attrNameLst>
                                      </p:cBhvr>
                                      <p:to>
                                        <p:strVal val="0.25"/>
                                      </p:to>
                                    </p:set>
                                    <p:animEffect filter="image" prLst="opacity: 0.25">
                                      <p:cBhvr rctx="IE">
                                        <p:cTn id="369" dur="indefinite"/>
                                        <p:tgtEl>
                                          <p:spTgt spid="68">
                                            <p:txEl>
                                              <p:pRg st="5" end="5"/>
                                            </p:txEl>
                                          </p:spTgt>
                                        </p:tgtEl>
                                      </p:cBhvr>
                                    </p:animEffect>
                                  </p:childTnLst>
                                </p:cTn>
                              </p:par>
                              <p:par>
                                <p:cTn id="370" presetID="9" presetClass="emph" presetSubtype="0" nodeType="withEffect">
                                  <p:stCondLst>
                                    <p:cond delay="0"/>
                                  </p:stCondLst>
                                  <p:childTnLst>
                                    <p:set>
                                      <p:cBhvr>
                                        <p:cTn id="371" dur="indefinite"/>
                                        <p:tgtEl>
                                          <p:spTgt spid="68">
                                            <p:txEl>
                                              <p:pRg st="6" end="6"/>
                                            </p:txEl>
                                          </p:spTgt>
                                        </p:tgtEl>
                                        <p:attrNameLst>
                                          <p:attrName>style.opacity</p:attrName>
                                        </p:attrNameLst>
                                      </p:cBhvr>
                                      <p:to>
                                        <p:strVal val="0.25"/>
                                      </p:to>
                                    </p:set>
                                    <p:animEffect filter="image" prLst="opacity: 0.25">
                                      <p:cBhvr rctx="IE">
                                        <p:cTn id="372" dur="indefinite"/>
                                        <p:tgtEl>
                                          <p:spTgt spid="68">
                                            <p:txEl>
                                              <p:pRg st="6" end="6"/>
                                            </p:txEl>
                                          </p:spTgt>
                                        </p:tgtEl>
                                      </p:cBhvr>
                                    </p:animEffect>
                                  </p:childTnLst>
                                </p:cTn>
                              </p:par>
                              <p:par>
                                <p:cTn id="373" presetID="9" presetClass="emph" presetSubtype="0" nodeType="withEffect">
                                  <p:stCondLst>
                                    <p:cond delay="0"/>
                                  </p:stCondLst>
                                  <p:childTnLst>
                                    <p:set>
                                      <p:cBhvr>
                                        <p:cTn id="374" dur="indefinite"/>
                                        <p:tgtEl>
                                          <p:spTgt spid="68">
                                            <p:txEl>
                                              <p:pRg st="7" end="7"/>
                                            </p:txEl>
                                          </p:spTgt>
                                        </p:tgtEl>
                                        <p:attrNameLst>
                                          <p:attrName>style.opacity</p:attrName>
                                        </p:attrNameLst>
                                      </p:cBhvr>
                                      <p:to>
                                        <p:strVal val="0.25"/>
                                      </p:to>
                                    </p:set>
                                    <p:animEffect filter="image" prLst="opacity: 0.25">
                                      <p:cBhvr rctx="IE">
                                        <p:cTn id="375" dur="indefinite"/>
                                        <p:tgtEl>
                                          <p:spTgt spid="68">
                                            <p:txEl>
                                              <p:pRg st="7" end="7"/>
                                            </p:txEl>
                                          </p:spTgt>
                                        </p:tgtEl>
                                      </p:cBhvr>
                                    </p:animEffect>
                                  </p:childTnLst>
                                </p:cTn>
                              </p:par>
                              <p:par>
                                <p:cTn id="376" presetID="9" presetClass="emph" presetSubtype="0" nodeType="withEffect">
                                  <p:stCondLst>
                                    <p:cond delay="0"/>
                                  </p:stCondLst>
                                  <p:childTnLst>
                                    <p:set>
                                      <p:cBhvr>
                                        <p:cTn id="377" dur="indefinite"/>
                                        <p:tgtEl>
                                          <p:spTgt spid="68">
                                            <p:txEl>
                                              <p:pRg st="8" end="8"/>
                                            </p:txEl>
                                          </p:spTgt>
                                        </p:tgtEl>
                                        <p:attrNameLst>
                                          <p:attrName>style.opacity</p:attrName>
                                        </p:attrNameLst>
                                      </p:cBhvr>
                                      <p:to>
                                        <p:strVal val="0.25"/>
                                      </p:to>
                                    </p:set>
                                    <p:animEffect filter="image" prLst="opacity: 0.25">
                                      <p:cBhvr rctx="IE">
                                        <p:cTn id="378" dur="indefinite"/>
                                        <p:tgtEl>
                                          <p:spTgt spid="68">
                                            <p:txEl>
                                              <p:pRg st="8" end="8"/>
                                            </p:txEl>
                                          </p:spTgt>
                                        </p:tgtEl>
                                      </p:cBhvr>
                                    </p:animEffect>
                                  </p:childTnLst>
                                </p:cTn>
                              </p:par>
                              <p:par>
                                <p:cTn id="379" presetID="9" presetClass="emph" presetSubtype="0" nodeType="withEffect">
                                  <p:stCondLst>
                                    <p:cond delay="0"/>
                                  </p:stCondLst>
                                  <p:childTnLst>
                                    <p:set>
                                      <p:cBhvr>
                                        <p:cTn id="380" dur="indefinite"/>
                                        <p:tgtEl>
                                          <p:spTgt spid="68">
                                            <p:txEl>
                                              <p:pRg st="9" end="9"/>
                                            </p:txEl>
                                          </p:spTgt>
                                        </p:tgtEl>
                                        <p:attrNameLst>
                                          <p:attrName>style.opacity</p:attrName>
                                        </p:attrNameLst>
                                      </p:cBhvr>
                                      <p:to>
                                        <p:strVal val="0.25"/>
                                      </p:to>
                                    </p:set>
                                    <p:animEffect filter="image" prLst="opacity: 0.25">
                                      <p:cBhvr rctx="IE">
                                        <p:cTn id="381" dur="indefinite"/>
                                        <p:tgtEl>
                                          <p:spTgt spid="68">
                                            <p:txEl>
                                              <p:pRg st="9" end="9"/>
                                            </p:txEl>
                                          </p:spTgt>
                                        </p:tgtEl>
                                      </p:cBhvr>
                                    </p:animEffect>
                                  </p:childTnLst>
                                </p:cTn>
                              </p:par>
                              <p:par>
                                <p:cTn id="382" presetID="9" presetClass="emph" presetSubtype="0" nodeType="withEffect">
                                  <p:stCondLst>
                                    <p:cond delay="0"/>
                                  </p:stCondLst>
                                  <p:childTnLst>
                                    <p:set>
                                      <p:cBhvr>
                                        <p:cTn id="383" dur="indefinite"/>
                                        <p:tgtEl>
                                          <p:spTgt spid="68">
                                            <p:txEl>
                                              <p:pRg st="10" end="10"/>
                                            </p:txEl>
                                          </p:spTgt>
                                        </p:tgtEl>
                                        <p:attrNameLst>
                                          <p:attrName>style.opacity</p:attrName>
                                        </p:attrNameLst>
                                      </p:cBhvr>
                                      <p:to>
                                        <p:strVal val="0.25"/>
                                      </p:to>
                                    </p:set>
                                    <p:animEffect filter="image" prLst="opacity: 0.25">
                                      <p:cBhvr rctx="IE">
                                        <p:cTn id="384" dur="indefinite"/>
                                        <p:tgtEl>
                                          <p:spTgt spid="68">
                                            <p:txEl>
                                              <p:pRg st="10" end="10"/>
                                            </p:txEl>
                                          </p:spTgt>
                                        </p:tgtEl>
                                      </p:cBhvr>
                                    </p:animEffect>
                                  </p:childTnLst>
                                </p:cTn>
                              </p:par>
                              <p:par>
                                <p:cTn id="385" presetID="9" presetClass="emph" presetSubtype="0" nodeType="withEffect">
                                  <p:stCondLst>
                                    <p:cond delay="0"/>
                                  </p:stCondLst>
                                  <p:childTnLst>
                                    <p:set>
                                      <p:cBhvr>
                                        <p:cTn id="386" dur="indefinite"/>
                                        <p:tgtEl>
                                          <p:spTgt spid="68">
                                            <p:txEl>
                                              <p:pRg st="11" end="11"/>
                                            </p:txEl>
                                          </p:spTgt>
                                        </p:tgtEl>
                                        <p:attrNameLst>
                                          <p:attrName>style.opacity</p:attrName>
                                        </p:attrNameLst>
                                      </p:cBhvr>
                                      <p:to>
                                        <p:strVal val="0.25"/>
                                      </p:to>
                                    </p:set>
                                    <p:animEffect filter="image" prLst="opacity: 0.25">
                                      <p:cBhvr rctx="IE">
                                        <p:cTn id="387" dur="indefinite"/>
                                        <p:tgtEl>
                                          <p:spTgt spid="68">
                                            <p:txEl>
                                              <p:pRg st="11" end="11"/>
                                            </p:txEl>
                                          </p:spTgt>
                                        </p:tgtEl>
                                      </p:cBhvr>
                                    </p:animEffect>
                                  </p:childTnLst>
                                </p:cTn>
                              </p:par>
                              <p:par>
                                <p:cTn id="388" presetID="9" presetClass="emph" presetSubtype="0" nodeType="withEffect">
                                  <p:stCondLst>
                                    <p:cond delay="0"/>
                                  </p:stCondLst>
                                  <p:childTnLst>
                                    <p:set>
                                      <p:cBhvr>
                                        <p:cTn id="389" dur="indefinite"/>
                                        <p:tgtEl>
                                          <p:spTgt spid="68">
                                            <p:txEl>
                                              <p:pRg st="12" end="12"/>
                                            </p:txEl>
                                          </p:spTgt>
                                        </p:tgtEl>
                                        <p:attrNameLst>
                                          <p:attrName>style.opacity</p:attrName>
                                        </p:attrNameLst>
                                      </p:cBhvr>
                                      <p:to>
                                        <p:strVal val="0.25"/>
                                      </p:to>
                                    </p:set>
                                    <p:animEffect filter="image" prLst="opacity: 0.25">
                                      <p:cBhvr rctx="IE">
                                        <p:cTn id="390" dur="indefinite"/>
                                        <p:tgtEl>
                                          <p:spTgt spid="68">
                                            <p:txEl>
                                              <p:pRg st="12" end="12"/>
                                            </p:txEl>
                                          </p:spTgt>
                                        </p:tgtEl>
                                      </p:cBhvr>
                                    </p:animEffect>
                                  </p:childTnLst>
                                </p:cTn>
                              </p:par>
                              <p:par>
                                <p:cTn id="391" presetID="9" presetClass="emph" presetSubtype="0" nodeType="withEffect">
                                  <p:stCondLst>
                                    <p:cond delay="0"/>
                                  </p:stCondLst>
                                  <p:childTnLst>
                                    <p:set>
                                      <p:cBhvr>
                                        <p:cTn id="392" dur="indefinite"/>
                                        <p:tgtEl>
                                          <p:spTgt spid="68">
                                            <p:txEl>
                                              <p:pRg st="13" end="13"/>
                                            </p:txEl>
                                          </p:spTgt>
                                        </p:tgtEl>
                                        <p:attrNameLst>
                                          <p:attrName>style.opacity</p:attrName>
                                        </p:attrNameLst>
                                      </p:cBhvr>
                                      <p:to>
                                        <p:strVal val="0.25"/>
                                      </p:to>
                                    </p:set>
                                    <p:animEffect filter="image" prLst="opacity: 0.25">
                                      <p:cBhvr rctx="IE">
                                        <p:cTn id="393" dur="indefinite"/>
                                        <p:tgtEl>
                                          <p:spTgt spid="68">
                                            <p:txEl>
                                              <p:pRg st="13" end="13"/>
                                            </p:txEl>
                                          </p:spTgt>
                                        </p:tgtEl>
                                      </p:cBhvr>
                                    </p:animEffect>
                                  </p:childTnLst>
                                </p:cTn>
                              </p:par>
                              <p:par>
                                <p:cTn id="394" presetID="9" presetClass="emph" presetSubtype="0" nodeType="withEffect">
                                  <p:stCondLst>
                                    <p:cond delay="0"/>
                                  </p:stCondLst>
                                  <p:childTnLst>
                                    <p:set>
                                      <p:cBhvr>
                                        <p:cTn id="395" dur="indefinite"/>
                                        <p:tgtEl>
                                          <p:spTgt spid="68">
                                            <p:txEl>
                                              <p:pRg st="14" end="14"/>
                                            </p:txEl>
                                          </p:spTgt>
                                        </p:tgtEl>
                                        <p:attrNameLst>
                                          <p:attrName>style.opacity</p:attrName>
                                        </p:attrNameLst>
                                      </p:cBhvr>
                                      <p:to>
                                        <p:strVal val="0.25"/>
                                      </p:to>
                                    </p:set>
                                    <p:animEffect filter="image" prLst="opacity: 0.25">
                                      <p:cBhvr rctx="IE">
                                        <p:cTn id="396" dur="indefinite"/>
                                        <p:tgtEl>
                                          <p:spTgt spid="68">
                                            <p:txEl>
                                              <p:pRg st="14" end="14"/>
                                            </p:txEl>
                                          </p:spTgt>
                                        </p:tgtEl>
                                      </p:cBhvr>
                                    </p:animEffect>
                                  </p:childTnLst>
                                </p:cTn>
                              </p:par>
                              <p:par>
                                <p:cTn id="397" presetID="9" presetClass="emph" presetSubtype="0" nodeType="withEffect">
                                  <p:stCondLst>
                                    <p:cond delay="0"/>
                                  </p:stCondLst>
                                  <p:childTnLst>
                                    <p:set>
                                      <p:cBhvr>
                                        <p:cTn id="398" dur="indefinite"/>
                                        <p:tgtEl>
                                          <p:spTgt spid="68">
                                            <p:txEl>
                                              <p:pRg st="15" end="15"/>
                                            </p:txEl>
                                          </p:spTgt>
                                        </p:tgtEl>
                                        <p:attrNameLst>
                                          <p:attrName>style.opacity</p:attrName>
                                        </p:attrNameLst>
                                      </p:cBhvr>
                                      <p:to>
                                        <p:strVal val="0.25"/>
                                      </p:to>
                                    </p:set>
                                    <p:animEffect filter="image" prLst="opacity: 0.25">
                                      <p:cBhvr rctx="IE">
                                        <p:cTn id="399" dur="indefinite"/>
                                        <p:tgtEl>
                                          <p:spTgt spid="68">
                                            <p:txEl>
                                              <p:pRg st="15" end="15"/>
                                            </p:txEl>
                                          </p:spTgt>
                                        </p:tgtEl>
                                      </p:cBhvr>
                                    </p:animEffect>
                                  </p:childTnLst>
                                </p:cTn>
                              </p:par>
                            </p:childTnLst>
                          </p:cTn>
                        </p:par>
                      </p:childTnLst>
                    </p:cTn>
                  </p:par>
                  <p:par>
                    <p:cTn id="400" fill="hold">
                      <p:stCondLst>
                        <p:cond delay="indefinite"/>
                      </p:stCondLst>
                      <p:childTnLst>
                        <p:par>
                          <p:cTn id="401" fill="hold">
                            <p:stCondLst>
                              <p:cond delay="0"/>
                            </p:stCondLst>
                            <p:childTnLst>
                              <p:par>
                                <p:cTn id="402" presetID="2" presetClass="exit" presetSubtype="4" fill="hold" grpId="1" nodeType="clickEffect">
                                  <p:stCondLst>
                                    <p:cond delay="0"/>
                                  </p:stCondLst>
                                  <p:childTnLst>
                                    <p:anim calcmode="lin" valueType="num">
                                      <p:cBhvr additive="base">
                                        <p:cTn id="403" dur="500"/>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04" dur="500"/>
                                        <p:tgtEl>
                                          <p:spTgt spid="68">
                                            <p:txEl>
                                              <p:pRg st="0" end="0"/>
                                            </p:txEl>
                                          </p:spTgt>
                                        </p:tgtEl>
                                        <p:attrNameLst>
                                          <p:attrName>ppt_y</p:attrName>
                                        </p:attrNameLst>
                                      </p:cBhvr>
                                      <p:tavLst>
                                        <p:tav tm="0">
                                          <p:val>
                                            <p:strVal val="ppt_y"/>
                                          </p:val>
                                        </p:tav>
                                        <p:tav tm="100000">
                                          <p:val>
                                            <p:strVal val="1+ppt_h/2"/>
                                          </p:val>
                                        </p:tav>
                                      </p:tavLst>
                                    </p:anim>
                                    <p:set>
                                      <p:cBhvr>
                                        <p:cTn id="405" dur="1" fill="hold">
                                          <p:stCondLst>
                                            <p:cond delay="499"/>
                                          </p:stCondLst>
                                        </p:cTn>
                                        <p:tgtEl>
                                          <p:spTgt spid="68">
                                            <p:txEl>
                                              <p:pRg st="0" end="0"/>
                                            </p:txEl>
                                          </p:spTgt>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500"/>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08" dur="500"/>
                                        <p:tgtEl>
                                          <p:spTgt spid="68">
                                            <p:txEl>
                                              <p:pRg st="1" end="1"/>
                                            </p:txEl>
                                          </p:spTgt>
                                        </p:tgtEl>
                                        <p:attrNameLst>
                                          <p:attrName>ppt_y</p:attrName>
                                        </p:attrNameLst>
                                      </p:cBhvr>
                                      <p:tavLst>
                                        <p:tav tm="0">
                                          <p:val>
                                            <p:strVal val="ppt_y"/>
                                          </p:val>
                                        </p:tav>
                                        <p:tav tm="100000">
                                          <p:val>
                                            <p:strVal val="1+ppt_h/2"/>
                                          </p:val>
                                        </p:tav>
                                      </p:tavLst>
                                    </p:anim>
                                    <p:set>
                                      <p:cBhvr>
                                        <p:cTn id="409" dur="1" fill="hold">
                                          <p:stCondLst>
                                            <p:cond delay="499"/>
                                          </p:stCondLst>
                                        </p:cTn>
                                        <p:tgtEl>
                                          <p:spTgt spid="68">
                                            <p:txEl>
                                              <p:pRg st="1" end="1"/>
                                            </p:txEl>
                                          </p:spTgt>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500"/>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412" dur="500"/>
                                        <p:tgtEl>
                                          <p:spTgt spid="68">
                                            <p:txEl>
                                              <p:pRg st="2" end="2"/>
                                            </p:txEl>
                                          </p:spTgt>
                                        </p:tgtEl>
                                        <p:attrNameLst>
                                          <p:attrName>ppt_y</p:attrName>
                                        </p:attrNameLst>
                                      </p:cBhvr>
                                      <p:tavLst>
                                        <p:tav tm="0">
                                          <p:val>
                                            <p:strVal val="ppt_y"/>
                                          </p:val>
                                        </p:tav>
                                        <p:tav tm="100000">
                                          <p:val>
                                            <p:strVal val="1+ppt_h/2"/>
                                          </p:val>
                                        </p:tav>
                                      </p:tavLst>
                                    </p:anim>
                                    <p:set>
                                      <p:cBhvr>
                                        <p:cTn id="413" dur="1" fill="hold">
                                          <p:stCondLst>
                                            <p:cond delay="499"/>
                                          </p:stCondLst>
                                        </p:cTn>
                                        <p:tgtEl>
                                          <p:spTgt spid="68">
                                            <p:txEl>
                                              <p:pRg st="2" end="2"/>
                                            </p:txEl>
                                          </p:spTgt>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416" dur="500"/>
                                        <p:tgtEl>
                                          <p:spTgt spid="68">
                                            <p:txEl>
                                              <p:pRg st="3" end="3"/>
                                            </p:txEl>
                                          </p:spTgt>
                                        </p:tgtEl>
                                        <p:attrNameLst>
                                          <p:attrName>ppt_y</p:attrName>
                                        </p:attrNameLst>
                                      </p:cBhvr>
                                      <p:tavLst>
                                        <p:tav tm="0">
                                          <p:val>
                                            <p:strVal val="ppt_y"/>
                                          </p:val>
                                        </p:tav>
                                        <p:tav tm="100000">
                                          <p:val>
                                            <p:strVal val="1+ppt_h/2"/>
                                          </p:val>
                                        </p:tav>
                                      </p:tavLst>
                                    </p:anim>
                                    <p:set>
                                      <p:cBhvr>
                                        <p:cTn id="417" dur="1" fill="hold">
                                          <p:stCondLst>
                                            <p:cond delay="499"/>
                                          </p:stCondLst>
                                        </p:cTn>
                                        <p:tgtEl>
                                          <p:spTgt spid="68">
                                            <p:txEl>
                                              <p:pRg st="3" end="3"/>
                                            </p:txEl>
                                          </p:spTgt>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500"/>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420" dur="500"/>
                                        <p:tgtEl>
                                          <p:spTgt spid="68">
                                            <p:txEl>
                                              <p:pRg st="4" end="4"/>
                                            </p:txEl>
                                          </p:spTgt>
                                        </p:tgtEl>
                                        <p:attrNameLst>
                                          <p:attrName>ppt_y</p:attrName>
                                        </p:attrNameLst>
                                      </p:cBhvr>
                                      <p:tavLst>
                                        <p:tav tm="0">
                                          <p:val>
                                            <p:strVal val="ppt_y"/>
                                          </p:val>
                                        </p:tav>
                                        <p:tav tm="100000">
                                          <p:val>
                                            <p:strVal val="1+ppt_h/2"/>
                                          </p:val>
                                        </p:tav>
                                      </p:tavLst>
                                    </p:anim>
                                    <p:set>
                                      <p:cBhvr>
                                        <p:cTn id="421" dur="1" fill="hold">
                                          <p:stCondLst>
                                            <p:cond delay="499"/>
                                          </p:stCondLst>
                                        </p:cTn>
                                        <p:tgtEl>
                                          <p:spTgt spid="68">
                                            <p:txEl>
                                              <p:pRg st="4" end="4"/>
                                            </p:txEl>
                                          </p:spTgt>
                                        </p:tgtEl>
                                        <p:attrNameLst>
                                          <p:attrName>style.visibility</p:attrName>
                                        </p:attrNameLst>
                                      </p:cBhvr>
                                      <p:to>
                                        <p:strVal val="hidden"/>
                                      </p:to>
                                    </p:set>
                                  </p:childTnLst>
                                </p:cTn>
                              </p:par>
                              <p:par>
                                <p:cTn id="422" presetID="2" presetClass="exit" presetSubtype="4" fill="hold" grpId="1" nodeType="withEffect">
                                  <p:stCondLst>
                                    <p:cond delay="0"/>
                                  </p:stCondLst>
                                  <p:childTnLst>
                                    <p:anim calcmode="lin" valueType="num">
                                      <p:cBhvr additive="base">
                                        <p:cTn id="423" dur="500"/>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424" dur="500"/>
                                        <p:tgtEl>
                                          <p:spTgt spid="68">
                                            <p:txEl>
                                              <p:pRg st="5" end="5"/>
                                            </p:txEl>
                                          </p:spTgt>
                                        </p:tgtEl>
                                        <p:attrNameLst>
                                          <p:attrName>ppt_y</p:attrName>
                                        </p:attrNameLst>
                                      </p:cBhvr>
                                      <p:tavLst>
                                        <p:tav tm="0">
                                          <p:val>
                                            <p:strVal val="ppt_y"/>
                                          </p:val>
                                        </p:tav>
                                        <p:tav tm="100000">
                                          <p:val>
                                            <p:strVal val="1+ppt_h/2"/>
                                          </p:val>
                                        </p:tav>
                                      </p:tavLst>
                                    </p:anim>
                                    <p:set>
                                      <p:cBhvr>
                                        <p:cTn id="425" dur="1" fill="hold">
                                          <p:stCondLst>
                                            <p:cond delay="499"/>
                                          </p:stCondLst>
                                        </p:cTn>
                                        <p:tgtEl>
                                          <p:spTgt spid="68">
                                            <p:txEl>
                                              <p:pRg st="5" end="5"/>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500"/>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28" dur="500"/>
                                        <p:tgtEl>
                                          <p:spTgt spid="68">
                                            <p:txEl>
                                              <p:pRg st="6" end="6"/>
                                            </p:txEl>
                                          </p:spTgt>
                                        </p:tgtEl>
                                        <p:attrNameLst>
                                          <p:attrName>ppt_y</p:attrName>
                                        </p:attrNameLst>
                                      </p:cBhvr>
                                      <p:tavLst>
                                        <p:tav tm="0">
                                          <p:val>
                                            <p:strVal val="ppt_y"/>
                                          </p:val>
                                        </p:tav>
                                        <p:tav tm="100000">
                                          <p:val>
                                            <p:strVal val="1+ppt_h/2"/>
                                          </p:val>
                                        </p:tav>
                                      </p:tavLst>
                                    </p:anim>
                                    <p:set>
                                      <p:cBhvr>
                                        <p:cTn id="429" dur="1" fill="hold">
                                          <p:stCondLst>
                                            <p:cond delay="499"/>
                                          </p:stCondLst>
                                        </p:cTn>
                                        <p:tgtEl>
                                          <p:spTgt spid="68">
                                            <p:txEl>
                                              <p:pRg st="6" end="6"/>
                                            </p:txEl>
                                          </p:spTgt>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500"/>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32" dur="500"/>
                                        <p:tgtEl>
                                          <p:spTgt spid="68">
                                            <p:txEl>
                                              <p:pRg st="7" end="7"/>
                                            </p:txEl>
                                          </p:spTgt>
                                        </p:tgtEl>
                                        <p:attrNameLst>
                                          <p:attrName>ppt_y</p:attrName>
                                        </p:attrNameLst>
                                      </p:cBhvr>
                                      <p:tavLst>
                                        <p:tav tm="0">
                                          <p:val>
                                            <p:strVal val="ppt_y"/>
                                          </p:val>
                                        </p:tav>
                                        <p:tav tm="100000">
                                          <p:val>
                                            <p:strVal val="1+ppt_h/2"/>
                                          </p:val>
                                        </p:tav>
                                      </p:tavLst>
                                    </p:anim>
                                    <p:set>
                                      <p:cBhvr>
                                        <p:cTn id="433" dur="1" fill="hold">
                                          <p:stCondLst>
                                            <p:cond delay="499"/>
                                          </p:stCondLst>
                                        </p:cTn>
                                        <p:tgtEl>
                                          <p:spTgt spid="68">
                                            <p:txEl>
                                              <p:pRg st="7" end="7"/>
                                            </p:txEl>
                                          </p:spTgt>
                                        </p:tgtEl>
                                        <p:attrNameLst>
                                          <p:attrName>style.visibility</p:attrName>
                                        </p:attrNameLst>
                                      </p:cBhvr>
                                      <p:to>
                                        <p:strVal val="hidden"/>
                                      </p:to>
                                    </p:set>
                                  </p:childTnLst>
                                </p:cTn>
                              </p:par>
                              <p:par>
                                <p:cTn id="434" presetID="2" presetClass="exit" presetSubtype="4" fill="hold" grpId="1" nodeType="withEffect">
                                  <p:stCondLst>
                                    <p:cond delay="0"/>
                                  </p:stCondLst>
                                  <p:childTnLst>
                                    <p:anim calcmode="lin" valueType="num">
                                      <p:cBhvr additive="base">
                                        <p:cTn id="435" dur="500"/>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436" dur="500"/>
                                        <p:tgtEl>
                                          <p:spTgt spid="68">
                                            <p:txEl>
                                              <p:pRg st="8" end="8"/>
                                            </p:txEl>
                                          </p:spTgt>
                                        </p:tgtEl>
                                        <p:attrNameLst>
                                          <p:attrName>ppt_y</p:attrName>
                                        </p:attrNameLst>
                                      </p:cBhvr>
                                      <p:tavLst>
                                        <p:tav tm="0">
                                          <p:val>
                                            <p:strVal val="ppt_y"/>
                                          </p:val>
                                        </p:tav>
                                        <p:tav tm="100000">
                                          <p:val>
                                            <p:strVal val="1+ppt_h/2"/>
                                          </p:val>
                                        </p:tav>
                                      </p:tavLst>
                                    </p:anim>
                                    <p:set>
                                      <p:cBhvr>
                                        <p:cTn id="437" dur="1" fill="hold">
                                          <p:stCondLst>
                                            <p:cond delay="499"/>
                                          </p:stCondLst>
                                        </p:cTn>
                                        <p:tgtEl>
                                          <p:spTgt spid="68">
                                            <p:txEl>
                                              <p:pRg st="8" end="8"/>
                                            </p:txEl>
                                          </p:spTgt>
                                        </p:tgtEl>
                                        <p:attrNameLst>
                                          <p:attrName>style.visibility</p:attrName>
                                        </p:attrNameLst>
                                      </p:cBhvr>
                                      <p:to>
                                        <p:strVal val="hidden"/>
                                      </p:to>
                                    </p:set>
                                  </p:childTnLst>
                                </p:cTn>
                              </p:par>
                              <p:par>
                                <p:cTn id="438" presetID="2" presetClass="exit" presetSubtype="4" fill="hold" grpId="1" nodeType="withEffect">
                                  <p:stCondLst>
                                    <p:cond delay="0"/>
                                  </p:stCondLst>
                                  <p:childTnLst>
                                    <p:anim calcmode="lin" valueType="num">
                                      <p:cBhvr additive="base">
                                        <p:cTn id="439" dur="500"/>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440" dur="500"/>
                                        <p:tgtEl>
                                          <p:spTgt spid="68">
                                            <p:txEl>
                                              <p:pRg st="9" end="9"/>
                                            </p:txEl>
                                          </p:spTgt>
                                        </p:tgtEl>
                                        <p:attrNameLst>
                                          <p:attrName>ppt_y</p:attrName>
                                        </p:attrNameLst>
                                      </p:cBhvr>
                                      <p:tavLst>
                                        <p:tav tm="0">
                                          <p:val>
                                            <p:strVal val="ppt_y"/>
                                          </p:val>
                                        </p:tav>
                                        <p:tav tm="100000">
                                          <p:val>
                                            <p:strVal val="1+ppt_h/2"/>
                                          </p:val>
                                        </p:tav>
                                      </p:tavLst>
                                    </p:anim>
                                    <p:set>
                                      <p:cBhvr>
                                        <p:cTn id="441" dur="1" fill="hold">
                                          <p:stCondLst>
                                            <p:cond delay="499"/>
                                          </p:stCondLst>
                                        </p:cTn>
                                        <p:tgtEl>
                                          <p:spTgt spid="68">
                                            <p:txEl>
                                              <p:pRg st="9" end="9"/>
                                            </p:txEl>
                                          </p:spTgt>
                                        </p:tgtEl>
                                        <p:attrNameLst>
                                          <p:attrName>style.visibility</p:attrName>
                                        </p:attrNameLst>
                                      </p:cBhvr>
                                      <p:to>
                                        <p:strVal val="hidden"/>
                                      </p:to>
                                    </p:set>
                                  </p:childTnLst>
                                </p:cTn>
                              </p:par>
                              <p:par>
                                <p:cTn id="442" presetID="2" presetClass="exit" presetSubtype="4" fill="hold" grpId="1" nodeType="withEffect">
                                  <p:stCondLst>
                                    <p:cond delay="0"/>
                                  </p:stCondLst>
                                  <p:childTnLst>
                                    <p:anim calcmode="lin" valueType="num">
                                      <p:cBhvr additive="base">
                                        <p:cTn id="443" dur="500"/>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444" dur="500"/>
                                        <p:tgtEl>
                                          <p:spTgt spid="68">
                                            <p:txEl>
                                              <p:pRg st="10" end="10"/>
                                            </p:txEl>
                                          </p:spTgt>
                                        </p:tgtEl>
                                        <p:attrNameLst>
                                          <p:attrName>ppt_y</p:attrName>
                                        </p:attrNameLst>
                                      </p:cBhvr>
                                      <p:tavLst>
                                        <p:tav tm="0">
                                          <p:val>
                                            <p:strVal val="ppt_y"/>
                                          </p:val>
                                        </p:tav>
                                        <p:tav tm="100000">
                                          <p:val>
                                            <p:strVal val="1+ppt_h/2"/>
                                          </p:val>
                                        </p:tav>
                                      </p:tavLst>
                                    </p:anim>
                                    <p:set>
                                      <p:cBhvr>
                                        <p:cTn id="445" dur="1" fill="hold">
                                          <p:stCondLst>
                                            <p:cond delay="499"/>
                                          </p:stCondLst>
                                        </p:cTn>
                                        <p:tgtEl>
                                          <p:spTgt spid="68">
                                            <p:txEl>
                                              <p:pRg st="10" end="10"/>
                                            </p:txEl>
                                          </p:spTgt>
                                        </p:tgtEl>
                                        <p:attrNameLst>
                                          <p:attrName>style.visibility</p:attrName>
                                        </p:attrNameLst>
                                      </p:cBhvr>
                                      <p:to>
                                        <p:strVal val="hidden"/>
                                      </p:to>
                                    </p:set>
                                  </p:childTnLst>
                                </p:cTn>
                              </p:par>
                              <p:par>
                                <p:cTn id="446" presetID="2" presetClass="exit" presetSubtype="4" fill="hold" grpId="1" nodeType="withEffect">
                                  <p:stCondLst>
                                    <p:cond delay="0"/>
                                  </p:stCondLst>
                                  <p:childTnLst>
                                    <p:anim calcmode="lin" valueType="num">
                                      <p:cBhvr additive="base">
                                        <p:cTn id="447" dur="500"/>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448" dur="500"/>
                                        <p:tgtEl>
                                          <p:spTgt spid="68">
                                            <p:txEl>
                                              <p:pRg st="11" end="11"/>
                                            </p:txEl>
                                          </p:spTgt>
                                        </p:tgtEl>
                                        <p:attrNameLst>
                                          <p:attrName>ppt_y</p:attrName>
                                        </p:attrNameLst>
                                      </p:cBhvr>
                                      <p:tavLst>
                                        <p:tav tm="0">
                                          <p:val>
                                            <p:strVal val="ppt_y"/>
                                          </p:val>
                                        </p:tav>
                                        <p:tav tm="100000">
                                          <p:val>
                                            <p:strVal val="1+ppt_h/2"/>
                                          </p:val>
                                        </p:tav>
                                      </p:tavLst>
                                    </p:anim>
                                    <p:set>
                                      <p:cBhvr>
                                        <p:cTn id="449" dur="1" fill="hold">
                                          <p:stCondLst>
                                            <p:cond delay="499"/>
                                          </p:stCondLst>
                                        </p:cTn>
                                        <p:tgtEl>
                                          <p:spTgt spid="68">
                                            <p:txEl>
                                              <p:pRg st="11" end="11"/>
                                            </p:txEl>
                                          </p:spTgt>
                                        </p:tgtEl>
                                        <p:attrNameLst>
                                          <p:attrName>style.visibility</p:attrName>
                                        </p:attrNameLst>
                                      </p:cBhvr>
                                      <p:to>
                                        <p:strVal val="hidden"/>
                                      </p:to>
                                    </p:set>
                                  </p:childTnLst>
                                </p:cTn>
                              </p:par>
                              <p:par>
                                <p:cTn id="450" presetID="2" presetClass="exit" presetSubtype="4" fill="hold" grpId="1" nodeType="withEffect">
                                  <p:stCondLst>
                                    <p:cond delay="0"/>
                                  </p:stCondLst>
                                  <p:childTnLst>
                                    <p:anim calcmode="lin" valueType="num">
                                      <p:cBhvr additive="base">
                                        <p:cTn id="451" dur="500"/>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452" dur="500"/>
                                        <p:tgtEl>
                                          <p:spTgt spid="68">
                                            <p:txEl>
                                              <p:pRg st="12" end="12"/>
                                            </p:txEl>
                                          </p:spTgt>
                                        </p:tgtEl>
                                        <p:attrNameLst>
                                          <p:attrName>ppt_y</p:attrName>
                                        </p:attrNameLst>
                                      </p:cBhvr>
                                      <p:tavLst>
                                        <p:tav tm="0">
                                          <p:val>
                                            <p:strVal val="ppt_y"/>
                                          </p:val>
                                        </p:tav>
                                        <p:tav tm="100000">
                                          <p:val>
                                            <p:strVal val="1+ppt_h/2"/>
                                          </p:val>
                                        </p:tav>
                                      </p:tavLst>
                                    </p:anim>
                                    <p:set>
                                      <p:cBhvr>
                                        <p:cTn id="453" dur="1" fill="hold">
                                          <p:stCondLst>
                                            <p:cond delay="499"/>
                                          </p:stCondLst>
                                        </p:cTn>
                                        <p:tgtEl>
                                          <p:spTgt spid="68">
                                            <p:txEl>
                                              <p:pRg st="12" end="12"/>
                                            </p:txEl>
                                          </p:spTgt>
                                        </p:tgtEl>
                                        <p:attrNameLst>
                                          <p:attrName>style.visibility</p:attrName>
                                        </p:attrNameLst>
                                      </p:cBhvr>
                                      <p:to>
                                        <p:strVal val="hidden"/>
                                      </p:to>
                                    </p:set>
                                  </p:childTnLst>
                                </p:cTn>
                              </p:par>
                              <p:par>
                                <p:cTn id="454" presetID="2" presetClass="exit" presetSubtype="4" fill="hold" grpId="1" nodeType="withEffect">
                                  <p:stCondLst>
                                    <p:cond delay="0"/>
                                  </p:stCondLst>
                                  <p:childTnLst>
                                    <p:anim calcmode="lin" valueType="num">
                                      <p:cBhvr additive="base">
                                        <p:cTn id="455" dur="500"/>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456" dur="500"/>
                                        <p:tgtEl>
                                          <p:spTgt spid="68">
                                            <p:txEl>
                                              <p:pRg st="13" end="13"/>
                                            </p:txEl>
                                          </p:spTgt>
                                        </p:tgtEl>
                                        <p:attrNameLst>
                                          <p:attrName>ppt_y</p:attrName>
                                        </p:attrNameLst>
                                      </p:cBhvr>
                                      <p:tavLst>
                                        <p:tav tm="0">
                                          <p:val>
                                            <p:strVal val="ppt_y"/>
                                          </p:val>
                                        </p:tav>
                                        <p:tav tm="100000">
                                          <p:val>
                                            <p:strVal val="1+ppt_h/2"/>
                                          </p:val>
                                        </p:tav>
                                      </p:tavLst>
                                    </p:anim>
                                    <p:set>
                                      <p:cBhvr>
                                        <p:cTn id="457" dur="1" fill="hold">
                                          <p:stCondLst>
                                            <p:cond delay="499"/>
                                          </p:stCondLst>
                                        </p:cTn>
                                        <p:tgtEl>
                                          <p:spTgt spid="68">
                                            <p:txEl>
                                              <p:pRg st="13" end="13"/>
                                            </p:txEl>
                                          </p:spTgt>
                                        </p:tgtEl>
                                        <p:attrNameLst>
                                          <p:attrName>style.visibility</p:attrName>
                                        </p:attrNameLst>
                                      </p:cBhvr>
                                      <p:to>
                                        <p:strVal val="hidden"/>
                                      </p:to>
                                    </p:set>
                                  </p:childTnLst>
                                </p:cTn>
                              </p:par>
                              <p:par>
                                <p:cTn id="458" presetID="2" presetClass="exit" presetSubtype="4" fill="hold" grpId="1" nodeType="withEffect">
                                  <p:stCondLst>
                                    <p:cond delay="0"/>
                                  </p:stCondLst>
                                  <p:childTnLst>
                                    <p:anim calcmode="lin" valueType="num">
                                      <p:cBhvr additive="base">
                                        <p:cTn id="459" dur="500"/>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460" dur="500"/>
                                        <p:tgtEl>
                                          <p:spTgt spid="68">
                                            <p:txEl>
                                              <p:pRg st="14" end="14"/>
                                            </p:txEl>
                                          </p:spTgt>
                                        </p:tgtEl>
                                        <p:attrNameLst>
                                          <p:attrName>ppt_y</p:attrName>
                                        </p:attrNameLst>
                                      </p:cBhvr>
                                      <p:tavLst>
                                        <p:tav tm="0">
                                          <p:val>
                                            <p:strVal val="ppt_y"/>
                                          </p:val>
                                        </p:tav>
                                        <p:tav tm="100000">
                                          <p:val>
                                            <p:strVal val="1+ppt_h/2"/>
                                          </p:val>
                                        </p:tav>
                                      </p:tavLst>
                                    </p:anim>
                                    <p:set>
                                      <p:cBhvr>
                                        <p:cTn id="461" dur="1" fill="hold">
                                          <p:stCondLst>
                                            <p:cond delay="499"/>
                                          </p:stCondLst>
                                        </p:cTn>
                                        <p:tgtEl>
                                          <p:spTgt spid="68">
                                            <p:txEl>
                                              <p:pRg st="14" end="14"/>
                                            </p:txEl>
                                          </p:spTgt>
                                        </p:tgtEl>
                                        <p:attrNameLst>
                                          <p:attrName>style.visibility</p:attrName>
                                        </p:attrNameLst>
                                      </p:cBhvr>
                                      <p:to>
                                        <p:strVal val="hidden"/>
                                      </p:to>
                                    </p:set>
                                  </p:childTnLst>
                                </p:cTn>
                              </p:par>
                              <p:par>
                                <p:cTn id="462" presetID="2" presetClass="exit" presetSubtype="4" fill="hold" grpId="1" nodeType="withEffect">
                                  <p:stCondLst>
                                    <p:cond delay="0"/>
                                  </p:stCondLst>
                                  <p:childTnLst>
                                    <p:anim calcmode="lin" valueType="num">
                                      <p:cBhvr additive="base">
                                        <p:cTn id="463" dur="500"/>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464" dur="500"/>
                                        <p:tgtEl>
                                          <p:spTgt spid="68">
                                            <p:txEl>
                                              <p:pRg st="15" end="15"/>
                                            </p:txEl>
                                          </p:spTgt>
                                        </p:tgtEl>
                                        <p:attrNameLst>
                                          <p:attrName>ppt_y</p:attrName>
                                        </p:attrNameLst>
                                      </p:cBhvr>
                                      <p:tavLst>
                                        <p:tav tm="0">
                                          <p:val>
                                            <p:strVal val="ppt_y"/>
                                          </p:val>
                                        </p:tav>
                                        <p:tav tm="100000">
                                          <p:val>
                                            <p:strVal val="1+ppt_h/2"/>
                                          </p:val>
                                        </p:tav>
                                      </p:tavLst>
                                    </p:anim>
                                    <p:set>
                                      <p:cBhvr>
                                        <p:cTn id="465" dur="1" fill="hold">
                                          <p:stCondLst>
                                            <p:cond delay="499"/>
                                          </p:stCondLst>
                                        </p:cTn>
                                        <p:tgtEl>
                                          <p:spTgt spid="68">
                                            <p:txEl>
                                              <p:pRg st="15" end="15"/>
                                            </p:txEl>
                                          </p:spTgt>
                                        </p:tgtEl>
                                        <p:attrNameLst>
                                          <p:attrName>style.visibility</p:attrName>
                                        </p:attrNameLst>
                                      </p:cBhvr>
                                      <p:to>
                                        <p:strVal val="hidden"/>
                                      </p:to>
                                    </p:set>
                                  </p:childTnLst>
                                </p:cTn>
                              </p:par>
                              <p:par>
                                <p:cTn id="466" presetID="2" presetClass="exit" presetSubtype="4" fill="hold" grpId="1" nodeType="withEffect">
                                  <p:stCondLst>
                                    <p:cond delay="0"/>
                                  </p:stCondLst>
                                  <p:childTnLst>
                                    <p:anim calcmode="lin" valueType="num">
                                      <p:cBhvr additive="base">
                                        <p:cTn id="467" dur="500"/>
                                        <p:tgtEl>
                                          <p:spTgt spid="68">
                                            <p:bg/>
                                          </p:spTgt>
                                        </p:tgtEl>
                                        <p:attrNameLst>
                                          <p:attrName>ppt_x</p:attrName>
                                        </p:attrNameLst>
                                      </p:cBhvr>
                                      <p:tavLst>
                                        <p:tav tm="0">
                                          <p:val>
                                            <p:strVal val="ppt_x"/>
                                          </p:val>
                                        </p:tav>
                                        <p:tav tm="100000">
                                          <p:val>
                                            <p:strVal val="ppt_x"/>
                                          </p:val>
                                        </p:tav>
                                      </p:tavLst>
                                    </p:anim>
                                    <p:anim calcmode="lin" valueType="num">
                                      <p:cBhvr additive="base">
                                        <p:cTn id="468" dur="500"/>
                                        <p:tgtEl>
                                          <p:spTgt spid="68">
                                            <p:bg/>
                                          </p:spTgt>
                                        </p:tgtEl>
                                        <p:attrNameLst>
                                          <p:attrName>ppt_y</p:attrName>
                                        </p:attrNameLst>
                                      </p:cBhvr>
                                      <p:tavLst>
                                        <p:tav tm="0">
                                          <p:val>
                                            <p:strVal val="ppt_y"/>
                                          </p:val>
                                        </p:tav>
                                        <p:tav tm="100000">
                                          <p:val>
                                            <p:strVal val="1+ppt_h/2"/>
                                          </p:val>
                                        </p:tav>
                                      </p:tavLst>
                                    </p:anim>
                                    <p:set>
                                      <p:cBhvr>
                                        <p:cTn id="469" dur="1" fill="hold">
                                          <p:stCondLst>
                                            <p:cond delay="499"/>
                                          </p:stCondLst>
                                        </p:cTn>
                                        <p:tgtEl>
                                          <p:spTgt spid="68">
                                            <p:bg/>
                                          </p:spTgt>
                                        </p:tgtEl>
                                        <p:attrNameLst>
                                          <p:attrName>style.visibility</p:attrName>
                                        </p:attrNameLst>
                                      </p:cBhvr>
                                      <p:to>
                                        <p:strVal val="hidden"/>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nodeType="clickEffect">
                                  <p:stCondLst>
                                    <p:cond delay="0"/>
                                  </p:stCondLst>
                                  <p:childTnLst>
                                    <p:set>
                                      <p:cBhvr>
                                        <p:cTn id="473" dur="1" fill="hold">
                                          <p:stCondLst>
                                            <p:cond delay="0"/>
                                          </p:stCondLst>
                                        </p:cTn>
                                        <p:tgtEl>
                                          <p:spTgt spid="382"/>
                                        </p:tgtEl>
                                        <p:attrNameLst>
                                          <p:attrName>style.visibility</p:attrName>
                                        </p:attrNameLst>
                                      </p:cBhvr>
                                      <p:to>
                                        <p:strVal val="visible"/>
                                      </p:to>
                                    </p:set>
                                    <p:animEffect transition="in" filter="fade">
                                      <p:cBhvr>
                                        <p:cTn id="474" dur="500"/>
                                        <p:tgtEl>
                                          <p:spTgt spid="382"/>
                                        </p:tgtEl>
                                      </p:cBhvr>
                                    </p:animEffect>
                                  </p:childTnLst>
                                </p:cTn>
                              </p:par>
                              <p:par>
                                <p:cTn id="475" presetID="42" presetClass="path" presetSubtype="0" accel="50000" decel="50000" fill="hold" nodeType="withEffect">
                                  <p:stCondLst>
                                    <p:cond delay="0"/>
                                  </p:stCondLst>
                                  <p:childTnLst>
                                    <p:animMotion origin="layout" path="M -3.125E-6 -7.40741E-7 L 0.21706 0.01019 " pathEditMode="relative" rAng="0" ptsTypes="AA">
                                      <p:cBhvr>
                                        <p:cTn id="476" dur="1500" fill="hold"/>
                                        <p:tgtEl>
                                          <p:spTgt spid="382"/>
                                        </p:tgtEl>
                                        <p:attrNameLst>
                                          <p:attrName>ppt_x</p:attrName>
                                          <p:attrName>ppt_y</p:attrName>
                                        </p:attrNameLst>
                                      </p:cBhvr>
                                      <p:rCtr x="10846" y="509"/>
                                    </p:animMotion>
                                  </p:childTnLst>
                                </p:cTn>
                              </p:par>
                              <p:par>
                                <p:cTn id="477" presetID="10" presetClass="exit" presetSubtype="0" fill="hold" nodeType="withEffect">
                                  <p:stCondLst>
                                    <p:cond delay="1100"/>
                                  </p:stCondLst>
                                  <p:childTnLst>
                                    <p:animEffect transition="out" filter="fade">
                                      <p:cBhvr>
                                        <p:cTn id="478" dur="500"/>
                                        <p:tgtEl>
                                          <p:spTgt spid="382"/>
                                        </p:tgtEl>
                                      </p:cBhvr>
                                    </p:animEffect>
                                    <p:set>
                                      <p:cBhvr>
                                        <p:cTn id="479" dur="1" fill="hold">
                                          <p:stCondLst>
                                            <p:cond delay="499"/>
                                          </p:stCondLst>
                                        </p:cTn>
                                        <p:tgtEl>
                                          <p:spTgt spid="382"/>
                                        </p:tgtEl>
                                        <p:attrNameLst>
                                          <p:attrName>style.visibility</p:attrName>
                                        </p:attrNameLst>
                                      </p:cBhvr>
                                      <p:to>
                                        <p:strVal val="hidden"/>
                                      </p:to>
                                    </p:set>
                                  </p:childTnLst>
                                </p:cTn>
                              </p:par>
                              <p:par>
                                <p:cTn id="480" presetID="10" presetClass="entr" presetSubtype="0" fill="hold" nodeType="withEffect">
                                  <p:stCondLst>
                                    <p:cond delay="1100"/>
                                  </p:stCondLst>
                                  <p:childTnLst>
                                    <p:set>
                                      <p:cBhvr>
                                        <p:cTn id="481" dur="1" fill="hold">
                                          <p:stCondLst>
                                            <p:cond delay="0"/>
                                          </p:stCondLst>
                                        </p:cTn>
                                        <p:tgtEl>
                                          <p:spTgt spid="381"/>
                                        </p:tgtEl>
                                        <p:attrNameLst>
                                          <p:attrName>style.visibility</p:attrName>
                                        </p:attrNameLst>
                                      </p:cBhvr>
                                      <p:to>
                                        <p:strVal val="visible"/>
                                      </p:to>
                                    </p:set>
                                    <p:animEffect transition="in" filter="fade">
                                      <p:cBhvr>
                                        <p:cTn id="482" dur="500"/>
                                        <p:tgtEl>
                                          <p:spTgt spid="381"/>
                                        </p:tgtEl>
                                      </p:cBhvr>
                                    </p:animEffect>
                                  </p:childTnLst>
                                </p:cTn>
                              </p:par>
                              <p:par>
                                <p:cTn id="483" presetID="42" presetClass="path" presetSubtype="0" accel="50000" decel="50000" fill="hold" nodeType="withEffect">
                                  <p:stCondLst>
                                    <p:cond delay="1000"/>
                                  </p:stCondLst>
                                  <p:childTnLst>
                                    <p:animMotion origin="layout" path="M -3.33333E-6 0.00394 L 0.21042 0.10995 " pathEditMode="relative" rAng="0" ptsTypes="AA">
                                      <p:cBhvr>
                                        <p:cTn id="484" dur="1500" fill="hold"/>
                                        <p:tgtEl>
                                          <p:spTgt spid="381"/>
                                        </p:tgtEl>
                                        <p:attrNameLst>
                                          <p:attrName>ppt_x</p:attrName>
                                          <p:attrName>ppt_y</p:attrName>
                                        </p:attrNameLst>
                                      </p:cBhvr>
                                      <p:rCtr x="10521" y="5301"/>
                                    </p:animMotion>
                                  </p:childTnLst>
                                </p:cTn>
                              </p:par>
                              <p:par>
                                <p:cTn id="485" presetID="10" presetClass="exit" presetSubtype="0" fill="hold" nodeType="withEffect">
                                  <p:stCondLst>
                                    <p:cond delay="2000"/>
                                  </p:stCondLst>
                                  <p:childTnLst>
                                    <p:animEffect transition="out" filter="fade">
                                      <p:cBhvr>
                                        <p:cTn id="486" dur="500"/>
                                        <p:tgtEl>
                                          <p:spTgt spid="381"/>
                                        </p:tgtEl>
                                      </p:cBhvr>
                                    </p:animEffect>
                                    <p:set>
                                      <p:cBhvr>
                                        <p:cTn id="487" dur="1" fill="hold">
                                          <p:stCondLst>
                                            <p:cond delay="499"/>
                                          </p:stCondLst>
                                        </p:cTn>
                                        <p:tgtEl>
                                          <p:spTgt spid="381"/>
                                        </p:tgtEl>
                                        <p:attrNameLst>
                                          <p:attrName>style.visibility</p:attrName>
                                        </p:attrNameLst>
                                      </p:cBhvr>
                                      <p:to>
                                        <p:strVal val="hidden"/>
                                      </p:to>
                                    </p:se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83"/>
                                        </p:tgtEl>
                                        <p:attrNameLst>
                                          <p:attrName>style.visibility</p:attrName>
                                        </p:attrNameLst>
                                      </p:cBhvr>
                                      <p:to>
                                        <p:strVal val="visible"/>
                                      </p:to>
                                    </p:set>
                                    <p:animEffect transition="in" filter="fade">
                                      <p:cBhvr>
                                        <p:cTn id="491" dur="500"/>
                                        <p:tgtEl>
                                          <p:spTgt spid="383"/>
                                        </p:tgtEl>
                                      </p:cBhvr>
                                    </p:animEffect>
                                  </p:childTnLst>
                                </p:cTn>
                              </p:par>
                              <p:par>
                                <p:cTn id="492" presetID="42" presetClass="path" presetSubtype="0" accel="50000" decel="50000" fill="hold" nodeType="withEffect">
                                  <p:stCondLst>
                                    <p:cond delay="0"/>
                                  </p:stCondLst>
                                  <p:childTnLst>
                                    <p:animMotion origin="layout" path="M -3.33333E-6 -7.40741E-7 L 0.20938 0.12662 " pathEditMode="relative" rAng="0" ptsTypes="AA">
                                      <p:cBhvr>
                                        <p:cTn id="493" dur="1500" fill="hold"/>
                                        <p:tgtEl>
                                          <p:spTgt spid="383"/>
                                        </p:tgtEl>
                                        <p:attrNameLst>
                                          <p:attrName>ppt_x</p:attrName>
                                          <p:attrName>ppt_y</p:attrName>
                                        </p:attrNameLst>
                                      </p:cBhvr>
                                      <p:rCtr x="10469" y="6319"/>
                                    </p:animMotion>
                                  </p:childTnLst>
                                </p:cTn>
                              </p:par>
                              <p:par>
                                <p:cTn id="494" presetID="10" presetClass="exit" presetSubtype="0" fill="hold" nodeType="withEffect">
                                  <p:stCondLst>
                                    <p:cond delay="900"/>
                                  </p:stCondLst>
                                  <p:childTnLst>
                                    <p:animEffect transition="out" filter="fade">
                                      <p:cBhvr>
                                        <p:cTn id="495" dur="500"/>
                                        <p:tgtEl>
                                          <p:spTgt spid="383"/>
                                        </p:tgtEl>
                                      </p:cBhvr>
                                    </p:animEffect>
                                    <p:set>
                                      <p:cBhvr>
                                        <p:cTn id="496" dur="1" fill="hold">
                                          <p:stCondLst>
                                            <p:cond delay="499"/>
                                          </p:stCondLst>
                                        </p:cTn>
                                        <p:tgtEl>
                                          <p:spTgt spid="383"/>
                                        </p:tgtEl>
                                        <p:attrNameLst>
                                          <p:attrName>style.visibility</p:attrName>
                                        </p:attrNameLst>
                                      </p:cBhvr>
                                      <p:to>
                                        <p:strVal val="hidden"/>
                                      </p:to>
                                    </p:set>
                                  </p:childTnLst>
                                </p:cTn>
                              </p:par>
                            </p:childTnLst>
                          </p:cTn>
                        </p:par>
                        <p:par>
                          <p:cTn id="497" fill="hold">
                            <p:stCondLst>
                              <p:cond delay="4000"/>
                            </p:stCondLst>
                            <p:childTnLst>
                              <p:par>
                                <p:cTn id="498" presetID="10" presetClass="entr" presetSubtype="0" fill="hold" nodeType="afterEffect">
                                  <p:stCondLst>
                                    <p:cond delay="0"/>
                                  </p:stCondLst>
                                  <p:childTnLst>
                                    <p:set>
                                      <p:cBhvr>
                                        <p:cTn id="499" dur="1" fill="hold">
                                          <p:stCondLst>
                                            <p:cond delay="0"/>
                                          </p:stCondLst>
                                        </p:cTn>
                                        <p:tgtEl>
                                          <p:spTgt spid="385"/>
                                        </p:tgtEl>
                                        <p:attrNameLst>
                                          <p:attrName>style.visibility</p:attrName>
                                        </p:attrNameLst>
                                      </p:cBhvr>
                                      <p:to>
                                        <p:strVal val="visible"/>
                                      </p:to>
                                    </p:set>
                                    <p:animEffect transition="in" filter="fade">
                                      <p:cBhvr>
                                        <p:cTn id="500" dur="500"/>
                                        <p:tgtEl>
                                          <p:spTgt spid="385"/>
                                        </p:tgtEl>
                                      </p:cBhvr>
                                    </p:animEffect>
                                  </p:childTnLst>
                                </p:cTn>
                              </p:par>
                              <p:par>
                                <p:cTn id="501" presetID="42" presetClass="path" presetSubtype="0" accel="50000" decel="50000" fill="hold" nodeType="withEffect">
                                  <p:stCondLst>
                                    <p:cond delay="0"/>
                                  </p:stCondLst>
                                  <p:childTnLst>
                                    <p:animMotion origin="layout" path="M -3.125E-6 -7.40741E-7 L 0.20443 0.02176 " pathEditMode="relative" rAng="0" ptsTypes="AA">
                                      <p:cBhvr>
                                        <p:cTn id="502" dur="1500" fill="hold"/>
                                        <p:tgtEl>
                                          <p:spTgt spid="385"/>
                                        </p:tgtEl>
                                        <p:attrNameLst>
                                          <p:attrName>ppt_x</p:attrName>
                                          <p:attrName>ppt_y</p:attrName>
                                        </p:attrNameLst>
                                      </p:cBhvr>
                                      <p:rCtr x="10221" y="1088"/>
                                    </p:animMotion>
                                  </p:childTnLst>
                                </p:cTn>
                              </p:par>
                              <p:par>
                                <p:cTn id="503" presetID="10" presetClass="exit" presetSubtype="0" fill="hold" nodeType="withEffect">
                                  <p:stCondLst>
                                    <p:cond delay="1000"/>
                                  </p:stCondLst>
                                  <p:childTnLst>
                                    <p:animEffect transition="out" filter="fade">
                                      <p:cBhvr>
                                        <p:cTn id="504" dur="500"/>
                                        <p:tgtEl>
                                          <p:spTgt spid="385"/>
                                        </p:tgtEl>
                                      </p:cBhvr>
                                    </p:animEffect>
                                    <p:set>
                                      <p:cBhvr>
                                        <p:cTn id="505" dur="1" fill="hold">
                                          <p:stCondLst>
                                            <p:cond delay="499"/>
                                          </p:stCondLst>
                                        </p:cTn>
                                        <p:tgtEl>
                                          <p:spTgt spid="385"/>
                                        </p:tgtEl>
                                        <p:attrNameLst>
                                          <p:attrName>style.visibility</p:attrName>
                                        </p:attrNameLst>
                                      </p:cBhvr>
                                      <p:to>
                                        <p:strVal val="hidden"/>
                                      </p:to>
                                    </p:set>
                                  </p:childTnLst>
                                </p:cTn>
                              </p:par>
                            </p:childTnLst>
                          </p:cTn>
                        </p:par>
                        <p:par>
                          <p:cTn id="506" fill="hold">
                            <p:stCondLst>
                              <p:cond delay="5500"/>
                            </p:stCondLst>
                            <p:childTnLst>
                              <p:par>
                                <p:cTn id="507" presetID="10" presetClass="entr" presetSubtype="0" fill="hold" grpId="1" nodeType="afterEffect">
                                  <p:stCondLst>
                                    <p:cond delay="0"/>
                                  </p:stCondLst>
                                  <p:childTnLst>
                                    <p:set>
                                      <p:cBhvr>
                                        <p:cTn id="508" dur="1" fill="hold">
                                          <p:stCondLst>
                                            <p:cond delay="0"/>
                                          </p:stCondLst>
                                        </p:cTn>
                                        <p:tgtEl>
                                          <p:spTgt spid="384"/>
                                        </p:tgtEl>
                                        <p:attrNameLst>
                                          <p:attrName>style.visibility</p:attrName>
                                        </p:attrNameLst>
                                      </p:cBhvr>
                                      <p:to>
                                        <p:strVal val="visible"/>
                                      </p:to>
                                    </p:set>
                                    <p:animEffect transition="in" filter="fade">
                                      <p:cBhvr>
                                        <p:cTn id="509" dur="500"/>
                                        <p:tgtEl>
                                          <p:spTgt spid="384"/>
                                        </p:tgtEl>
                                      </p:cBhvr>
                                    </p:animEffect>
                                  </p:childTnLst>
                                </p:cTn>
                              </p:par>
                              <p:par>
                                <p:cTn id="510" presetID="42" presetClass="path" presetSubtype="0" accel="50000" decel="50000" fill="hold" grpId="0" nodeType="withEffect">
                                  <p:stCondLst>
                                    <p:cond delay="0"/>
                                  </p:stCondLst>
                                  <p:childTnLst>
                                    <p:animMotion origin="layout" path="M 1.45833E-6 -3.7037E-6 L 0.21341 0.10348 " pathEditMode="relative" rAng="0" ptsTypes="AA">
                                      <p:cBhvr>
                                        <p:cTn id="511" dur="1500" fill="hold"/>
                                        <p:tgtEl>
                                          <p:spTgt spid="384"/>
                                        </p:tgtEl>
                                        <p:attrNameLst>
                                          <p:attrName>ppt_x</p:attrName>
                                          <p:attrName>ppt_y</p:attrName>
                                        </p:attrNameLst>
                                      </p:cBhvr>
                                      <p:rCtr x="10664" y="5162"/>
                                    </p:animMotion>
                                  </p:childTnLst>
                                </p:cTn>
                              </p:par>
                              <p:par>
                                <p:cTn id="512" presetID="10" presetClass="exit" presetSubtype="0" fill="hold" grpId="2" nodeType="withEffect">
                                  <p:stCondLst>
                                    <p:cond delay="1000"/>
                                  </p:stCondLst>
                                  <p:childTnLst>
                                    <p:animEffect transition="out" filter="fade">
                                      <p:cBhvr>
                                        <p:cTn id="513" dur="500"/>
                                        <p:tgtEl>
                                          <p:spTgt spid="384"/>
                                        </p:tgtEl>
                                      </p:cBhvr>
                                    </p:animEffect>
                                    <p:set>
                                      <p:cBhvr>
                                        <p:cTn id="514" dur="1" fill="hold">
                                          <p:stCondLst>
                                            <p:cond delay="499"/>
                                          </p:stCondLst>
                                        </p:cTn>
                                        <p:tgtEl>
                                          <p:spTgt spid="384"/>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0" presetClass="entr" presetSubtype="0" fill="hold" nodeType="clickEffect">
                                  <p:stCondLst>
                                    <p:cond delay="0"/>
                                  </p:stCondLst>
                                  <p:childTnLst>
                                    <p:set>
                                      <p:cBhvr>
                                        <p:cTn id="518" dur="1" fill="hold">
                                          <p:stCondLst>
                                            <p:cond delay="0"/>
                                          </p:stCondLst>
                                        </p:cTn>
                                        <p:tgtEl>
                                          <p:spTgt spid="374"/>
                                        </p:tgtEl>
                                        <p:attrNameLst>
                                          <p:attrName>style.visibility</p:attrName>
                                        </p:attrNameLst>
                                      </p:cBhvr>
                                      <p:to>
                                        <p:strVal val="visible"/>
                                      </p:to>
                                    </p:set>
                                    <p:animEffect transition="in" filter="fade">
                                      <p:cBhvr>
                                        <p:cTn id="519" dur="500"/>
                                        <p:tgtEl>
                                          <p:spTgt spid="374"/>
                                        </p:tgtEl>
                                      </p:cBhvr>
                                    </p:animEffect>
                                  </p:childTnLst>
                                </p:cTn>
                              </p:par>
                              <p:par>
                                <p:cTn id="520" presetID="10" presetClass="entr" presetSubtype="0" fill="hold" grpId="0" nodeType="withEffect">
                                  <p:stCondLst>
                                    <p:cond delay="0"/>
                                  </p:stCondLst>
                                  <p:childTnLst>
                                    <p:set>
                                      <p:cBhvr>
                                        <p:cTn id="521" dur="1" fill="hold">
                                          <p:stCondLst>
                                            <p:cond delay="0"/>
                                          </p:stCondLst>
                                        </p:cTn>
                                        <p:tgtEl>
                                          <p:spTgt spid="380"/>
                                        </p:tgtEl>
                                        <p:attrNameLst>
                                          <p:attrName>style.visibility</p:attrName>
                                        </p:attrNameLst>
                                      </p:cBhvr>
                                      <p:to>
                                        <p:strVal val="visible"/>
                                      </p:to>
                                    </p:set>
                                    <p:animEffect transition="in" filter="fade">
                                      <p:cBhvr>
                                        <p:cTn id="522" dur="500"/>
                                        <p:tgtEl>
                                          <p:spTgt spid="380"/>
                                        </p:tgtEl>
                                      </p:cBhvr>
                                    </p:animEffect>
                                  </p:childTnLst>
                                </p:cTn>
                              </p:par>
                            </p:childTnLst>
                          </p:cTn>
                        </p:par>
                      </p:childTnLst>
                    </p:cTn>
                  </p:par>
                  <p:par>
                    <p:cTn id="523" fill="hold">
                      <p:stCondLst>
                        <p:cond delay="indefinite"/>
                      </p:stCondLst>
                      <p:childTnLst>
                        <p:par>
                          <p:cTn id="524" fill="hold">
                            <p:stCondLst>
                              <p:cond delay="0"/>
                            </p:stCondLst>
                            <p:childTnLst>
                              <p:par>
                                <p:cTn id="525" presetID="9" presetClass="entr" presetSubtype="0" fill="hold" nodeType="clickEffect">
                                  <p:stCondLst>
                                    <p:cond delay="0"/>
                                  </p:stCondLst>
                                  <p:childTnLst>
                                    <p:set>
                                      <p:cBhvr>
                                        <p:cTn id="526" dur="1" fill="hold">
                                          <p:stCondLst>
                                            <p:cond delay="0"/>
                                          </p:stCondLst>
                                        </p:cTn>
                                        <p:tgtEl>
                                          <p:spTgt spid="73"/>
                                        </p:tgtEl>
                                        <p:attrNameLst>
                                          <p:attrName>style.visibility</p:attrName>
                                        </p:attrNameLst>
                                      </p:cBhvr>
                                      <p:to>
                                        <p:strVal val="visible"/>
                                      </p:to>
                                    </p:set>
                                    <p:animEffect transition="in" filter="dissolve">
                                      <p:cBhvr>
                                        <p:cTn id="527" dur="100"/>
                                        <p:tgtEl>
                                          <p:spTgt spid="73"/>
                                        </p:tgtEl>
                                      </p:cBhvr>
                                    </p:animEffect>
                                  </p:childTnLst>
                                </p:cTn>
                              </p:par>
                              <p:par>
                                <p:cTn id="528" presetID="8" presetClass="emph" presetSubtype="0" fill="hold" nodeType="withEffect">
                                  <p:stCondLst>
                                    <p:cond delay="0"/>
                                  </p:stCondLst>
                                  <p:childTnLst>
                                    <p:animRot by="21600000">
                                      <p:cBhvr>
                                        <p:cTn id="529" dur="1400" fill="hold"/>
                                        <p:tgtEl>
                                          <p:spTgt spid="73"/>
                                        </p:tgtEl>
                                        <p:attrNameLst>
                                          <p:attrName>r</p:attrName>
                                        </p:attrNameLst>
                                      </p:cBhvr>
                                    </p:animRot>
                                  </p:childTnLst>
                                </p:cTn>
                              </p:par>
                            </p:childTnLst>
                          </p:cTn>
                        </p:par>
                        <p:par>
                          <p:cTn id="530" fill="hold">
                            <p:stCondLst>
                              <p:cond delay="1400"/>
                            </p:stCondLst>
                            <p:childTnLst>
                              <p:par>
                                <p:cTn id="531" presetID="22" presetClass="entr" presetSubtype="2" fill="hold" nodeType="afterEffect">
                                  <p:stCondLst>
                                    <p:cond delay="0"/>
                                  </p:stCondLst>
                                  <p:childTnLst>
                                    <p:set>
                                      <p:cBhvr>
                                        <p:cTn id="532" dur="1" fill="hold">
                                          <p:stCondLst>
                                            <p:cond delay="0"/>
                                          </p:stCondLst>
                                        </p:cTn>
                                        <p:tgtEl>
                                          <p:spTgt spid="74"/>
                                        </p:tgtEl>
                                        <p:attrNameLst>
                                          <p:attrName>style.visibility</p:attrName>
                                        </p:attrNameLst>
                                      </p:cBhvr>
                                      <p:to>
                                        <p:strVal val="visible"/>
                                      </p:to>
                                    </p:set>
                                    <p:animEffect transition="in" filter="wipe(right)">
                                      <p:cBhvr>
                                        <p:cTn id="533" dur="500"/>
                                        <p:tgtEl>
                                          <p:spTgt spid="74"/>
                                        </p:tgtEl>
                                      </p:cBhvr>
                                    </p:animEffect>
                                  </p:childTnLst>
                                </p:cTn>
                              </p:par>
                            </p:childTnLst>
                          </p:cTn>
                        </p:par>
                      </p:childTnLst>
                    </p:cTn>
                  </p:par>
                  <p:par>
                    <p:cTn id="534" fill="hold">
                      <p:stCondLst>
                        <p:cond delay="indefinite"/>
                      </p:stCondLst>
                      <p:childTnLst>
                        <p:par>
                          <p:cTn id="535" fill="hold">
                            <p:stCondLst>
                              <p:cond delay="0"/>
                            </p:stCondLst>
                            <p:childTnLst>
                              <p:par>
                                <p:cTn id="536" presetID="10" presetClass="entr" presetSubtype="0" fill="hold" grpId="0" nodeType="clickEffect">
                                  <p:stCondLst>
                                    <p:cond delay="0"/>
                                  </p:stCondLst>
                                  <p:childTnLst>
                                    <p:set>
                                      <p:cBhvr>
                                        <p:cTn id="537" dur="1" fill="hold">
                                          <p:stCondLst>
                                            <p:cond delay="0"/>
                                          </p:stCondLst>
                                        </p:cTn>
                                        <p:tgtEl>
                                          <p:spTgt spid="336"/>
                                        </p:tgtEl>
                                        <p:attrNameLst>
                                          <p:attrName>style.visibility</p:attrName>
                                        </p:attrNameLst>
                                      </p:cBhvr>
                                      <p:to>
                                        <p:strVal val="visible"/>
                                      </p:to>
                                    </p:set>
                                    <p:animEffect transition="in" filter="fade">
                                      <p:cBhvr>
                                        <p:cTn id="538" dur="500"/>
                                        <p:tgtEl>
                                          <p:spTgt spid="336"/>
                                        </p:tgtEl>
                                      </p:cBhvr>
                                    </p:animEffect>
                                  </p:childTnLst>
                                </p:cTn>
                              </p:par>
                            </p:childTnLst>
                          </p:cTn>
                        </p:par>
                        <p:par>
                          <p:cTn id="539" fill="hold">
                            <p:stCondLst>
                              <p:cond delay="500"/>
                            </p:stCondLst>
                            <p:childTnLst>
                              <p:par>
                                <p:cTn id="540" presetID="22" presetClass="entr" presetSubtype="8" fill="hold" grpId="0" nodeType="afterEffect">
                                  <p:stCondLst>
                                    <p:cond delay="0"/>
                                  </p:stCondLst>
                                  <p:childTnLst>
                                    <p:set>
                                      <p:cBhvr>
                                        <p:cTn id="541" dur="1" fill="hold">
                                          <p:stCondLst>
                                            <p:cond delay="0"/>
                                          </p:stCondLst>
                                        </p:cTn>
                                        <p:tgtEl>
                                          <p:spTgt spid="347"/>
                                        </p:tgtEl>
                                        <p:attrNameLst>
                                          <p:attrName>style.visibility</p:attrName>
                                        </p:attrNameLst>
                                      </p:cBhvr>
                                      <p:to>
                                        <p:strVal val="visible"/>
                                      </p:to>
                                    </p:set>
                                    <p:animEffect transition="in" filter="wipe(left)">
                                      <p:cBhvr>
                                        <p:cTn id="542" dur="500"/>
                                        <p:tgtEl>
                                          <p:spTgt spid="347"/>
                                        </p:tgtEl>
                                      </p:cBhvr>
                                    </p:animEffect>
                                  </p:childTnLst>
                                </p:cTn>
                              </p:par>
                              <p:par>
                                <p:cTn id="543" presetID="22" presetClass="entr" presetSubtype="8" fill="hold" grpId="0" nodeType="withEffect">
                                  <p:stCondLst>
                                    <p:cond delay="0"/>
                                  </p:stCondLst>
                                  <p:childTnLst>
                                    <p:set>
                                      <p:cBhvr>
                                        <p:cTn id="544" dur="1" fill="hold">
                                          <p:stCondLst>
                                            <p:cond delay="0"/>
                                          </p:stCondLst>
                                        </p:cTn>
                                        <p:tgtEl>
                                          <p:spTgt spid="349"/>
                                        </p:tgtEl>
                                        <p:attrNameLst>
                                          <p:attrName>style.visibility</p:attrName>
                                        </p:attrNameLst>
                                      </p:cBhvr>
                                      <p:to>
                                        <p:strVal val="visible"/>
                                      </p:to>
                                    </p:set>
                                    <p:animEffect transition="in" filter="wipe(left)">
                                      <p:cBhvr>
                                        <p:cTn id="545" dur="500"/>
                                        <p:tgtEl>
                                          <p:spTgt spid="349"/>
                                        </p:tgtEl>
                                      </p:cBhvr>
                                    </p:animEffect>
                                  </p:childTnLst>
                                </p:cTn>
                              </p:par>
                              <p:par>
                                <p:cTn id="546" presetID="22" presetClass="entr" presetSubtype="8" fill="hold" grpId="0" nodeType="withEffect">
                                  <p:stCondLst>
                                    <p:cond delay="0"/>
                                  </p:stCondLst>
                                  <p:childTnLst>
                                    <p:set>
                                      <p:cBhvr>
                                        <p:cTn id="547" dur="1" fill="hold">
                                          <p:stCondLst>
                                            <p:cond delay="0"/>
                                          </p:stCondLst>
                                        </p:cTn>
                                        <p:tgtEl>
                                          <p:spTgt spid="350"/>
                                        </p:tgtEl>
                                        <p:attrNameLst>
                                          <p:attrName>style.visibility</p:attrName>
                                        </p:attrNameLst>
                                      </p:cBhvr>
                                      <p:to>
                                        <p:strVal val="visible"/>
                                      </p:to>
                                    </p:set>
                                    <p:animEffect transition="in" filter="wipe(left)">
                                      <p:cBhvr>
                                        <p:cTn id="548" dur="500"/>
                                        <p:tgtEl>
                                          <p:spTgt spid="350"/>
                                        </p:tgtEl>
                                      </p:cBhvr>
                                    </p:animEffect>
                                  </p:childTnLst>
                                </p:cTn>
                              </p:par>
                              <p:par>
                                <p:cTn id="549" presetID="22" presetClass="entr" presetSubtype="8" fill="hold" grpId="0" nodeType="withEffect">
                                  <p:stCondLst>
                                    <p:cond delay="0"/>
                                  </p:stCondLst>
                                  <p:childTnLst>
                                    <p:set>
                                      <p:cBhvr>
                                        <p:cTn id="550" dur="1" fill="hold">
                                          <p:stCondLst>
                                            <p:cond delay="0"/>
                                          </p:stCondLst>
                                        </p:cTn>
                                        <p:tgtEl>
                                          <p:spTgt spid="351"/>
                                        </p:tgtEl>
                                        <p:attrNameLst>
                                          <p:attrName>style.visibility</p:attrName>
                                        </p:attrNameLst>
                                      </p:cBhvr>
                                      <p:to>
                                        <p:strVal val="visible"/>
                                      </p:to>
                                    </p:set>
                                    <p:animEffect transition="in" filter="wipe(left)">
                                      <p:cBhvr>
                                        <p:cTn id="551" dur="500"/>
                                        <p:tgtEl>
                                          <p:spTgt spid="351"/>
                                        </p:tgtEl>
                                      </p:cBhvr>
                                    </p:animEffect>
                                  </p:childTnLst>
                                </p:cTn>
                              </p:par>
                            </p:childTnLst>
                          </p:cTn>
                        </p:par>
                      </p:childTnLst>
                    </p:cTn>
                  </p:par>
                  <p:par>
                    <p:cTn id="552" fill="hold">
                      <p:stCondLst>
                        <p:cond delay="indefinite"/>
                      </p:stCondLst>
                      <p:childTnLst>
                        <p:par>
                          <p:cTn id="553" fill="hold">
                            <p:stCondLst>
                              <p:cond delay="0"/>
                            </p:stCondLst>
                            <p:childTnLst>
                              <p:par>
                                <p:cTn id="554"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555" dur="2000" fill="hold"/>
                                        <p:tgtEl>
                                          <p:spTgt spid="368"/>
                                        </p:tgtEl>
                                        <p:attrNameLst>
                                          <p:attrName>ppt_x</p:attrName>
                                          <p:attrName>ppt_y</p:attrName>
                                        </p:attrNameLst>
                                      </p:cBhvr>
                                      <p:rCtr x="21745" y="5255"/>
                                    </p:animMotion>
                                  </p:childTnLst>
                                </p:cTn>
                              </p:par>
                              <p:par>
                                <p:cTn id="556" presetID="10" presetClass="exit" presetSubtype="0" fill="hold" nodeType="withEffect">
                                  <p:stCondLst>
                                    <p:cond delay="0"/>
                                  </p:stCondLst>
                                  <p:childTnLst>
                                    <p:animEffect transition="out" filter="fade">
                                      <p:cBhvr>
                                        <p:cTn id="557" dur="500"/>
                                        <p:tgtEl>
                                          <p:spTgt spid="74"/>
                                        </p:tgtEl>
                                      </p:cBhvr>
                                    </p:animEffect>
                                    <p:set>
                                      <p:cBhvr>
                                        <p:cTn id="558" dur="1" fill="hold">
                                          <p:stCondLst>
                                            <p:cond delay="499"/>
                                          </p:stCondLst>
                                        </p:cTn>
                                        <p:tgtEl>
                                          <p:spTgt spid="74"/>
                                        </p:tgtEl>
                                        <p:attrNameLst>
                                          <p:attrName>style.visibility</p:attrName>
                                        </p:attrNameLst>
                                      </p:cBhvr>
                                      <p:to>
                                        <p:strVal val="hidden"/>
                                      </p:to>
                                    </p:set>
                                  </p:childTnLst>
                                </p:cTn>
                              </p:par>
                            </p:childTnLst>
                          </p:cTn>
                        </p:par>
                      </p:childTnLst>
                    </p:cTn>
                  </p:par>
                  <p:par>
                    <p:cTn id="559" fill="hold">
                      <p:stCondLst>
                        <p:cond delay="indefinite"/>
                      </p:stCondLst>
                      <p:childTnLst>
                        <p:par>
                          <p:cTn id="560" fill="hold">
                            <p:stCondLst>
                              <p:cond delay="0"/>
                            </p:stCondLst>
                            <p:childTnLst>
                              <p:par>
                                <p:cTn id="561" presetID="10" presetClass="entr" presetSubtype="0" fill="hold" nodeType="clickEffect">
                                  <p:stCondLst>
                                    <p:cond delay="0"/>
                                  </p:stCondLst>
                                  <p:childTnLst>
                                    <p:set>
                                      <p:cBhvr>
                                        <p:cTn id="562" dur="1" fill="hold">
                                          <p:stCondLst>
                                            <p:cond delay="0"/>
                                          </p:stCondLst>
                                        </p:cTn>
                                        <p:tgtEl>
                                          <p:spTgt spid="370"/>
                                        </p:tgtEl>
                                        <p:attrNameLst>
                                          <p:attrName>style.visibility</p:attrName>
                                        </p:attrNameLst>
                                      </p:cBhvr>
                                      <p:to>
                                        <p:strVal val="visible"/>
                                      </p:to>
                                    </p:set>
                                    <p:animEffect transition="in" filter="fade">
                                      <p:cBhvr>
                                        <p:cTn id="563" dur="500"/>
                                        <p:tgtEl>
                                          <p:spTgt spid="370"/>
                                        </p:tgtEl>
                                      </p:cBhvr>
                                    </p:animEffect>
                                  </p:childTnLst>
                                </p:cTn>
                              </p:par>
                            </p:childTnLst>
                          </p:cTn>
                        </p:par>
                        <p:par>
                          <p:cTn id="564" fill="hold">
                            <p:stCondLst>
                              <p:cond delay="500"/>
                            </p:stCondLst>
                            <p:childTnLst>
                              <p:par>
                                <p:cTn id="565" presetID="10" presetClass="entr" presetSubtype="0" fill="hold" nodeType="afterEffect">
                                  <p:stCondLst>
                                    <p:cond delay="0"/>
                                  </p:stCondLst>
                                  <p:childTnLst>
                                    <p:set>
                                      <p:cBhvr>
                                        <p:cTn id="566" dur="1" fill="hold">
                                          <p:stCondLst>
                                            <p:cond delay="0"/>
                                          </p:stCondLst>
                                        </p:cTn>
                                        <p:tgtEl>
                                          <p:spTgt spid="72"/>
                                        </p:tgtEl>
                                        <p:attrNameLst>
                                          <p:attrName>style.visibility</p:attrName>
                                        </p:attrNameLst>
                                      </p:cBhvr>
                                      <p:to>
                                        <p:strVal val="visible"/>
                                      </p:to>
                                    </p:set>
                                    <p:animEffect transition="in" filter="fade">
                                      <p:cBhvr>
                                        <p:cTn id="567" dur="500"/>
                                        <p:tgtEl>
                                          <p:spTgt spid="72"/>
                                        </p:tgtEl>
                                      </p:cBhvr>
                                    </p:animEffect>
                                  </p:childTnLst>
                                </p:cTn>
                              </p:par>
                            </p:childTnLst>
                          </p:cTn>
                        </p:par>
                        <p:par>
                          <p:cTn id="568" fill="hold">
                            <p:stCondLst>
                              <p:cond delay="1000"/>
                            </p:stCondLst>
                            <p:childTnLst>
                              <p:par>
                                <p:cTn id="569" presetID="8" presetClass="emph" presetSubtype="0" fill="hold" nodeType="afterEffect">
                                  <p:stCondLst>
                                    <p:cond delay="0"/>
                                  </p:stCondLst>
                                  <p:childTnLst>
                                    <p:animRot by="21600000">
                                      <p:cBhvr>
                                        <p:cTn id="570" dur="2000" fill="hold"/>
                                        <p:tgtEl>
                                          <p:spTgt spid="72"/>
                                        </p:tgtEl>
                                        <p:attrNameLst>
                                          <p:attrName>r</p:attrName>
                                        </p:attrNameLst>
                                      </p:cBhvr>
                                    </p:animRot>
                                  </p:childTnLst>
                                </p:cTn>
                              </p:par>
                            </p:childTnLst>
                          </p:cTn>
                        </p:par>
                      </p:childTnLst>
                    </p:cTn>
                  </p:par>
                  <p:par>
                    <p:cTn id="571" fill="hold">
                      <p:stCondLst>
                        <p:cond delay="indefinite"/>
                      </p:stCondLst>
                      <p:childTnLst>
                        <p:par>
                          <p:cTn id="572" fill="hold">
                            <p:stCondLst>
                              <p:cond delay="0"/>
                            </p:stCondLst>
                            <p:childTnLst>
                              <p:par>
                                <p:cTn id="573" presetID="10" presetClass="entr" presetSubtype="0" fill="hold" nodeType="clickEffect">
                                  <p:stCondLst>
                                    <p:cond delay="0"/>
                                  </p:stCondLst>
                                  <p:childTnLst>
                                    <p:set>
                                      <p:cBhvr>
                                        <p:cTn id="574" dur="1" fill="hold">
                                          <p:stCondLst>
                                            <p:cond delay="0"/>
                                          </p:stCondLst>
                                        </p:cTn>
                                        <p:tgtEl>
                                          <p:spTgt spid="377"/>
                                        </p:tgtEl>
                                        <p:attrNameLst>
                                          <p:attrName>style.visibility</p:attrName>
                                        </p:attrNameLst>
                                      </p:cBhvr>
                                      <p:to>
                                        <p:strVal val="visible"/>
                                      </p:to>
                                    </p:set>
                                    <p:animEffect transition="in" filter="fade">
                                      <p:cBhvr>
                                        <p:cTn id="575" dur="500"/>
                                        <p:tgtEl>
                                          <p:spTgt spid="377"/>
                                        </p:tgtEl>
                                      </p:cBhvr>
                                    </p:animEffect>
                                  </p:childTnLst>
                                </p:cTn>
                              </p:par>
                              <p:par>
                                <p:cTn id="576"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577" dur="2000" fill="hold"/>
                                        <p:tgtEl>
                                          <p:spTgt spid="377"/>
                                        </p:tgtEl>
                                        <p:attrNameLst>
                                          <p:attrName>ppt_x</p:attrName>
                                          <p:attrName>ppt_y</p:attrName>
                                        </p:attrNameLst>
                                      </p:cBhvr>
                                      <p:rCtr x="-208" y="7824"/>
                                    </p:animMotion>
                                  </p:childTnLst>
                                </p:cTn>
                              </p:par>
                            </p:childTnLst>
                          </p:cTn>
                        </p:par>
                      </p:childTnLst>
                    </p:cTn>
                  </p:par>
                  <p:par>
                    <p:cTn id="578" fill="hold">
                      <p:stCondLst>
                        <p:cond delay="indefinite"/>
                      </p:stCondLst>
                      <p:childTnLst>
                        <p:par>
                          <p:cTn id="579" fill="hold">
                            <p:stCondLst>
                              <p:cond delay="0"/>
                            </p:stCondLst>
                            <p:childTnLst>
                              <p:par>
                                <p:cTn id="580" presetID="37" presetClass="path" presetSubtype="0" accel="50000" decel="50000" fill="hold" nodeType="clickEffect">
                                  <p:stCondLst>
                                    <p:cond delay="0"/>
                                  </p:stCondLst>
                                  <p:childTnLst>
                                    <p:animMotion origin="layout" path="M 4.79167E-6 3.33333E-6 C -0.08855 3.33333E-6 -0.0793 -0.08542 -0.15482 -0.08635 " pathEditMode="relative" rAng="0" ptsTypes="AA">
                                      <p:cBhvr>
                                        <p:cTn id="581" dur="2000" fill="hold"/>
                                        <p:tgtEl>
                                          <p:spTgt spid="348"/>
                                        </p:tgtEl>
                                        <p:attrNameLst>
                                          <p:attrName>ppt_x</p:attrName>
                                          <p:attrName>ppt_y</p:attrName>
                                        </p:attrNameLst>
                                      </p:cBhvr>
                                      <p:rCtr x="-7747" y="-4329"/>
                                    </p:animMotion>
                                  </p:childTnLst>
                                </p:cTn>
                              </p:par>
                              <p:par>
                                <p:cTn id="582" presetID="42" presetClass="path" presetSubtype="0" accel="50000" decel="50000" fill="hold" nodeType="withEffect">
                                  <p:stCondLst>
                                    <p:cond delay="0"/>
                                  </p:stCondLst>
                                  <p:childTnLst>
                                    <p:animMotion origin="layout" path="M -2.29167E-6 1.48148E-6 L 0.08685 -0.33403 " pathEditMode="relative" rAng="0" ptsTypes="AA">
                                      <p:cBhvr>
                                        <p:cTn id="583" dur="2000" fill="hold"/>
                                        <p:tgtEl>
                                          <p:spTgt spid="81"/>
                                        </p:tgtEl>
                                        <p:attrNameLst>
                                          <p:attrName>ppt_x</p:attrName>
                                          <p:attrName>ppt_y</p:attrName>
                                        </p:attrNameLst>
                                      </p:cBhvr>
                                      <p:rCtr x="4284" y="-15556"/>
                                    </p:animMotion>
                                  </p:childTnLst>
                                </p:cTn>
                              </p:par>
                              <p:par>
                                <p:cTn id="584" presetID="53" presetClass="exit" presetSubtype="32" fill="hold" nodeType="withEffect">
                                  <p:stCondLst>
                                    <p:cond delay="1500"/>
                                  </p:stCondLst>
                                  <p:childTnLst>
                                    <p:anim calcmode="lin" valueType="num">
                                      <p:cBhvr>
                                        <p:cTn id="585" dur="500"/>
                                        <p:tgtEl>
                                          <p:spTgt spid="81"/>
                                        </p:tgtEl>
                                        <p:attrNameLst>
                                          <p:attrName>ppt_w</p:attrName>
                                        </p:attrNameLst>
                                      </p:cBhvr>
                                      <p:tavLst>
                                        <p:tav tm="0">
                                          <p:val>
                                            <p:strVal val="ppt_w"/>
                                          </p:val>
                                        </p:tav>
                                        <p:tav tm="100000">
                                          <p:val>
                                            <p:fltVal val="0"/>
                                          </p:val>
                                        </p:tav>
                                      </p:tavLst>
                                    </p:anim>
                                    <p:anim calcmode="lin" valueType="num">
                                      <p:cBhvr>
                                        <p:cTn id="586" dur="500"/>
                                        <p:tgtEl>
                                          <p:spTgt spid="81"/>
                                        </p:tgtEl>
                                        <p:attrNameLst>
                                          <p:attrName>ppt_h</p:attrName>
                                        </p:attrNameLst>
                                      </p:cBhvr>
                                      <p:tavLst>
                                        <p:tav tm="0">
                                          <p:val>
                                            <p:strVal val="ppt_h"/>
                                          </p:val>
                                        </p:tav>
                                        <p:tav tm="100000">
                                          <p:val>
                                            <p:fltVal val="0"/>
                                          </p:val>
                                        </p:tav>
                                      </p:tavLst>
                                    </p:anim>
                                    <p:animEffect transition="out" filter="fade">
                                      <p:cBhvr>
                                        <p:cTn id="587" dur="500"/>
                                        <p:tgtEl>
                                          <p:spTgt spid="81"/>
                                        </p:tgtEl>
                                      </p:cBhvr>
                                    </p:animEffect>
                                    <p:set>
                                      <p:cBhvr>
                                        <p:cTn id="588" dur="1" fill="hold">
                                          <p:stCondLst>
                                            <p:cond delay="499"/>
                                          </p:stCondLst>
                                        </p:cTn>
                                        <p:tgtEl>
                                          <p:spTgt spid="81"/>
                                        </p:tgtEl>
                                        <p:attrNameLst>
                                          <p:attrName>style.visibility</p:attrName>
                                        </p:attrNameLst>
                                      </p:cBhvr>
                                      <p:to>
                                        <p:strVal val="hidden"/>
                                      </p:to>
                                    </p:set>
                                  </p:childTnLst>
                                </p:cTn>
                              </p:par>
                            </p:childTnLst>
                          </p:cTn>
                        </p:par>
                        <p:par>
                          <p:cTn id="589" fill="hold">
                            <p:stCondLst>
                              <p:cond delay="2000"/>
                            </p:stCondLst>
                            <p:childTnLst>
                              <p:par>
                                <p:cTn id="590" presetID="10" presetClass="entr" presetSubtype="0" fill="hold" nodeType="afterEffect">
                                  <p:stCondLst>
                                    <p:cond delay="0"/>
                                  </p:stCondLst>
                                  <p:childTnLst>
                                    <p:set>
                                      <p:cBhvr>
                                        <p:cTn id="591" dur="1" fill="hold">
                                          <p:stCondLst>
                                            <p:cond delay="0"/>
                                          </p:stCondLst>
                                        </p:cTn>
                                        <p:tgtEl>
                                          <p:spTgt spid="369"/>
                                        </p:tgtEl>
                                        <p:attrNameLst>
                                          <p:attrName>style.visibility</p:attrName>
                                        </p:attrNameLst>
                                      </p:cBhvr>
                                      <p:to>
                                        <p:strVal val="visible"/>
                                      </p:to>
                                    </p:set>
                                    <p:animEffect transition="in" filter="fade">
                                      <p:cBhvr>
                                        <p:cTn id="592" dur="500"/>
                                        <p:tgtEl>
                                          <p:spTgt spid="369"/>
                                        </p:tgtEl>
                                      </p:cBhvr>
                                    </p:animEffect>
                                  </p:childTnLst>
                                </p:cTn>
                              </p:par>
                              <p:par>
                                <p:cTn id="593"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94" dur="2000" fill="hold"/>
                                        <p:tgtEl>
                                          <p:spTgt spid="369"/>
                                        </p:tgtEl>
                                        <p:attrNameLst>
                                          <p:attrName>ppt_x</p:attrName>
                                          <p:attrName>ppt_y</p:attrName>
                                        </p:attrNameLst>
                                      </p:cBhvr>
                                      <p:rCtr x="10729" y="12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68" grpId="0" build="allAtOnce" animBg="1"/>
      <p:bldP spid="68" grpId="1" build="allAtOnce" animBg="1"/>
      <p:bldP spid="69" grpId="0"/>
      <p:bldP spid="70" grpId="0"/>
      <p:bldP spid="71" grpId="0"/>
      <p:bldP spid="67" grpId="0" uiExpand="1" build="allAtOnce" animBg="1"/>
      <p:bldP spid="67" grpId="1" build="allAtOnce" animBg="1"/>
      <p:bldP spid="12" grpId="0" animBg="1"/>
      <p:bldP spid="12" grpId="1" animBg="1"/>
      <p:bldP spid="77" grpId="0" animBg="1"/>
      <p:bldP spid="7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Artifact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10" name="buffer-registry">
            <a:extLst>
              <a:ext uri="{FF2B5EF4-FFF2-40B4-BE49-F238E27FC236}">
                <a16:creationId xmlns:a16="http://schemas.microsoft.com/office/drawing/2014/main" id="{9C769E9A-3E8D-4274-AA2B-CEC37D5218C1}"/>
              </a:ext>
            </a:extLst>
          </p:cNvPr>
          <p:cNvGrpSpPr/>
          <p:nvPr/>
        </p:nvGrpSpPr>
        <p:grpSpPr>
          <a:xfrm>
            <a:off x="2848122" y="1533496"/>
            <a:ext cx="1537601" cy="695620"/>
            <a:chOff x="2848122" y="1533496"/>
            <a:chExt cx="1537601" cy="695620"/>
          </a:xfrm>
        </p:grpSpPr>
        <p:grpSp>
          <p:nvGrpSpPr>
            <p:cNvPr id="110" name="Group 109">
              <a:extLst>
                <a:ext uri="{FF2B5EF4-FFF2-40B4-BE49-F238E27FC236}">
                  <a16:creationId xmlns:a16="http://schemas.microsoft.com/office/drawing/2014/main" id="{6DEA2119-DB76-4BC3-9C80-4FDDA873B67A}"/>
                </a:ext>
              </a:extLst>
            </p:cNvPr>
            <p:cNvGrpSpPr/>
            <p:nvPr/>
          </p:nvGrpSpPr>
          <p:grpSpPr>
            <a:xfrm>
              <a:off x="3353494" y="1533496"/>
              <a:ext cx="433971" cy="445876"/>
              <a:chOff x="4933802" y="2331706"/>
              <a:chExt cx="2647884" cy="2720525"/>
            </a:xfrm>
          </p:grpSpPr>
          <p:sp>
            <p:nvSpPr>
              <p:cNvPr id="111" name="Freeform: Shape 110">
                <a:extLst>
                  <a:ext uri="{FF2B5EF4-FFF2-40B4-BE49-F238E27FC236}">
                    <a16:creationId xmlns:a16="http://schemas.microsoft.com/office/drawing/2014/main" id="{2456C965-9BA0-475D-8835-D5C06806077C}"/>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B7785A5C-1DA4-43ED-9BDA-625290429129}"/>
                  </a:ext>
                </a:extLst>
              </p:cNvPr>
              <p:cNvGrpSpPr/>
              <p:nvPr/>
            </p:nvGrpSpPr>
            <p:grpSpPr>
              <a:xfrm>
                <a:off x="5500516" y="2863487"/>
                <a:ext cx="2081170" cy="2188744"/>
                <a:chOff x="3380872" y="2137210"/>
                <a:chExt cx="971523" cy="1021741"/>
              </a:xfrm>
            </p:grpSpPr>
            <p:sp>
              <p:nvSpPr>
                <p:cNvPr id="113" name="Freeform: Shape 112">
                  <a:extLst>
                    <a:ext uri="{FF2B5EF4-FFF2-40B4-BE49-F238E27FC236}">
                      <a16:creationId xmlns:a16="http://schemas.microsoft.com/office/drawing/2014/main" id="{00A5BD21-5542-479C-A73F-4B13347EFCD1}"/>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605414-7BBB-4FD6-B9B4-1DEC50219BCD}"/>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C28CC97-5B7E-40C3-8AE8-779C6C6EC08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BBC4FE3-6C1C-4B0C-88C6-B85139777F9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0E1B9F-91A2-46CE-B782-6D8DC93547F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1E3E43-54B0-46F1-B5B7-130BD00C67C5}"/>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C89A48-54D7-4F8E-9A3F-7F88262E22E9}"/>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D35670-9B88-4D2A-89EE-F52B13237724}"/>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158F6A-01A8-4A87-93DF-3A3D3326DF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C2B8799-BA14-4DC5-8279-B553A5210337}"/>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FFAB0D-FC4B-4C27-BE43-E4C8FD0AD139}"/>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617AB6D-79ED-4BF2-8A45-5B967313D95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127273-F4B4-4662-99F2-2727548B94A7}"/>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774003-0725-45ED-9CC3-5032F72494D4}"/>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83F1D2-8074-4EBF-A06C-DB1993F406E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C822BD-4BF5-48B3-9E4C-2BF69FB5A383}"/>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EE280E-703C-4E69-9064-E85446DEF3C5}"/>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7" name="Rectangle 6">
              <a:extLst>
                <a:ext uri="{FF2B5EF4-FFF2-40B4-BE49-F238E27FC236}">
                  <a16:creationId xmlns:a16="http://schemas.microsoft.com/office/drawing/2014/main" id="{97EEEE53-25C4-4AF2-A35E-6920B1C84949}"/>
                </a:ext>
              </a:extLst>
            </p:cNvPr>
            <p:cNvSpPr/>
            <p:nvPr/>
          </p:nvSpPr>
          <p:spPr>
            <a:xfrm>
              <a:off x="2848122" y="1967506"/>
              <a:ext cx="1537601" cy="261610"/>
            </a:xfrm>
            <a:prstGeom prst="rect">
              <a:avLst/>
            </a:prstGeom>
          </p:spPr>
          <p:txBody>
            <a:bodyPr wrap="none">
              <a:spAutoFit/>
            </a:bodyPr>
            <a:lstStyle/>
            <a:p>
              <a:pPr algn="ctr" defTabSz="914178" fontAlgn="auto">
                <a:spcBef>
                  <a:spcPts val="0"/>
                </a:spcBef>
                <a:spcAft>
                  <a:spcPts val="0"/>
                </a:spcAft>
                <a:defRPr/>
              </a:pPr>
              <a:r>
                <a:rPr lang="en-US" sz="1100" dirty="0">
                  <a:solidFill>
                    <a:sysClr val="windowText" lastClr="000000"/>
                  </a:solidFill>
                  <a:latin typeface="Calibri" panose="020F0502020204030204"/>
                </a:rPr>
                <a:t>demo42.azurecr.io</a:t>
              </a:r>
              <a:r>
                <a:rPr lang="en-US" sz="1100" b="1" dirty="0">
                  <a:solidFill>
                    <a:sysClr val="windowText" lastClr="000000"/>
                  </a:solidFill>
                  <a:latin typeface="Calibri" panose="020F0502020204030204"/>
                </a:rPr>
                <a:t>/hub</a:t>
              </a:r>
            </a:p>
          </p:txBody>
        </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150" name="Lightning Bolt 149">
            <a:extLst>
              <a:ext uri="{FF2B5EF4-FFF2-40B4-BE49-F238E27FC236}">
                <a16:creationId xmlns:a16="http://schemas.microsoft.com/office/drawing/2014/main" id="{6E83D3D0-FB5C-40BF-B861-7B922BB7833B}"/>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grpSp>
        <p:nvGrpSpPr>
          <p:cNvPr id="86" name="SCC">
            <a:extLst>
              <a:ext uri="{FF2B5EF4-FFF2-40B4-BE49-F238E27FC236}">
                <a16:creationId xmlns:a16="http://schemas.microsoft.com/office/drawing/2014/main" id="{E29153AF-31D5-4B6E-B2BC-0324B2BEF1DB}"/>
              </a:ext>
            </a:extLst>
          </p:cNvPr>
          <p:cNvGrpSpPr/>
          <p:nvPr/>
        </p:nvGrpSpPr>
        <p:grpSpPr>
          <a:xfrm>
            <a:off x="3998028" y="5656203"/>
            <a:ext cx="1453914" cy="1031016"/>
            <a:chOff x="608671" y="1461030"/>
            <a:chExt cx="1483698" cy="1478514"/>
          </a:xfrm>
        </p:grpSpPr>
        <p:sp>
          <p:nvSpPr>
            <p:cNvPr id="87" name="Rounded Rectangle 11">
              <a:extLst>
                <a:ext uri="{FF2B5EF4-FFF2-40B4-BE49-F238E27FC236}">
                  <a16:creationId xmlns:a16="http://schemas.microsoft.com/office/drawing/2014/main" id="{55300A00-4E6E-4C9F-8AAE-AC2ED7D0A861}"/>
                </a:ext>
              </a:extLst>
            </p:cNvPr>
            <p:cNvSpPr/>
            <p:nvPr/>
          </p:nvSpPr>
          <p:spPr>
            <a:xfrm>
              <a:off x="608671" y="1461030"/>
              <a:ext cx="1483698" cy="1478514"/>
            </a:xfrm>
            <a:prstGeom prst="roundRect">
              <a:avLst>
                <a:gd name="adj" fmla="val 5783"/>
              </a:avLst>
            </a:prstGeom>
            <a:solidFill>
              <a:srgbClr val="505050"/>
            </a:solidFill>
            <a:ln w="28575" cap="flat" cmpd="sng" algn="ctr">
              <a:solidFill>
                <a:sysClr val="window" lastClr="FFFFFF">
                  <a:lumMod val="75000"/>
                </a:sysClr>
              </a:solidFill>
              <a:prstDash val="solid"/>
            </a:ln>
            <a:effectLst/>
          </p:spPr>
          <p:txBody>
            <a:bodyPr rot="0" spcFirstLastPara="0" vertOverflow="overflow" horzOverflow="overflow" vert="horz" wrap="square" lIns="89555" tIns="89555" rIns="89555" bIns="89555" numCol="1" spcCol="0" rtlCol="0" fromWordArt="0" anchor="b" anchorCtr="0" forceAA="0" compatLnSpc="1">
              <a:prstTxWarp prst="textNoShape">
                <a:avLst/>
              </a:prstTxWarp>
              <a:noAutofit/>
            </a:bodyPr>
            <a:lstStyle/>
            <a:p>
              <a:pPr algn="r" defTabSz="878221">
                <a:defRPr/>
              </a:pPr>
              <a:endParaRPr lang="en-US" sz="1075" kern="0" dirty="0">
                <a:solidFill>
                  <a:sysClr val="windowText" lastClr="000000"/>
                </a:solidFill>
                <a:latin typeface="Segoe UI"/>
              </a:endParaRPr>
            </a:p>
          </p:txBody>
        </p:sp>
        <p:sp>
          <p:nvSpPr>
            <p:cNvPr id="88" name="TextBox 87">
              <a:extLst>
                <a:ext uri="{FF2B5EF4-FFF2-40B4-BE49-F238E27FC236}">
                  <a16:creationId xmlns:a16="http://schemas.microsoft.com/office/drawing/2014/main" id="{75FDED64-BF02-4BBA-9283-10049A9D97B0}"/>
                </a:ext>
              </a:extLst>
            </p:cNvPr>
            <p:cNvSpPr txBox="1"/>
            <p:nvPr/>
          </p:nvSpPr>
          <p:spPr>
            <a:xfrm>
              <a:off x="659206" y="1806524"/>
              <a:ext cx="1375377" cy="876125"/>
            </a:xfrm>
            <a:prstGeom prst="rect">
              <a:avLst/>
            </a:prstGeom>
          </p:spPr>
          <p:txBody>
            <a:bodyPr vert="horz" wrap="square" lIns="89555" tIns="89555" rIns="89555" bIns="89555" rtlCol="0" anchor="ctr">
              <a:noAutofit/>
            </a:bodyPr>
            <a:lstStyle/>
            <a:p>
              <a:pPr algn="ctr" defTabSz="878221">
                <a:defRPr/>
              </a:pPr>
              <a:r>
                <a:rPr lang="en-US" sz="1567" kern="0" dirty="0">
                  <a:solidFill>
                    <a:prstClr val="white"/>
                  </a:solidFill>
                  <a:latin typeface="Segoe UI"/>
                  <a:ea typeface="Segoe UI" panose="020B0502040204020203" pitchFamily="34" charset="0"/>
                  <a:cs typeface="Segoe UI" panose="020B0502040204020203" pitchFamily="34" charset="0"/>
                </a:rPr>
                <a:t>SCC</a:t>
              </a:r>
            </a:p>
            <a:p>
              <a:pPr algn="ctr" defTabSz="878221">
                <a:defRPr/>
              </a:pPr>
              <a:r>
                <a:rPr lang="en-US" sz="1100" kern="0" dirty="0">
                  <a:solidFill>
                    <a:prstClr val="white"/>
                  </a:solidFill>
                  <a:latin typeface="Segoe UI"/>
                  <a:ea typeface="Segoe UI" panose="020B0502040204020203" pitchFamily="34" charset="0"/>
                  <a:cs typeface="Segoe UI" panose="020B0502040204020203" pitchFamily="34" charset="0"/>
                </a:rPr>
                <a:t>Source Code </a:t>
              </a:r>
              <a:r>
                <a:rPr lang="en-US" sz="1100" kern="0" dirty="0" err="1">
                  <a:solidFill>
                    <a:prstClr val="white"/>
                  </a:solidFill>
                  <a:latin typeface="Segoe UI"/>
                  <a:ea typeface="Segoe UI" panose="020B0502040204020203" pitchFamily="34" charset="0"/>
                  <a:cs typeface="Segoe UI" panose="020B0502040204020203" pitchFamily="34" charset="0"/>
                </a:rPr>
                <a:t>ControL</a:t>
              </a:r>
              <a:endParaRPr lang="en-US" sz="1100" kern="0" dirty="0">
                <a:solidFill>
                  <a:prstClr val="white"/>
                </a:solidFill>
                <a:latin typeface="Segoe UI"/>
                <a:ea typeface="Segoe UI" panose="020B0502040204020203" pitchFamily="34" charset="0"/>
                <a:cs typeface="Segoe UI" panose="020B0502040204020203" pitchFamily="34" charset="0"/>
              </a:endParaRPr>
            </a:p>
          </p:txBody>
        </p:sp>
        <p:pic>
          <p:nvPicPr>
            <p:cNvPr id="89" name="Repos">
              <a:extLst>
                <a:ext uri="{FF2B5EF4-FFF2-40B4-BE49-F238E27FC236}">
                  <a16:creationId xmlns:a16="http://schemas.microsoft.com/office/drawing/2014/main" id="{15A3CC74-7839-4E86-902C-5404C82290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1757000" y="1558973"/>
              <a:ext cx="274167" cy="358071"/>
            </a:xfrm>
            <a:prstGeom prst="rect">
              <a:avLst/>
            </a:prstGeom>
          </p:spPr>
        </p:pic>
      </p:grpSp>
    </p:spTree>
    <p:extLst>
      <p:ext uri="{BB962C8B-B14F-4D97-AF65-F5344CB8AC3E}">
        <p14:creationId xmlns:p14="http://schemas.microsoft.com/office/powerpoint/2010/main" val="301339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3.7037E-7 L -0.12877 -0.00139 " pathEditMode="relative" rAng="0" ptsTypes="AA">
                                      <p:cBhvr>
                                        <p:cTn id="6" dur="2000" fill="hold"/>
                                        <p:tgtEl>
                                          <p:spTgt spid="9"/>
                                        </p:tgtEl>
                                        <p:attrNameLst>
                                          <p:attrName>ppt_x</p:attrName>
                                          <p:attrName>ppt_y</p:attrName>
                                        </p:attrNameLst>
                                      </p:cBhvr>
                                      <p:rCtr x="-6445" y="-69"/>
                                    </p:animMotion>
                                  </p:childTnLst>
                                </p:cTn>
                              </p:par>
                              <p:par>
                                <p:cTn id="7" presetID="9" presetClass="emph" presetSubtype="0" nodeType="withEffect">
                                  <p:stCondLst>
                                    <p:cond delay="0"/>
                                  </p:stCondLst>
                                  <p:childTnLst>
                                    <p:set>
                                      <p:cBhvr>
                                        <p:cTn id="8" dur="indefinite"/>
                                        <p:tgtEl>
                                          <p:spTgt spid="9"/>
                                        </p:tgtEl>
                                        <p:attrNameLst>
                                          <p:attrName>style.opacity</p:attrName>
                                        </p:attrNameLst>
                                      </p:cBhvr>
                                      <p:to>
                                        <p:strVal val="0.25"/>
                                      </p:to>
                                    </p:set>
                                    <p:animEffect filter="image" prLst="opacity: 0.25">
                                      <p:cBhvr rctx="IE">
                                        <p:cTn id="9" dur="indefinite"/>
                                        <p:tgtEl>
                                          <p:spTgt spid="9"/>
                                        </p:tgtEl>
                                      </p:cBhvr>
                                    </p:animEffect>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id="{31DEE23E-27E7-4517-9EF1-169E8E6E8F1B}"/>
              </a:ext>
            </a:extLst>
          </p:cNvPr>
          <p:cNvSpPr txBox="1">
            <a:spLocks/>
          </p:cNvSpPr>
          <p:nvPr/>
        </p:nvSpPr>
        <p:spPr>
          <a:xfrm>
            <a:off x="831850" y="1709738"/>
            <a:ext cx="10515600" cy="285273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500" b="1" i="1"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Demo</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ACR Tasks</a:t>
            </a:r>
            <a:br>
              <a:rPr kumimoji="0" lang="en-US" sz="6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br>
            <a:br>
              <a:rPr kumimoji="0" lang="en-US" sz="2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rPr>
            </a:br>
            <a:r>
              <a:rPr kumimoji="0" lang="en-US" sz="2800" b="0" i="1"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A primitive of container </a:t>
            </a:r>
            <a:br>
              <a:rPr kumimoji="0" lang="en-US" sz="2800" b="0" i="1" u="none" strike="noStrike" kern="1200" cap="none" spc="0" normalizeH="0" baseline="0" noProof="0" dirty="0">
                <a:ln>
                  <a:noFill/>
                </a:ln>
                <a:solidFill>
                  <a:sysClr val="windowText" lastClr="000000"/>
                </a:solidFill>
                <a:effectLst/>
                <a:uLnTx/>
                <a:uFillTx/>
                <a:latin typeface="Calibri Light" panose="020F0302020204030204"/>
                <a:ea typeface="+mj-ea"/>
                <a:cs typeface="+mj-cs"/>
              </a:rPr>
            </a:br>
            <a:r>
              <a:rPr kumimoji="0" lang="en-US" sz="2800" b="0" i="1" u="none" strike="noStrike" kern="1200" cap="none" spc="0" normalizeH="0" baseline="0" noProof="0" dirty="0">
                <a:ln>
                  <a:noFill/>
                </a:ln>
                <a:solidFill>
                  <a:sysClr val="windowText" lastClr="000000"/>
                </a:solidFill>
                <a:effectLst/>
                <a:uLnTx/>
                <a:uFillTx/>
                <a:latin typeface="Calibri Light" panose="020F0302020204030204"/>
                <a:ea typeface="+mj-ea"/>
                <a:cs typeface="+mj-cs"/>
              </a:rPr>
              <a:t>lifecycle management</a:t>
            </a:r>
          </a:p>
        </p:txBody>
      </p:sp>
      <p:sp>
        <p:nvSpPr>
          <p:cNvPr id="17" name="Text Placeholder 1">
            <a:extLst>
              <a:ext uri="{FF2B5EF4-FFF2-40B4-BE49-F238E27FC236}">
                <a16:creationId xmlns:a16="http://schemas.microsoft.com/office/drawing/2014/main" id="{909FE783-D2E9-4AC7-860E-36EED08BA90D}"/>
              </a:ext>
            </a:extLst>
          </p:cNvPr>
          <p:cNvSpPr txBox="1">
            <a:spLocks/>
          </p:cNvSpPr>
          <p:nvPr/>
        </p:nvSpPr>
        <p:spPr>
          <a:xfrm>
            <a:off x="831850" y="4589463"/>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ysClr val="windowText" lastClr="000000">
                    <a:tint val="75000"/>
                  </a:sysClr>
                </a:solidFill>
                <a:effectLst/>
                <a:uLnTx/>
                <a:uFillTx/>
                <a:latin typeface="Calibri" panose="020F0502020204030204"/>
                <a:ea typeface="+mn-ea"/>
                <a:cs typeface="+mn-cs"/>
              </a:rPr>
              <a:t>Build, Patch, Manage Container Artifacts</a:t>
            </a:r>
            <a:endParaRPr kumimoji="0" lang="en-US" sz="2400" b="0" i="0" u="none" strike="noStrike" kern="1200" cap="none" spc="0" normalizeH="0" baseline="0" noProof="0" dirty="0">
              <a:ln>
                <a:noFill/>
              </a:ln>
              <a:solidFill>
                <a:sysClr val="windowText" lastClr="000000">
                  <a:tint val="75000"/>
                </a:sysClr>
              </a:solidFill>
              <a:effectLst/>
              <a:uLnTx/>
              <a:uFillTx/>
              <a:latin typeface="Calibri" panose="020F0502020204030204"/>
              <a:ea typeface="+mn-ea"/>
              <a:cs typeface="+mn-cs"/>
            </a:endParaRPr>
          </a:p>
        </p:txBody>
      </p:sp>
      <p:pic>
        <p:nvPicPr>
          <p:cNvPr id="18" name="Graphic 17">
            <a:extLst>
              <a:ext uri="{FF2B5EF4-FFF2-40B4-BE49-F238E27FC236}">
                <a16:creationId xmlns:a16="http://schemas.microsoft.com/office/drawing/2014/main" id="{930C2D59-ADCE-4FA7-B042-2CDD2B49BB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86136" y="1834513"/>
            <a:ext cx="2881472" cy="2962640"/>
          </a:xfrm>
          <a:prstGeom prst="rect">
            <a:avLst/>
          </a:prstGeom>
        </p:spPr>
      </p:pic>
      <p:pic>
        <p:nvPicPr>
          <p:cNvPr id="19" name="Graphic 18">
            <a:extLst>
              <a:ext uri="{FF2B5EF4-FFF2-40B4-BE49-F238E27FC236}">
                <a16:creationId xmlns:a16="http://schemas.microsoft.com/office/drawing/2014/main" id="{3550EEB2-889E-422F-9526-293058E1DC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23496" y="1646175"/>
            <a:ext cx="2962640" cy="2962640"/>
          </a:xfrm>
          <a:prstGeom prst="rect">
            <a:avLst/>
          </a:prstGeom>
        </p:spPr>
      </p:pic>
      <p:sp>
        <p:nvSpPr>
          <p:cNvPr id="20" name="Rectangle 19">
            <a:extLst>
              <a:ext uri="{FF2B5EF4-FFF2-40B4-BE49-F238E27FC236}">
                <a16:creationId xmlns:a16="http://schemas.microsoft.com/office/drawing/2014/main" id="{96A741CF-740D-4EF4-A1F9-29937E1A74EB}"/>
              </a:ext>
            </a:extLst>
          </p:cNvPr>
          <p:cNvSpPr/>
          <p:nvPr/>
        </p:nvSpPr>
        <p:spPr>
          <a:xfrm>
            <a:off x="4394097" y="6116638"/>
            <a:ext cx="3358099" cy="646331"/>
          </a:xfrm>
          <a:prstGeom prst="rect">
            <a:avLst/>
          </a:prstGeom>
        </p:spPr>
        <p:txBody>
          <a:bodyPr wrap="none">
            <a:spAutoFit/>
          </a:bodyPr>
          <a:lstStyle/>
          <a:p>
            <a:pPr algn="ctr" defTabSz="914201" fontAlgn="auto">
              <a:spcBef>
                <a:spcPts val="0"/>
              </a:spcBef>
              <a:spcAft>
                <a:spcPts val="0"/>
              </a:spcAft>
              <a:defRPr/>
            </a:pPr>
            <a:r>
              <a:rPr lang="en-US" sz="3600" dirty="0">
                <a:solidFill>
                  <a:sysClr val="windowText" lastClr="000000"/>
                </a:solidFill>
                <a:latin typeface="Calibri" panose="020F0502020204030204"/>
                <a:ea typeface="+mn-ea"/>
                <a:cs typeface="+mn-cs"/>
              </a:rPr>
              <a:t>aka.ms/acr/tasks</a:t>
            </a:r>
          </a:p>
        </p:txBody>
      </p:sp>
    </p:spTree>
    <p:extLst>
      <p:ext uri="{BB962C8B-B14F-4D97-AF65-F5344CB8AC3E}">
        <p14:creationId xmlns:p14="http://schemas.microsoft.com/office/powerpoint/2010/main" val="4169198585"/>
      </p:ext>
    </p:extLst>
  </p:cSld>
  <p:clrMapOvr>
    <a:masterClrMapping/>
  </p:clrMapOvr>
  <mc:AlternateContent xmlns:mc="http://schemas.openxmlformats.org/markup-compatibility/2006" xmlns:p14="http://schemas.microsoft.com/office/powerpoint/2010/main">
    <mc:Choice Requires="p14">
      <p:transition spd="med" p14:dur="700" advTm="2302">
        <p:fade/>
      </p:transition>
    </mc:Choice>
    <mc:Fallback xmlns="">
      <p:transition spd="med" advTm="2302">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66" name="Rectangle 65">
            <a:extLst>
              <a:ext uri="{FF2B5EF4-FFF2-40B4-BE49-F238E27FC236}">
                <a16:creationId xmlns:a16="http://schemas.microsoft.com/office/drawing/2014/main" id="{76662E78-3FF9-4B44-B65C-64A31BA1171D}"/>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700" kern="0" dirty="0">
                <a:solidFill>
                  <a:srgbClr val="FFFFFF"/>
                </a:solidFill>
                <a:latin typeface="Calibri"/>
                <a:ea typeface="+mn-ea"/>
                <a:cs typeface="+mn-cs"/>
              </a:rPr>
              <a:t>helloworld</a:t>
            </a:r>
            <a:endParaRPr lang="en-US" sz="900" kern="0" dirty="0">
              <a:solidFill>
                <a:srgbClr val="FFFFFF"/>
              </a:solidFill>
              <a:latin typeface="Calibri"/>
              <a:ea typeface="+mn-ea"/>
              <a:cs typeface="+mn-cs"/>
            </a:endParaRP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77" name="Rectangle 76">
            <a:extLst>
              <a:ext uri="{FF2B5EF4-FFF2-40B4-BE49-F238E27FC236}">
                <a16:creationId xmlns:a16="http://schemas.microsoft.com/office/drawing/2014/main" id="{F2F21309-E822-4208-BF4B-CD39CC936F8C}"/>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47328" y="274639"/>
            <a:ext cx="12385376" cy="1143000"/>
          </a:xfrm>
        </p:spPr>
        <p:txBody>
          <a:bodyPr/>
          <a:lstStyle/>
          <a:p>
            <a:r>
              <a:rPr lang="en-US" sz="5400" dirty="0"/>
              <a:t>Automating Base Artifact Validation</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Task </a:t>
            </a:r>
            <a:b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Image Validation</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pic>
        <p:nvPicPr>
          <p:cNvPr id="81" name="Code">
            <a:extLst>
              <a:ext uri="{FF2B5EF4-FFF2-40B4-BE49-F238E27FC236}">
                <a16:creationId xmlns:a16="http://schemas.microsoft.com/office/drawing/2014/main" id="{1EC56608-7F78-4C12-932D-35367736455A}"/>
              </a:ext>
            </a:extLst>
          </p:cNvPr>
          <p:cNvPicPr>
            <a:picLocks noChangeAspect="1"/>
          </p:cNvPicPr>
          <p:nvPr/>
        </p:nvPicPr>
        <p:blipFill>
          <a:blip r:embed="rId14"/>
          <a:stretch>
            <a:fillRect/>
          </a:stretch>
        </p:blipFill>
        <p:spPr>
          <a:xfrm>
            <a:off x="4598521" y="5952159"/>
            <a:ext cx="439103" cy="439103"/>
          </a:xfrm>
          <a:prstGeom prst="rect">
            <a:avLst/>
          </a:prstGeom>
        </p:spPr>
      </p:pic>
      <p:grpSp>
        <p:nvGrpSpPr>
          <p:cNvPr id="75" name="SCC">
            <a:extLst>
              <a:ext uri="{FF2B5EF4-FFF2-40B4-BE49-F238E27FC236}">
                <a16:creationId xmlns:a16="http://schemas.microsoft.com/office/drawing/2014/main" id="{53E62315-A4E7-45C3-B1BC-7FEB503F06C2}"/>
              </a:ext>
            </a:extLst>
          </p:cNvPr>
          <p:cNvGrpSpPr/>
          <p:nvPr/>
        </p:nvGrpSpPr>
        <p:grpSpPr>
          <a:xfrm>
            <a:off x="3998028" y="5656203"/>
            <a:ext cx="1453914" cy="1031016"/>
            <a:chOff x="608671" y="1461030"/>
            <a:chExt cx="1483698" cy="1478514"/>
          </a:xfrm>
        </p:grpSpPr>
        <p:sp>
          <p:nvSpPr>
            <p:cNvPr id="76" name="Rounded Rectangle 11">
              <a:extLst>
                <a:ext uri="{FF2B5EF4-FFF2-40B4-BE49-F238E27FC236}">
                  <a16:creationId xmlns:a16="http://schemas.microsoft.com/office/drawing/2014/main" id="{200FDF12-32DA-4FF5-92E1-070B6BEB4FD4}"/>
                </a:ext>
              </a:extLst>
            </p:cNvPr>
            <p:cNvSpPr/>
            <p:nvPr/>
          </p:nvSpPr>
          <p:spPr>
            <a:xfrm>
              <a:off x="608671" y="1461030"/>
              <a:ext cx="1483698" cy="1478514"/>
            </a:xfrm>
            <a:prstGeom prst="roundRect">
              <a:avLst>
                <a:gd name="adj" fmla="val 5783"/>
              </a:avLst>
            </a:prstGeom>
            <a:solidFill>
              <a:srgbClr val="505050"/>
            </a:solidFill>
            <a:ln w="28575" cap="flat" cmpd="sng" algn="ctr">
              <a:solidFill>
                <a:sysClr val="window" lastClr="FFFFFF">
                  <a:lumMod val="75000"/>
                </a:sysClr>
              </a:solidFill>
              <a:prstDash val="solid"/>
            </a:ln>
            <a:effectLst/>
          </p:spPr>
          <p:txBody>
            <a:bodyPr rot="0" spcFirstLastPara="0" vertOverflow="overflow" horzOverflow="overflow" vert="horz" wrap="square" lIns="89555" tIns="89555" rIns="89555" bIns="89555" numCol="1" spcCol="0" rtlCol="0" fromWordArt="0" anchor="b" anchorCtr="0" forceAA="0" compatLnSpc="1">
              <a:prstTxWarp prst="textNoShape">
                <a:avLst/>
              </a:prstTxWarp>
              <a:noAutofit/>
            </a:bodyPr>
            <a:lstStyle/>
            <a:p>
              <a:pPr algn="r" defTabSz="878221">
                <a:defRPr/>
              </a:pPr>
              <a:endParaRPr lang="en-US" sz="1075" kern="0">
                <a:solidFill>
                  <a:sysClr val="windowText" lastClr="000000"/>
                </a:solidFill>
                <a:latin typeface="Segoe UI"/>
              </a:endParaRPr>
            </a:p>
          </p:txBody>
        </p:sp>
        <p:sp>
          <p:nvSpPr>
            <p:cNvPr id="78" name="TextBox 77">
              <a:extLst>
                <a:ext uri="{FF2B5EF4-FFF2-40B4-BE49-F238E27FC236}">
                  <a16:creationId xmlns:a16="http://schemas.microsoft.com/office/drawing/2014/main" id="{B3382373-F72F-49FA-A1D3-2AAEB3C332AF}"/>
                </a:ext>
              </a:extLst>
            </p:cNvPr>
            <p:cNvSpPr txBox="1"/>
            <p:nvPr/>
          </p:nvSpPr>
          <p:spPr>
            <a:xfrm>
              <a:off x="659206" y="1806524"/>
              <a:ext cx="1375377" cy="876125"/>
            </a:xfrm>
            <a:prstGeom prst="rect">
              <a:avLst/>
            </a:prstGeom>
          </p:spPr>
          <p:txBody>
            <a:bodyPr vert="horz" wrap="square" lIns="89555" tIns="89555" rIns="89555" bIns="89555" rtlCol="0" anchor="ctr">
              <a:noAutofit/>
            </a:bodyPr>
            <a:lstStyle/>
            <a:p>
              <a:pPr algn="ctr" defTabSz="878221">
                <a:defRPr/>
              </a:pPr>
              <a:r>
                <a:rPr lang="en-US" sz="1567" kern="0" dirty="0">
                  <a:solidFill>
                    <a:prstClr val="white"/>
                  </a:solidFill>
                  <a:latin typeface="Segoe UI"/>
                  <a:ea typeface="Segoe UI" panose="020B0502040204020203" pitchFamily="34" charset="0"/>
                  <a:cs typeface="Segoe UI" panose="020B0502040204020203" pitchFamily="34" charset="0"/>
                </a:rPr>
                <a:t>SCC</a:t>
              </a:r>
            </a:p>
            <a:p>
              <a:pPr algn="ctr" defTabSz="878221">
                <a:defRPr/>
              </a:pPr>
              <a:r>
                <a:rPr lang="en-US" sz="1100" kern="0" dirty="0">
                  <a:solidFill>
                    <a:prstClr val="white"/>
                  </a:solidFill>
                  <a:latin typeface="Segoe UI"/>
                  <a:ea typeface="Segoe UI" panose="020B0502040204020203" pitchFamily="34" charset="0"/>
                  <a:cs typeface="Segoe UI" panose="020B0502040204020203" pitchFamily="34" charset="0"/>
                </a:rPr>
                <a:t>Source Code </a:t>
              </a:r>
              <a:r>
                <a:rPr lang="en-US" sz="1100" kern="0" dirty="0" err="1">
                  <a:solidFill>
                    <a:prstClr val="white"/>
                  </a:solidFill>
                  <a:latin typeface="Segoe UI"/>
                  <a:ea typeface="Segoe UI" panose="020B0502040204020203" pitchFamily="34" charset="0"/>
                  <a:cs typeface="Segoe UI" panose="020B0502040204020203" pitchFamily="34" charset="0"/>
                </a:rPr>
                <a:t>ControL</a:t>
              </a:r>
              <a:endParaRPr lang="en-US" sz="1100" kern="0" dirty="0">
                <a:solidFill>
                  <a:prstClr val="white"/>
                </a:solidFill>
                <a:latin typeface="Segoe UI"/>
                <a:ea typeface="Segoe UI" panose="020B0502040204020203" pitchFamily="34" charset="0"/>
                <a:cs typeface="Segoe UI" panose="020B0502040204020203" pitchFamily="34" charset="0"/>
              </a:endParaRPr>
            </a:p>
          </p:txBody>
        </p:sp>
        <p:pic>
          <p:nvPicPr>
            <p:cNvPr id="79" name="Repos">
              <a:extLst>
                <a:ext uri="{FF2B5EF4-FFF2-40B4-BE49-F238E27FC236}">
                  <a16:creationId xmlns:a16="http://schemas.microsoft.com/office/drawing/2014/main" id="{293ACF05-D2FA-4D19-90A2-78973CE8C83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1757000" y="1558973"/>
              <a:ext cx="274167" cy="358071"/>
            </a:xfrm>
            <a:prstGeom prst="rect">
              <a:avLst/>
            </a:prstGeom>
          </p:spPr>
        </p:pic>
      </p:gr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pic>
        <p:nvPicPr>
          <p:cNvPr id="72" name="unit-test" descr="A close up of a sign&#10;&#10;Description automatically generated">
            <a:extLst>
              <a:ext uri="{FF2B5EF4-FFF2-40B4-BE49-F238E27FC236}">
                <a16:creationId xmlns:a16="http://schemas.microsoft.com/office/drawing/2014/main" id="{C3EBE456-3E20-4CF6-8E17-C6C1372F8478}"/>
              </a:ext>
            </a:extLst>
          </p:cNvPr>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04773"/>
            <a:ext cx="326624" cy="326624"/>
          </a:xfrm>
          <a:prstGeom prst="rect">
            <a:avLst/>
          </a:prstGeom>
        </p:spPr>
      </p:pic>
      <p:pic>
        <p:nvPicPr>
          <p:cNvPr id="73" name="Picture 72" descr="A close up of a logo&#10;&#10;Description automatically generated">
            <a:extLst>
              <a:ext uri="{FF2B5EF4-FFF2-40B4-BE49-F238E27FC236}">
                <a16:creationId xmlns:a16="http://schemas.microsoft.com/office/drawing/2014/main" id="{0DEAE1E1-AA53-4102-B454-CD2009D4F04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624815" y="3325875"/>
            <a:ext cx="171947" cy="174661"/>
          </a:xfrm>
          <a:prstGeom prst="rect">
            <a:avLst/>
          </a:prstGeom>
        </p:spPr>
      </p:pic>
      <p:cxnSp>
        <p:nvCxnSpPr>
          <p:cNvPr id="74" name="ACR--&gt;Tasks">
            <a:extLst>
              <a:ext uri="{FF2B5EF4-FFF2-40B4-BE49-F238E27FC236}">
                <a16:creationId xmlns:a16="http://schemas.microsoft.com/office/drawing/2014/main" id="{F49B20EF-B088-438F-8B8E-6E4FBA1988EB}"/>
              </a:ext>
            </a:extLst>
          </p:cNvPr>
          <p:cNvCxnSpPr>
            <a:cxnSpLocks/>
          </p:cNvCxnSpPr>
          <p:nvPr/>
        </p:nvCxnSpPr>
        <p:spPr>
          <a:xfrm flipH="1" flipV="1">
            <a:off x="3569434" y="2810080"/>
            <a:ext cx="2294975" cy="684813"/>
          </a:xfrm>
          <a:prstGeom prst="straightConnector1">
            <a:avLst/>
          </a:prstGeom>
          <a:noFill/>
          <a:ln w="19050" cap="flat" cmpd="sng" algn="ctr">
            <a:solidFill>
              <a:srgbClr val="00B050"/>
            </a:solidFill>
            <a:prstDash val="solid"/>
            <a:miter lim="800000"/>
            <a:tailEnd type="triangle"/>
          </a:ln>
          <a:effectLst/>
        </p:spPr>
      </p:cxnSp>
      <p:pic>
        <p:nvPicPr>
          <p:cNvPr id="60" name="Node">
            <a:extLst>
              <a:ext uri="{FF2B5EF4-FFF2-40B4-BE49-F238E27FC236}">
                <a16:creationId xmlns:a16="http://schemas.microsoft.com/office/drawing/2014/main" id="{80A4F8DA-000A-4E68-960E-91AD8BA3F49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p:blipFill>
        <p:spPr bwMode="auto">
          <a:xfrm>
            <a:off x="219230" y="2643547"/>
            <a:ext cx="678332" cy="41564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ACR--&gt;Tasks">
            <a:extLst>
              <a:ext uri="{FF2B5EF4-FFF2-40B4-BE49-F238E27FC236}">
                <a16:creationId xmlns:a16="http://schemas.microsoft.com/office/drawing/2014/main" id="{32306745-B2E3-41C4-B2C1-1F1D5B0F462D}"/>
              </a:ext>
            </a:extLst>
          </p:cNvPr>
          <p:cNvCxnSpPr>
            <a:cxnSpLocks/>
            <a:endCxn id="374" idx="3"/>
          </p:cNvCxnSpPr>
          <p:nvPr/>
        </p:nvCxnSpPr>
        <p:spPr>
          <a:xfrm flipH="1" flipV="1">
            <a:off x="6113377" y="3743862"/>
            <a:ext cx="1413556" cy="643738"/>
          </a:xfrm>
          <a:prstGeom prst="straightConnector1">
            <a:avLst/>
          </a:prstGeom>
          <a:noFill/>
          <a:ln w="19050" cap="flat" cmpd="sng" algn="ctr">
            <a:solidFill>
              <a:srgbClr val="00B050"/>
            </a:solidFill>
            <a:prstDash val="solid"/>
            <a:miter lim="800000"/>
            <a:tailEnd type="triangle"/>
          </a:ln>
          <a:effectLst/>
        </p:spPr>
      </p:cxnSp>
    </p:spTree>
    <p:extLst>
      <p:ext uri="{BB962C8B-B14F-4D97-AF65-F5344CB8AC3E}">
        <p14:creationId xmlns:p14="http://schemas.microsoft.com/office/powerpoint/2010/main" val="25328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42" presetClass="path" presetSubtype="0" accel="50000" decel="50000" fill="hold" nodeType="withEffect">
                                  <p:stCondLst>
                                    <p:cond delay="0"/>
                                  </p:stCondLst>
                                  <p:childTnLst>
                                    <p:animMotion origin="layout" path="M -3.125E-6 -7.40741E-7 L 0.20443 0.02176 " pathEditMode="relative" rAng="0" ptsTypes="AA">
                                      <p:cBhvr>
                                        <p:cTn id="9" dur="1500" fill="hold"/>
                                        <p:tgtEl>
                                          <p:spTgt spid="60"/>
                                        </p:tgtEl>
                                        <p:attrNameLst>
                                          <p:attrName>ppt_x</p:attrName>
                                          <p:attrName>ppt_y</p:attrName>
                                        </p:attrNameLst>
                                      </p:cBhvr>
                                      <p:rCtr x="10221" y="1088"/>
                                    </p:animMotion>
                                  </p:childTnLst>
                                </p:cTn>
                              </p:par>
                              <p:par>
                                <p:cTn id="10" presetID="10" presetClass="exit" presetSubtype="0" fill="hold" nodeType="withEffect">
                                  <p:stCondLst>
                                    <p:cond delay="1000"/>
                                  </p:stCondLst>
                                  <p:childTnLst>
                                    <p:animEffect transition="out" filter="fade">
                                      <p:cBhvr>
                                        <p:cTn id="11" dur="500"/>
                                        <p:tgtEl>
                                          <p:spTgt spid="60"/>
                                        </p:tgtEl>
                                      </p:cBhvr>
                                    </p:animEffect>
                                    <p:set>
                                      <p:cBhvr>
                                        <p:cTn id="12" dur="1" fill="hold">
                                          <p:stCondLst>
                                            <p:cond delay="499"/>
                                          </p:stCondLst>
                                        </p:cTn>
                                        <p:tgtEl>
                                          <p:spTgt spid="60"/>
                                        </p:tgtEl>
                                        <p:attrNameLst>
                                          <p:attrName>style.visibility</p:attrName>
                                        </p:attrNameLst>
                                      </p:cBhvr>
                                      <p:to>
                                        <p:strVal val="hidden"/>
                                      </p:to>
                                    </p:set>
                                  </p:childTnLst>
                                </p:cTn>
                              </p:par>
                            </p:childTnLst>
                          </p:cTn>
                        </p:par>
                        <p:par>
                          <p:cTn id="13" fill="hold">
                            <p:stCondLst>
                              <p:cond delay="1500"/>
                            </p:stCondLst>
                            <p:childTnLst>
                              <p:par>
                                <p:cTn id="14" presetID="22" presetClass="entr" presetSubtype="2" fill="hold" nodeType="after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wipe(right)">
                                      <p:cBhvr>
                                        <p:cTn id="16" dur="500"/>
                                        <p:tgtEl>
                                          <p:spTgt spid="74"/>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20" dur="2000" fill="hold"/>
                                        <p:tgtEl>
                                          <p:spTgt spid="368"/>
                                        </p:tgtEl>
                                        <p:attrNameLst>
                                          <p:attrName>ppt_x</p:attrName>
                                          <p:attrName>ppt_y</p:attrName>
                                        </p:attrNameLst>
                                      </p:cBhvr>
                                      <p:rCtr x="21745" y="5255"/>
                                    </p:animMotion>
                                  </p:childTnLst>
                                </p:cTn>
                              </p:par>
                              <p:par>
                                <p:cTn id="21" presetID="10" presetClass="exit" presetSubtype="0" fill="hold" nodeType="withEffect">
                                  <p:stCondLst>
                                    <p:cond delay="0"/>
                                  </p:stCondLst>
                                  <p:childTnLst>
                                    <p:animEffect transition="out" filter="fade">
                                      <p:cBhvr>
                                        <p:cTn id="22" dur="500"/>
                                        <p:tgtEl>
                                          <p:spTgt spid="74"/>
                                        </p:tgtEl>
                                      </p:cBhvr>
                                    </p:animEffect>
                                    <p:set>
                                      <p:cBhvr>
                                        <p:cTn id="23" dur="1" fill="hold">
                                          <p:stCondLst>
                                            <p:cond delay="499"/>
                                          </p:stCondLst>
                                        </p:cTn>
                                        <p:tgtEl>
                                          <p:spTgt spid="7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0"/>
                                        </p:tgtEl>
                                        <p:attrNameLst>
                                          <p:attrName>style.visibility</p:attrName>
                                        </p:attrNameLst>
                                      </p:cBhvr>
                                      <p:to>
                                        <p:strVal val="visible"/>
                                      </p:to>
                                    </p:set>
                                    <p:animEffect transition="in" filter="fade">
                                      <p:cBhvr>
                                        <p:cTn id="28" dur="500"/>
                                        <p:tgtEl>
                                          <p:spTgt spid="37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par>
                          <p:cTn id="33" fill="hold">
                            <p:stCondLst>
                              <p:cond delay="1000"/>
                            </p:stCondLst>
                            <p:childTnLst>
                              <p:par>
                                <p:cTn id="34" presetID="8" presetClass="emph" presetSubtype="0" fill="hold" nodeType="afterEffect">
                                  <p:stCondLst>
                                    <p:cond delay="0"/>
                                  </p:stCondLst>
                                  <p:childTnLst>
                                    <p:animRot by="21600000">
                                      <p:cBhvr>
                                        <p:cTn id="35" dur="2000" fill="hold"/>
                                        <p:tgtEl>
                                          <p:spTgt spid="72"/>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7"/>
                                        </p:tgtEl>
                                        <p:attrNameLst>
                                          <p:attrName>style.visibility</p:attrName>
                                        </p:attrNameLst>
                                      </p:cBhvr>
                                      <p:to>
                                        <p:strVal val="visible"/>
                                      </p:to>
                                    </p:set>
                                    <p:animEffect transition="in" filter="fade">
                                      <p:cBhvr>
                                        <p:cTn id="40" dur="500"/>
                                        <p:tgtEl>
                                          <p:spTgt spid="377"/>
                                        </p:tgtEl>
                                      </p:cBhvr>
                                    </p:animEffect>
                                  </p:childTnLst>
                                </p:cTn>
                              </p:par>
                              <p:par>
                                <p:cTn id="41"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42" dur="2000" fill="hold"/>
                                        <p:tgtEl>
                                          <p:spTgt spid="377"/>
                                        </p:tgtEl>
                                        <p:attrNameLst>
                                          <p:attrName>ppt_x</p:attrName>
                                          <p:attrName>ppt_y</p:attrName>
                                        </p:attrNameLst>
                                      </p:cBhvr>
                                      <p:rCtr x="-208" y="7824"/>
                                    </p:animMotion>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wipe(right)">
                                      <p:cBhvr>
                                        <p:cTn id="47" dur="500"/>
                                        <p:tgtEl>
                                          <p:spTgt spid="80"/>
                                        </p:tgtEl>
                                      </p:cBhvr>
                                    </p:animEffect>
                                  </p:childTnLst>
                                </p:cTn>
                              </p:par>
                            </p:childTnLst>
                          </p:cTn>
                        </p:par>
                        <p:par>
                          <p:cTn id="48" fill="hold">
                            <p:stCondLst>
                              <p:cond delay="500"/>
                            </p:stCondLst>
                            <p:childTnLst>
                              <p:par>
                                <p:cTn id="49"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0" dur="2000" fill="hold"/>
                                        <p:tgtEl>
                                          <p:spTgt spid="348"/>
                                        </p:tgtEl>
                                        <p:attrNameLst>
                                          <p:attrName>ppt_x</p:attrName>
                                          <p:attrName>ppt_y</p:attrName>
                                        </p:attrNameLst>
                                      </p:cBhvr>
                                      <p:rCtr x="-7747" y="-4329"/>
                                    </p:animMotion>
                                  </p:childTnLst>
                                </p:cTn>
                              </p:par>
                              <p:par>
                                <p:cTn id="51" presetID="42" presetClass="path" presetSubtype="0" accel="50000" decel="50000" fill="hold" nodeType="withEffect">
                                  <p:stCondLst>
                                    <p:cond delay="0"/>
                                  </p:stCondLst>
                                  <p:childTnLst>
                                    <p:animMotion origin="layout" path="M -2.29167E-6 1.48148E-6 L 0.08685 -0.33403 " pathEditMode="relative" rAng="0" ptsTypes="AA">
                                      <p:cBhvr>
                                        <p:cTn id="52" dur="2000" fill="hold"/>
                                        <p:tgtEl>
                                          <p:spTgt spid="81"/>
                                        </p:tgtEl>
                                        <p:attrNameLst>
                                          <p:attrName>ppt_x</p:attrName>
                                          <p:attrName>ppt_y</p:attrName>
                                        </p:attrNameLst>
                                      </p:cBhvr>
                                      <p:rCtr x="4284" y="-15556"/>
                                    </p:animMotion>
                                  </p:childTnLst>
                                </p:cTn>
                              </p:par>
                              <p:par>
                                <p:cTn id="53" presetID="53" presetClass="exit" presetSubtype="32" fill="hold" nodeType="withEffect">
                                  <p:stCondLst>
                                    <p:cond delay="1500"/>
                                  </p:stCondLst>
                                  <p:childTnLst>
                                    <p:anim calcmode="lin" valueType="num">
                                      <p:cBhvr>
                                        <p:cTn id="54" dur="500"/>
                                        <p:tgtEl>
                                          <p:spTgt spid="81"/>
                                        </p:tgtEl>
                                        <p:attrNameLst>
                                          <p:attrName>ppt_w</p:attrName>
                                        </p:attrNameLst>
                                      </p:cBhvr>
                                      <p:tavLst>
                                        <p:tav tm="0">
                                          <p:val>
                                            <p:strVal val="ppt_w"/>
                                          </p:val>
                                        </p:tav>
                                        <p:tav tm="100000">
                                          <p:val>
                                            <p:fltVal val="0"/>
                                          </p:val>
                                        </p:tav>
                                      </p:tavLst>
                                    </p:anim>
                                    <p:anim calcmode="lin" valueType="num">
                                      <p:cBhvr>
                                        <p:cTn id="55" dur="500"/>
                                        <p:tgtEl>
                                          <p:spTgt spid="81"/>
                                        </p:tgtEl>
                                        <p:attrNameLst>
                                          <p:attrName>ppt_h</p:attrName>
                                        </p:attrNameLst>
                                      </p:cBhvr>
                                      <p:tavLst>
                                        <p:tav tm="0">
                                          <p:val>
                                            <p:strVal val="ppt_h"/>
                                          </p:val>
                                        </p:tav>
                                        <p:tav tm="100000">
                                          <p:val>
                                            <p:fltVal val="0"/>
                                          </p:val>
                                        </p:tav>
                                      </p:tavLst>
                                    </p:anim>
                                    <p:animEffect transition="out" filter="fade">
                                      <p:cBhvr>
                                        <p:cTn id="56" dur="500"/>
                                        <p:tgtEl>
                                          <p:spTgt spid="81"/>
                                        </p:tgtEl>
                                      </p:cBhvr>
                                    </p:animEffect>
                                    <p:set>
                                      <p:cBhvr>
                                        <p:cTn id="57" dur="1" fill="hold">
                                          <p:stCondLst>
                                            <p:cond delay="499"/>
                                          </p:stCondLst>
                                        </p:cTn>
                                        <p:tgtEl>
                                          <p:spTgt spid="81"/>
                                        </p:tgtEl>
                                        <p:attrNameLst>
                                          <p:attrName>style.visibility</p:attrName>
                                        </p:attrNameLst>
                                      </p:cBhvr>
                                      <p:to>
                                        <p:strVal val="hidden"/>
                                      </p:to>
                                    </p:set>
                                  </p:childTnLst>
                                </p:cTn>
                              </p:par>
                              <p:par>
                                <p:cTn id="58" presetID="10" presetClass="exit" presetSubtype="0" fill="hold" nodeType="withEffect">
                                  <p:stCondLst>
                                    <p:cond delay="1500"/>
                                  </p:stCondLst>
                                  <p:childTnLst>
                                    <p:animEffect transition="out" filter="fade">
                                      <p:cBhvr>
                                        <p:cTn id="59" dur="500"/>
                                        <p:tgtEl>
                                          <p:spTgt spid="80"/>
                                        </p:tgtEl>
                                      </p:cBhvr>
                                    </p:animEffect>
                                    <p:set>
                                      <p:cBhvr>
                                        <p:cTn id="60" dur="1" fill="hold">
                                          <p:stCondLst>
                                            <p:cond delay="499"/>
                                          </p:stCondLst>
                                        </p:cTn>
                                        <p:tgtEl>
                                          <p:spTgt spid="80"/>
                                        </p:tgtEl>
                                        <p:attrNameLst>
                                          <p:attrName>style.visibility</p:attrName>
                                        </p:attrNameLst>
                                      </p:cBhvr>
                                      <p:to>
                                        <p:strVal val="hidden"/>
                                      </p:to>
                                    </p:set>
                                  </p:childTnLst>
                                </p:cTn>
                              </p:par>
                            </p:childTnLst>
                          </p:cTn>
                        </p:par>
                        <p:par>
                          <p:cTn id="61" fill="hold">
                            <p:stCondLst>
                              <p:cond delay="2500"/>
                            </p:stCondLst>
                            <p:childTnLst>
                              <p:par>
                                <p:cTn id="62" presetID="10" presetClass="entr" presetSubtype="0" fill="hold" nodeType="afterEffect">
                                  <p:stCondLst>
                                    <p:cond delay="0"/>
                                  </p:stCondLst>
                                  <p:childTnLst>
                                    <p:set>
                                      <p:cBhvr>
                                        <p:cTn id="63" dur="1" fill="hold">
                                          <p:stCondLst>
                                            <p:cond delay="0"/>
                                          </p:stCondLst>
                                        </p:cTn>
                                        <p:tgtEl>
                                          <p:spTgt spid="369"/>
                                        </p:tgtEl>
                                        <p:attrNameLst>
                                          <p:attrName>style.visibility</p:attrName>
                                        </p:attrNameLst>
                                      </p:cBhvr>
                                      <p:to>
                                        <p:strVal val="visible"/>
                                      </p:to>
                                    </p:set>
                                    <p:animEffect transition="in" filter="fade">
                                      <p:cBhvr>
                                        <p:cTn id="64" dur="500"/>
                                        <p:tgtEl>
                                          <p:spTgt spid="369"/>
                                        </p:tgtEl>
                                      </p:cBhvr>
                                    </p:animEffect>
                                  </p:childTnLst>
                                </p:cTn>
                              </p:par>
                              <p:par>
                                <p:cTn id="65"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66" dur="2000" fill="hold"/>
                                        <p:tgtEl>
                                          <p:spTgt spid="369"/>
                                        </p:tgtEl>
                                        <p:attrNameLst>
                                          <p:attrName>ppt_x</p:attrName>
                                          <p:attrName>ppt_y</p:attrName>
                                        </p:attrNameLst>
                                      </p:cBhvr>
                                      <p:rCtr x="10729" y="12106"/>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8.33333E-7 -4.81481E-6 L 0.14479 -0.32731 " pathEditMode="relative" rAng="0" ptsTypes="AA">
                                      <p:cBhvr>
                                        <p:cTn id="70" dur="2000" fill="hold"/>
                                        <p:tgtEl>
                                          <p:spTgt spid="66"/>
                                        </p:tgtEl>
                                        <p:attrNameLst>
                                          <p:attrName>ppt_x</p:attrName>
                                          <p:attrName>ppt_y</p:attrName>
                                        </p:attrNameLst>
                                      </p:cBhvr>
                                      <p:rCtr x="7240" y="-16366"/>
                                    </p:animMotion>
                                  </p:childTnLst>
                                </p:cTn>
                              </p:par>
                              <p:par>
                                <p:cTn id="71" presetID="53" presetClass="exit" presetSubtype="32" fill="hold" grpId="1" nodeType="withEffect">
                                  <p:stCondLst>
                                    <p:cond delay="1000"/>
                                  </p:stCondLst>
                                  <p:childTnLst>
                                    <p:anim calcmode="lin" valueType="num">
                                      <p:cBhvr>
                                        <p:cTn id="72" dur="1000"/>
                                        <p:tgtEl>
                                          <p:spTgt spid="66"/>
                                        </p:tgtEl>
                                        <p:attrNameLst>
                                          <p:attrName>ppt_w</p:attrName>
                                        </p:attrNameLst>
                                      </p:cBhvr>
                                      <p:tavLst>
                                        <p:tav tm="0">
                                          <p:val>
                                            <p:strVal val="ppt_w"/>
                                          </p:val>
                                        </p:tav>
                                        <p:tav tm="100000">
                                          <p:val>
                                            <p:fltVal val="0"/>
                                          </p:val>
                                        </p:tav>
                                      </p:tavLst>
                                    </p:anim>
                                    <p:anim calcmode="lin" valueType="num">
                                      <p:cBhvr>
                                        <p:cTn id="73" dur="1000"/>
                                        <p:tgtEl>
                                          <p:spTgt spid="66"/>
                                        </p:tgtEl>
                                        <p:attrNameLst>
                                          <p:attrName>ppt_h</p:attrName>
                                        </p:attrNameLst>
                                      </p:cBhvr>
                                      <p:tavLst>
                                        <p:tav tm="0">
                                          <p:val>
                                            <p:strVal val="ppt_h"/>
                                          </p:val>
                                        </p:tav>
                                        <p:tav tm="100000">
                                          <p:val>
                                            <p:fltVal val="0"/>
                                          </p:val>
                                        </p:tav>
                                      </p:tavLst>
                                    </p:anim>
                                    <p:animEffect transition="out" filter="fade">
                                      <p:cBhvr>
                                        <p:cTn id="74" dur="1000"/>
                                        <p:tgtEl>
                                          <p:spTgt spid="66"/>
                                        </p:tgtEl>
                                      </p:cBhvr>
                                    </p:animEffect>
                                    <p:set>
                                      <p:cBhvr>
                                        <p:cTn id="75" dur="1" fill="hold">
                                          <p:stCondLst>
                                            <p:cond delay="9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ACR Tasks">
            <a:extLst>
              <a:ext uri="{FF2B5EF4-FFF2-40B4-BE49-F238E27FC236}">
                <a16:creationId xmlns:a16="http://schemas.microsoft.com/office/drawing/2014/main" id="{6F80AB13-542B-4838-8C1E-9C3FA775E8C1}"/>
              </a:ext>
            </a:extLst>
          </p:cNvPr>
          <p:cNvGrpSpPr/>
          <p:nvPr/>
        </p:nvGrpSpPr>
        <p:grpSpPr>
          <a:xfrm>
            <a:off x="5397620" y="2312981"/>
            <a:ext cx="1789192" cy="1804104"/>
            <a:chOff x="8993932" y="1600201"/>
            <a:chExt cx="1183790" cy="1193656"/>
          </a:xfrm>
        </p:grpSpPr>
        <p:grpSp>
          <p:nvGrpSpPr>
            <p:cNvPr id="68" name="ACR Tasks">
              <a:extLst>
                <a:ext uri="{FF2B5EF4-FFF2-40B4-BE49-F238E27FC236}">
                  <a16:creationId xmlns:a16="http://schemas.microsoft.com/office/drawing/2014/main" id="{BC0B4A9E-2ABD-4F1C-B3A3-2478C0823E90}"/>
                </a:ext>
              </a:extLst>
            </p:cNvPr>
            <p:cNvGrpSpPr/>
            <p:nvPr/>
          </p:nvGrpSpPr>
          <p:grpSpPr>
            <a:xfrm>
              <a:off x="8993932" y="1873012"/>
              <a:ext cx="592394" cy="676900"/>
              <a:chOff x="8993932" y="1873012"/>
              <a:chExt cx="592394" cy="676900"/>
            </a:xfrm>
            <a:solidFill>
              <a:schemeClr val="accent1"/>
            </a:solidFill>
          </p:grpSpPr>
          <p:sp>
            <p:nvSpPr>
              <p:cNvPr id="90" name="Freeform: Shape 89">
                <a:extLst>
                  <a:ext uri="{FF2B5EF4-FFF2-40B4-BE49-F238E27FC236}">
                    <a16:creationId xmlns:a16="http://schemas.microsoft.com/office/drawing/2014/main" id="{DEBF6BA1-B933-44AC-BBB7-83FDAAC3C28E}"/>
                  </a:ext>
                </a:extLst>
              </p:cNvPr>
              <p:cNvSpPr/>
              <p:nvPr/>
            </p:nvSpPr>
            <p:spPr>
              <a:xfrm>
                <a:off x="9049401" y="1873012"/>
                <a:ext cx="536926" cy="676900"/>
              </a:xfrm>
              <a:custGeom>
                <a:avLst/>
                <a:gdLst>
                  <a:gd name="connsiteX0" fmla="*/ 0 w 536926"/>
                  <a:gd name="connsiteY0" fmla="*/ 155711 h 676900"/>
                  <a:gd name="connsiteX1" fmla="*/ 97100 w 536926"/>
                  <a:gd name="connsiteY1" fmla="*/ 676901 h 676900"/>
                  <a:gd name="connsiteX2" fmla="*/ 82533 w 536926"/>
                  <a:gd name="connsiteY2" fmla="*/ 269206 h 676900"/>
                  <a:gd name="connsiteX3" fmla="*/ 536926 w 536926"/>
                  <a:gd name="connsiteY3" fmla="*/ 127575 h 676900"/>
                  <a:gd name="connsiteX4" fmla="*/ 494539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0" y="155711"/>
                    </a:moveTo>
                    <a:lnTo>
                      <a:pt x="97100" y="676901"/>
                    </a:lnTo>
                    <a:lnTo>
                      <a:pt x="82533" y="269206"/>
                    </a:lnTo>
                    <a:lnTo>
                      <a:pt x="536926" y="127575"/>
                    </a:lnTo>
                    <a:lnTo>
                      <a:pt x="494539" y="0"/>
                    </a:lnTo>
                    <a:close/>
                  </a:path>
                </a:pathLst>
              </a:custGeom>
              <a:solidFill>
                <a:srgbClr val="0072C6"/>
              </a:solidFill>
              <a:ln w="2419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47D135D-969C-46CF-BA4F-44FB722C877E}"/>
                  </a:ext>
                </a:extLst>
              </p:cNvPr>
              <p:cNvSpPr/>
              <p:nvPr/>
            </p:nvSpPr>
            <p:spPr>
              <a:xfrm>
                <a:off x="9049408" y="1904434"/>
                <a:ext cx="488189" cy="182973"/>
              </a:xfrm>
              <a:custGeom>
                <a:avLst/>
                <a:gdLst>
                  <a:gd name="connsiteX0" fmla="*/ 24353 w 488189"/>
                  <a:gd name="connsiteY0" fmla="*/ 182974 h 182973"/>
                  <a:gd name="connsiteX1" fmla="*/ 1064 w 488189"/>
                  <a:gd name="connsiteY1" fmla="*/ 165678 h 182973"/>
                  <a:gd name="connsiteX2" fmla="*/ 17264 w 488189"/>
                  <a:gd name="connsiteY2" fmla="*/ 135227 h 182973"/>
                  <a:gd name="connsiteX3" fmla="*/ 456724 w 488189"/>
                  <a:gd name="connsiteY3" fmla="*/ 1075 h 182973"/>
                  <a:gd name="connsiteX4" fmla="*/ 487126 w 488189"/>
                  <a:gd name="connsiteY4" fmla="*/ 17299 h 182973"/>
                  <a:gd name="connsiteX5" fmla="*/ 470926 w 488189"/>
                  <a:gd name="connsiteY5" fmla="*/ 47749 h 182973"/>
                  <a:gd name="connsiteX6" fmla="*/ 31466 w 488189"/>
                  <a:gd name="connsiteY6" fmla="*/ 181902 h 182973"/>
                  <a:gd name="connsiteX7" fmla="*/ 24353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24353" y="182974"/>
                    </a:moveTo>
                    <a:cubicBezTo>
                      <a:pt x="13926" y="182974"/>
                      <a:pt x="4255" y="176201"/>
                      <a:pt x="1064" y="165678"/>
                    </a:cubicBezTo>
                    <a:cubicBezTo>
                      <a:pt x="-2858" y="152791"/>
                      <a:pt x="4401" y="139149"/>
                      <a:pt x="17264" y="135227"/>
                    </a:cubicBezTo>
                    <a:lnTo>
                      <a:pt x="456724" y="1075"/>
                    </a:lnTo>
                    <a:cubicBezTo>
                      <a:pt x="469562" y="-2872"/>
                      <a:pt x="483204" y="4388"/>
                      <a:pt x="487126" y="17299"/>
                    </a:cubicBezTo>
                    <a:cubicBezTo>
                      <a:pt x="491048" y="30185"/>
                      <a:pt x="483789" y="43827"/>
                      <a:pt x="470926" y="47749"/>
                    </a:cubicBezTo>
                    <a:lnTo>
                      <a:pt x="31466" y="181902"/>
                    </a:lnTo>
                    <a:cubicBezTo>
                      <a:pt x="29103" y="182632"/>
                      <a:pt x="26691" y="182974"/>
                      <a:pt x="24353" y="182974"/>
                    </a:cubicBezTo>
                    <a:close/>
                  </a:path>
                </a:pathLst>
              </a:custGeom>
              <a:solidFill>
                <a:srgbClr val="59B4D9"/>
              </a:solidFill>
              <a:ln w="24194" cap="flat">
                <a:noFill/>
                <a:prstDash val="solid"/>
                <a:miter/>
              </a:ln>
            </p:spPr>
            <p:txBody>
              <a:bodyPr rtlCol="0" anchor="ctr"/>
              <a:lstStyle/>
              <a:p>
                <a:endParaRPr lang="en-US"/>
              </a:p>
            </p:txBody>
          </p:sp>
          <p:grpSp>
            <p:nvGrpSpPr>
              <p:cNvPr id="92" name="ACR Tasks">
                <a:extLst>
                  <a:ext uri="{FF2B5EF4-FFF2-40B4-BE49-F238E27FC236}">
                    <a16:creationId xmlns:a16="http://schemas.microsoft.com/office/drawing/2014/main" id="{A7D4DD58-067C-4A5A-B2D8-3DDBBC483792}"/>
                  </a:ext>
                </a:extLst>
              </p:cNvPr>
              <p:cNvGrpSpPr/>
              <p:nvPr/>
            </p:nvGrpSpPr>
            <p:grpSpPr>
              <a:xfrm>
                <a:off x="8993932" y="1980904"/>
                <a:ext cx="203360" cy="203360"/>
                <a:chOff x="8993932" y="1980904"/>
                <a:chExt cx="203360" cy="203360"/>
              </a:xfrm>
              <a:solidFill>
                <a:schemeClr val="accent1"/>
              </a:solidFill>
            </p:grpSpPr>
            <p:sp>
              <p:nvSpPr>
                <p:cNvPr id="94" name="Freeform: Shape 93">
                  <a:extLst>
                    <a:ext uri="{FF2B5EF4-FFF2-40B4-BE49-F238E27FC236}">
                      <a16:creationId xmlns:a16="http://schemas.microsoft.com/office/drawing/2014/main" id="{111E950A-2D28-4F67-80F7-8274BBE68099}"/>
                    </a:ext>
                  </a:extLst>
                </p:cNvPr>
                <p:cNvSpPr/>
                <p:nvPr/>
              </p:nvSpPr>
              <p:spPr>
                <a:xfrm>
                  <a:off x="9018292"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9FD9DFE-BFF1-4802-AEA6-6E33346B3A38}"/>
                    </a:ext>
                  </a:extLst>
                </p:cNvPr>
                <p:cNvSpPr/>
                <p:nvPr/>
              </p:nvSpPr>
              <p:spPr>
                <a:xfrm>
                  <a:off x="8993932"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9001"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58"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93" name="Freeform: Shape 92">
                <a:extLst>
                  <a:ext uri="{FF2B5EF4-FFF2-40B4-BE49-F238E27FC236}">
                    <a16:creationId xmlns:a16="http://schemas.microsoft.com/office/drawing/2014/main" id="{A8506DEC-277A-449F-93EE-2718B0C58999}"/>
                  </a:ext>
                </a:extLst>
              </p:cNvPr>
              <p:cNvSpPr/>
              <p:nvPr/>
            </p:nvSpPr>
            <p:spPr>
              <a:xfrm rot="-4972627">
                <a:off x="9046154" y="203310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1" y="98953"/>
                      <a:pt x="0" y="76802"/>
                      <a:pt x="0" y="49477"/>
                    </a:cubicBezTo>
                    <a:cubicBezTo>
                      <a:pt x="0" y="22151"/>
                      <a:pt x="22151"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grpSp>
          <p:nvGrpSpPr>
            <p:cNvPr id="69" name="ACR Tasks">
              <a:extLst>
                <a:ext uri="{FF2B5EF4-FFF2-40B4-BE49-F238E27FC236}">
                  <a16:creationId xmlns:a16="http://schemas.microsoft.com/office/drawing/2014/main" id="{8464257C-3548-4BE2-A94D-B403689D4F3E}"/>
                </a:ext>
              </a:extLst>
            </p:cNvPr>
            <p:cNvGrpSpPr/>
            <p:nvPr/>
          </p:nvGrpSpPr>
          <p:grpSpPr>
            <a:xfrm>
              <a:off x="9585328" y="1873012"/>
              <a:ext cx="592394" cy="676900"/>
              <a:chOff x="9585328" y="1873012"/>
              <a:chExt cx="592394" cy="676900"/>
            </a:xfrm>
            <a:solidFill>
              <a:schemeClr val="accent1"/>
            </a:solidFill>
          </p:grpSpPr>
          <p:sp>
            <p:nvSpPr>
              <p:cNvPr id="84" name="Freeform: Shape 83">
                <a:extLst>
                  <a:ext uri="{FF2B5EF4-FFF2-40B4-BE49-F238E27FC236}">
                    <a16:creationId xmlns:a16="http://schemas.microsoft.com/office/drawing/2014/main" id="{E33047AE-8B62-49C2-A201-39DA4CA61F57}"/>
                  </a:ext>
                </a:extLst>
              </p:cNvPr>
              <p:cNvSpPr/>
              <p:nvPr/>
            </p:nvSpPr>
            <p:spPr>
              <a:xfrm>
                <a:off x="9585328" y="1873012"/>
                <a:ext cx="536926" cy="676900"/>
              </a:xfrm>
              <a:custGeom>
                <a:avLst/>
                <a:gdLst>
                  <a:gd name="connsiteX0" fmla="*/ 536926 w 536926"/>
                  <a:gd name="connsiteY0" fmla="*/ 155711 h 676900"/>
                  <a:gd name="connsiteX1" fmla="*/ 439826 w 536926"/>
                  <a:gd name="connsiteY1" fmla="*/ 676901 h 676900"/>
                  <a:gd name="connsiteX2" fmla="*/ 454393 w 536926"/>
                  <a:gd name="connsiteY2" fmla="*/ 269206 h 676900"/>
                  <a:gd name="connsiteX3" fmla="*/ 0 w 536926"/>
                  <a:gd name="connsiteY3" fmla="*/ 127575 h 676900"/>
                  <a:gd name="connsiteX4" fmla="*/ 42411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536926" y="155711"/>
                    </a:moveTo>
                    <a:lnTo>
                      <a:pt x="439826" y="676901"/>
                    </a:lnTo>
                    <a:lnTo>
                      <a:pt x="454393" y="269206"/>
                    </a:lnTo>
                    <a:lnTo>
                      <a:pt x="0" y="127575"/>
                    </a:lnTo>
                    <a:lnTo>
                      <a:pt x="42411" y="0"/>
                    </a:lnTo>
                    <a:close/>
                  </a:path>
                </a:pathLst>
              </a:custGeom>
              <a:solidFill>
                <a:srgbClr val="0072C6"/>
              </a:solidFill>
              <a:ln w="2419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A4B9CDD-166B-4693-BAD4-C6836C5DC690}"/>
                  </a:ext>
                </a:extLst>
              </p:cNvPr>
              <p:cNvSpPr/>
              <p:nvPr/>
            </p:nvSpPr>
            <p:spPr>
              <a:xfrm>
                <a:off x="9634057" y="1904434"/>
                <a:ext cx="488189" cy="182973"/>
              </a:xfrm>
              <a:custGeom>
                <a:avLst/>
                <a:gdLst>
                  <a:gd name="connsiteX0" fmla="*/ 463837 w 488189"/>
                  <a:gd name="connsiteY0" fmla="*/ 182974 h 182973"/>
                  <a:gd name="connsiteX1" fmla="*/ 487126 w 488189"/>
                  <a:gd name="connsiteY1" fmla="*/ 165678 h 182973"/>
                  <a:gd name="connsiteX2" fmla="*/ 470926 w 488189"/>
                  <a:gd name="connsiteY2" fmla="*/ 135227 h 182973"/>
                  <a:gd name="connsiteX3" fmla="*/ 31466 w 488189"/>
                  <a:gd name="connsiteY3" fmla="*/ 1075 h 182973"/>
                  <a:gd name="connsiteX4" fmla="*/ 1064 w 488189"/>
                  <a:gd name="connsiteY4" fmla="*/ 17299 h 182973"/>
                  <a:gd name="connsiteX5" fmla="*/ 17264 w 488189"/>
                  <a:gd name="connsiteY5" fmla="*/ 47749 h 182973"/>
                  <a:gd name="connsiteX6" fmla="*/ 456724 w 488189"/>
                  <a:gd name="connsiteY6" fmla="*/ 181902 h 182973"/>
                  <a:gd name="connsiteX7" fmla="*/ 463837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463837" y="182974"/>
                    </a:moveTo>
                    <a:cubicBezTo>
                      <a:pt x="474264" y="182974"/>
                      <a:pt x="483935" y="176201"/>
                      <a:pt x="487126" y="165678"/>
                    </a:cubicBezTo>
                    <a:cubicBezTo>
                      <a:pt x="491048" y="152791"/>
                      <a:pt x="483789" y="139149"/>
                      <a:pt x="470926" y="135227"/>
                    </a:cubicBezTo>
                    <a:lnTo>
                      <a:pt x="31466" y="1075"/>
                    </a:lnTo>
                    <a:cubicBezTo>
                      <a:pt x="18628" y="-2872"/>
                      <a:pt x="4986" y="4388"/>
                      <a:pt x="1064" y="17299"/>
                    </a:cubicBezTo>
                    <a:cubicBezTo>
                      <a:pt x="-2858" y="30185"/>
                      <a:pt x="4401" y="43827"/>
                      <a:pt x="17264" y="47749"/>
                    </a:cubicBezTo>
                    <a:lnTo>
                      <a:pt x="456724" y="181902"/>
                    </a:lnTo>
                    <a:cubicBezTo>
                      <a:pt x="459112" y="182632"/>
                      <a:pt x="461499" y="182974"/>
                      <a:pt x="463837" y="182974"/>
                    </a:cubicBezTo>
                    <a:close/>
                  </a:path>
                </a:pathLst>
              </a:custGeom>
              <a:solidFill>
                <a:srgbClr val="59B4D9"/>
              </a:solidFill>
              <a:ln w="24194" cap="flat">
                <a:noFill/>
                <a:prstDash val="solid"/>
                <a:miter/>
              </a:ln>
            </p:spPr>
            <p:txBody>
              <a:bodyPr rtlCol="0" anchor="ctr"/>
              <a:lstStyle/>
              <a:p>
                <a:endParaRPr lang="en-US"/>
              </a:p>
            </p:txBody>
          </p:sp>
          <p:grpSp>
            <p:nvGrpSpPr>
              <p:cNvPr id="86" name="ACR Tasks">
                <a:extLst>
                  <a:ext uri="{FF2B5EF4-FFF2-40B4-BE49-F238E27FC236}">
                    <a16:creationId xmlns:a16="http://schemas.microsoft.com/office/drawing/2014/main" id="{0C6021BB-B0F7-4293-B9F9-B9E14FB3DA4F}"/>
                  </a:ext>
                </a:extLst>
              </p:cNvPr>
              <p:cNvGrpSpPr/>
              <p:nvPr/>
            </p:nvGrpSpPr>
            <p:grpSpPr>
              <a:xfrm>
                <a:off x="9974363" y="1980904"/>
                <a:ext cx="203360" cy="203360"/>
                <a:chOff x="9974363" y="1980904"/>
                <a:chExt cx="203360" cy="203360"/>
              </a:xfrm>
              <a:solidFill>
                <a:schemeClr val="accent1"/>
              </a:solidFill>
            </p:grpSpPr>
            <p:sp>
              <p:nvSpPr>
                <p:cNvPr id="88" name="Freeform: Shape 87">
                  <a:extLst>
                    <a:ext uri="{FF2B5EF4-FFF2-40B4-BE49-F238E27FC236}">
                      <a16:creationId xmlns:a16="http://schemas.microsoft.com/office/drawing/2014/main" id="{D8F000BB-3D88-49BB-8AC4-66C4EC3377B2}"/>
                    </a:ext>
                  </a:extLst>
                </p:cNvPr>
                <p:cNvSpPr/>
                <p:nvPr/>
              </p:nvSpPr>
              <p:spPr>
                <a:xfrm>
                  <a:off x="9998723"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8F69F32-8353-4912-9E87-2571944D7DB6}"/>
                    </a:ext>
                  </a:extLst>
                </p:cNvPr>
                <p:cNvSpPr/>
                <p:nvPr/>
              </p:nvSpPr>
              <p:spPr>
                <a:xfrm>
                  <a:off x="9974363"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8976"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33"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87" name="Freeform: Shape 86">
                <a:extLst>
                  <a:ext uri="{FF2B5EF4-FFF2-40B4-BE49-F238E27FC236}">
                    <a16:creationId xmlns:a16="http://schemas.microsoft.com/office/drawing/2014/main" id="{1AA4E201-BE55-4397-86D2-35B10F6FEB31}"/>
                  </a:ext>
                </a:extLst>
              </p:cNvPr>
              <p:cNvSpPr/>
              <p:nvPr/>
            </p:nvSpPr>
            <p:spPr>
              <a:xfrm rot="-427373">
                <a:off x="10026579" y="203313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2" y="98953"/>
                      <a:pt x="0" y="76802"/>
                      <a:pt x="0" y="49477"/>
                    </a:cubicBezTo>
                    <a:cubicBezTo>
                      <a:pt x="0" y="22151"/>
                      <a:pt x="22152"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sp>
          <p:nvSpPr>
            <p:cNvPr id="70" name="Freeform: Shape 69">
              <a:extLst>
                <a:ext uri="{FF2B5EF4-FFF2-40B4-BE49-F238E27FC236}">
                  <a16:creationId xmlns:a16="http://schemas.microsoft.com/office/drawing/2014/main" id="{562FC42D-324A-444E-A572-D5C25DD788B1}"/>
                </a:ext>
              </a:extLst>
            </p:cNvPr>
            <p:cNvSpPr/>
            <p:nvPr/>
          </p:nvSpPr>
          <p:spPr>
            <a:xfrm>
              <a:off x="9514123" y="1600201"/>
              <a:ext cx="142215" cy="277171"/>
            </a:xfrm>
            <a:custGeom>
              <a:avLst/>
              <a:gdLst>
                <a:gd name="connsiteX0" fmla="*/ 0 w 142215"/>
                <a:gd name="connsiteY0" fmla="*/ 0 h 277171"/>
                <a:gd name="connsiteX1" fmla="*/ 142216 w 142215"/>
                <a:gd name="connsiteY1" fmla="*/ 0 h 277171"/>
                <a:gd name="connsiteX2" fmla="*/ 142216 w 142215"/>
                <a:gd name="connsiteY2" fmla="*/ 277172 h 277171"/>
                <a:gd name="connsiteX3" fmla="*/ 0 w 142215"/>
                <a:gd name="connsiteY3" fmla="*/ 277172 h 277171"/>
              </a:gdLst>
              <a:ahLst/>
              <a:cxnLst>
                <a:cxn ang="0">
                  <a:pos x="connsiteX0" y="connsiteY0"/>
                </a:cxn>
                <a:cxn ang="0">
                  <a:pos x="connsiteX1" y="connsiteY1"/>
                </a:cxn>
                <a:cxn ang="0">
                  <a:pos x="connsiteX2" y="connsiteY2"/>
                </a:cxn>
                <a:cxn ang="0">
                  <a:pos x="connsiteX3" y="connsiteY3"/>
                </a:cxn>
              </a:cxnLst>
              <a:rect l="l" t="t" r="r" b="b"/>
              <a:pathLst>
                <a:path w="142215" h="277171">
                  <a:moveTo>
                    <a:pt x="0" y="0"/>
                  </a:moveTo>
                  <a:lnTo>
                    <a:pt x="142216" y="0"/>
                  </a:lnTo>
                  <a:lnTo>
                    <a:pt x="142216" y="277172"/>
                  </a:lnTo>
                  <a:lnTo>
                    <a:pt x="0" y="277172"/>
                  </a:lnTo>
                  <a:close/>
                </a:path>
              </a:pathLst>
            </a:custGeom>
            <a:solidFill>
              <a:srgbClr val="0072C6"/>
            </a:solidFill>
            <a:ln w="2419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D6B6051-A8A8-4B44-8771-A77FFBA48C5F}"/>
                </a:ext>
              </a:extLst>
            </p:cNvPr>
            <p:cNvSpPr/>
            <p:nvPr/>
          </p:nvSpPr>
          <p:spPr>
            <a:xfrm>
              <a:off x="9585328" y="1600201"/>
              <a:ext cx="48891" cy="290204"/>
            </a:xfrm>
            <a:custGeom>
              <a:avLst/>
              <a:gdLst>
                <a:gd name="connsiteX0" fmla="*/ 0 w 48891"/>
                <a:gd name="connsiteY0" fmla="*/ 0 h 290204"/>
                <a:gd name="connsiteX1" fmla="*/ 48891 w 48891"/>
                <a:gd name="connsiteY1" fmla="*/ 0 h 290204"/>
                <a:gd name="connsiteX2" fmla="*/ 48891 w 48891"/>
                <a:gd name="connsiteY2" fmla="*/ 290205 h 290204"/>
                <a:gd name="connsiteX3" fmla="*/ 0 w 48891"/>
                <a:gd name="connsiteY3" fmla="*/ 290205 h 290204"/>
              </a:gdLst>
              <a:ahLst/>
              <a:cxnLst>
                <a:cxn ang="0">
                  <a:pos x="connsiteX0" y="connsiteY0"/>
                </a:cxn>
                <a:cxn ang="0">
                  <a:pos x="connsiteX1" y="connsiteY1"/>
                </a:cxn>
                <a:cxn ang="0">
                  <a:pos x="connsiteX2" y="connsiteY2"/>
                </a:cxn>
                <a:cxn ang="0">
                  <a:pos x="connsiteX3" y="connsiteY3"/>
                </a:cxn>
              </a:cxnLst>
              <a:rect l="l" t="t" r="r" b="b"/>
              <a:pathLst>
                <a:path w="48891" h="290204">
                  <a:moveTo>
                    <a:pt x="0" y="0"/>
                  </a:moveTo>
                  <a:lnTo>
                    <a:pt x="48891" y="0"/>
                  </a:lnTo>
                  <a:lnTo>
                    <a:pt x="48891" y="290205"/>
                  </a:lnTo>
                  <a:lnTo>
                    <a:pt x="0" y="290205"/>
                  </a:lnTo>
                  <a:close/>
                </a:path>
              </a:pathLst>
            </a:custGeom>
            <a:solidFill>
              <a:srgbClr val="59B4D9"/>
            </a:solidFill>
            <a:ln w="2419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77EF377-1541-4768-8190-D8553747F56E}"/>
                </a:ext>
              </a:extLst>
            </p:cNvPr>
            <p:cNvSpPr/>
            <p:nvPr/>
          </p:nvSpPr>
          <p:spPr>
            <a:xfrm>
              <a:off x="9149156" y="2209209"/>
              <a:ext cx="874658" cy="584648"/>
            </a:xfrm>
            <a:custGeom>
              <a:avLst/>
              <a:gdLst>
                <a:gd name="connsiteX0" fmla="*/ 0 w 874658"/>
                <a:gd name="connsiteY0" fmla="*/ 0 h 584648"/>
                <a:gd name="connsiteX1" fmla="*/ 874658 w 874658"/>
                <a:gd name="connsiteY1" fmla="*/ 0 h 584648"/>
                <a:gd name="connsiteX2" fmla="*/ 874658 w 874658"/>
                <a:gd name="connsiteY2" fmla="*/ 584648 h 584648"/>
                <a:gd name="connsiteX3" fmla="*/ 0 w 874658"/>
                <a:gd name="connsiteY3" fmla="*/ 584648 h 584648"/>
              </a:gdLst>
              <a:ahLst/>
              <a:cxnLst>
                <a:cxn ang="0">
                  <a:pos x="connsiteX0" y="connsiteY0"/>
                </a:cxn>
                <a:cxn ang="0">
                  <a:pos x="connsiteX1" y="connsiteY1"/>
                </a:cxn>
                <a:cxn ang="0">
                  <a:pos x="connsiteX2" y="connsiteY2"/>
                </a:cxn>
                <a:cxn ang="0">
                  <a:pos x="connsiteX3" y="connsiteY3"/>
                </a:cxn>
              </a:cxnLst>
              <a:rect l="l" t="t" r="r" b="b"/>
              <a:pathLst>
                <a:path w="874658" h="584648">
                  <a:moveTo>
                    <a:pt x="0" y="0"/>
                  </a:moveTo>
                  <a:lnTo>
                    <a:pt x="874658" y="0"/>
                  </a:lnTo>
                  <a:lnTo>
                    <a:pt x="874658" y="584648"/>
                  </a:lnTo>
                  <a:lnTo>
                    <a:pt x="0" y="584648"/>
                  </a:lnTo>
                  <a:close/>
                </a:path>
              </a:pathLst>
            </a:custGeom>
            <a:solidFill>
              <a:srgbClr val="A0A1A2"/>
            </a:solidFill>
            <a:ln w="2419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45DCA81-A9F7-470E-8E21-A817DA8D778C}"/>
                </a:ext>
              </a:extLst>
            </p:cNvPr>
            <p:cNvSpPr/>
            <p:nvPr/>
          </p:nvSpPr>
          <p:spPr>
            <a:xfrm>
              <a:off x="9195563" y="2298685"/>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F7169A7-3225-4A7E-8278-2BF6A63208D3}"/>
                </a:ext>
              </a:extLst>
            </p:cNvPr>
            <p:cNvSpPr/>
            <p:nvPr/>
          </p:nvSpPr>
          <p:spPr>
            <a:xfrm>
              <a:off x="9487887" y="2287552"/>
              <a:ext cx="48720" cy="408863"/>
            </a:xfrm>
            <a:custGeom>
              <a:avLst/>
              <a:gdLst>
                <a:gd name="connsiteX0" fmla="*/ 0 w 48720"/>
                <a:gd name="connsiteY0" fmla="*/ 0 h 408863"/>
                <a:gd name="connsiteX1" fmla="*/ 48721 w 48720"/>
                <a:gd name="connsiteY1" fmla="*/ 0 h 408863"/>
                <a:gd name="connsiteX2" fmla="*/ 48721 w 48720"/>
                <a:gd name="connsiteY2" fmla="*/ 408864 h 408863"/>
                <a:gd name="connsiteX3" fmla="*/ 0 w 48720"/>
                <a:gd name="connsiteY3" fmla="*/ 408864 h 408863"/>
              </a:gdLst>
              <a:ahLst/>
              <a:cxnLst>
                <a:cxn ang="0">
                  <a:pos x="connsiteX0" y="connsiteY0"/>
                </a:cxn>
                <a:cxn ang="0">
                  <a:pos x="connsiteX1" y="connsiteY1"/>
                </a:cxn>
                <a:cxn ang="0">
                  <a:pos x="connsiteX2" y="connsiteY2"/>
                </a:cxn>
                <a:cxn ang="0">
                  <a:pos x="connsiteX3" y="connsiteY3"/>
                </a:cxn>
              </a:cxnLst>
              <a:rect l="l" t="t" r="r" b="b"/>
              <a:pathLst>
                <a:path w="48720" h="408863">
                  <a:moveTo>
                    <a:pt x="0" y="0"/>
                  </a:moveTo>
                  <a:lnTo>
                    <a:pt x="48721" y="0"/>
                  </a:lnTo>
                  <a:lnTo>
                    <a:pt x="48721" y="408864"/>
                  </a:lnTo>
                  <a:lnTo>
                    <a:pt x="0" y="408864"/>
                  </a:lnTo>
                  <a:close/>
                </a:path>
              </a:pathLst>
            </a:custGeom>
            <a:solidFill>
              <a:srgbClr val="7A7A7A">
                <a:alpha val="50000"/>
              </a:srgbClr>
            </a:solidFill>
            <a:ln w="2419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5BC79F6-0F95-46B7-966F-6B2B9CEF3EC1}"/>
                </a:ext>
              </a:extLst>
            </p:cNvPr>
            <p:cNvSpPr/>
            <p:nvPr/>
          </p:nvSpPr>
          <p:spPr>
            <a:xfrm>
              <a:off x="9341725" y="2282290"/>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099DF1C-4D15-4666-B237-DCDF38ED48CF}"/>
                </a:ext>
              </a:extLst>
            </p:cNvPr>
            <p:cNvSpPr/>
            <p:nvPr/>
          </p:nvSpPr>
          <p:spPr>
            <a:xfrm>
              <a:off x="9634049" y="2282290"/>
              <a:ext cx="48720" cy="430374"/>
            </a:xfrm>
            <a:custGeom>
              <a:avLst/>
              <a:gdLst>
                <a:gd name="connsiteX0" fmla="*/ 0 w 48720"/>
                <a:gd name="connsiteY0" fmla="*/ 0 h 430374"/>
                <a:gd name="connsiteX1" fmla="*/ 48721 w 48720"/>
                <a:gd name="connsiteY1" fmla="*/ 0 h 430374"/>
                <a:gd name="connsiteX2" fmla="*/ 48721 w 48720"/>
                <a:gd name="connsiteY2" fmla="*/ 430374 h 430374"/>
                <a:gd name="connsiteX3" fmla="*/ 0 w 48720"/>
                <a:gd name="connsiteY3" fmla="*/ 430374 h 430374"/>
              </a:gdLst>
              <a:ahLst/>
              <a:cxnLst>
                <a:cxn ang="0">
                  <a:pos x="connsiteX0" y="connsiteY0"/>
                </a:cxn>
                <a:cxn ang="0">
                  <a:pos x="connsiteX1" y="connsiteY1"/>
                </a:cxn>
                <a:cxn ang="0">
                  <a:pos x="connsiteX2" y="connsiteY2"/>
                </a:cxn>
                <a:cxn ang="0">
                  <a:pos x="connsiteX3" y="connsiteY3"/>
                </a:cxn>
              </a:cxnLst>
              <a:rect l="l" t="t" r="r" b="b"/>
              <a:pathLst>
                <a:path w="48720" h="430374">
                  <a:moveTo>
                    <a:pt x="0" y="0"/>
                  </a:moveTo>
                  <a:lnTo>
                    <a:pt x="48721" y="0"/>
                  </a:lnTo>
                  <a:lnTo>
                    <a:pt x="48721" y="430374"/>
                  </a:lnTo>
                  <a:lnTo>
                    <a:pt x="0" y="430374"/>
                  </a:lnTo>
                  <a:close/>
                </a:path>
              </a:pathLst>
            </a:custGeom>
            <a:solidFill>
              <a:srgbClr val="7A7A7A">
                <a:alpha val="50000"/>
              </a:srgbClr>
            </a:solidFill>
            <a:ln w="2419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FB1CF0C-2FC1-41A8-B0D8-C3D8EC200E06}"/>
                </a:ext>
              </a:extLst>
            </p:cNvPr>
            <p:cNvSpPr/>
            <p:nvPr/>
          </p:nvSpPr>
          <p:spPr>
            <a:xfrm>
              <a:off x="9780211"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2233256-064B-47C6-80DA-502BCAF4FFCE}"/>
                </a:ext>
              </a:extLst>
            </p:cNvPr>
            <p:cNvSpPr/>
            <p:nvPr/>
          </p:nvSpPr>
          <p:spPr>
            <a:xfrm>
              <a:off x="9926373"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6839E78-4AFF-4190-A46E-14BDA42F32E5}"/>
                </a:ext>
              </a:extLst>
            </p:cNvPr>
            <p:cNvSpPr/>
            <p:nvPr/>
          </p:nvSpPr>
          <p:spPr>
            <a:xfrm>
              <a:off x="9196951" y="2257930"/>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59C3D04-AD36-4A23-82AF-CDB90F526265}"/>
                </a:ext>
              </a:extLst>
            </p:cNvPr>
            <p:cNvSpPr/>
            <p:nvPr/>
          </p:nvSpPr>
          <p:spPr>
            <a:xfrm>
              <a:off x="9196951" y="2696416"/>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71EB48B-48B4-4B82-A2DB-3C4ED67DA604}"/>
                </a:ext>
              </a:extLst>
            </p:cNvPr>
            <p:cNvSpPr/>
            <p:nvPr/>
          </p:nvSpPr>
          <p:spPr>
            <a:xfrm>
              <a:off x="9409958" y="1745291"/>
              <a:ext cx="337293" cy="337293"/>
            </a:xfrm>
            <a:custGeom>
              <a:avLst/>
              <a:gdLst>
                <a:gd name="connsiteX0" fmla="*/ 337293 w 337293"/>
                <a:gd name="connsiteY0" fmla="*/ 168647 h 337293"/>
                <a:gd name="connsiteX1" fmla="*/ 168647 w 337293"/>
                <a:gd name="connsiteY1" fmla="*/ 337293 h 337293"/>
                <a:gd name="connsiteX2" fmla="*/ 0 w 337293"/>
                <a:gd name="connsiteY2" fmla="*/ 168647 h 337293"/>
                <a:gd name="connsiteX3" fmla="*/ 168647 w 337293"/>
                <a:gd name="connsiteY3" fmla="*/ 0 h 337293"/>
                <a:gd name="connsiteX4" fmla="*/ 337293 w 337293"/>
                <a:gd name="connsiteY4" fmla="*/ 168647 h 337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93" h="337293">
                  <a:moveTo>
                    <a:pt x="337293" y="168647"/>
                  </a:moveTo>
                  <a:cubicBezTo>
                    <a:pt x="337293" y="261788"/>
                    <a:pt x="261788" y="337293"/>
                    <a:pt x="168647" y="337293"/>
                  </a:cubicBezTo>
                  <a:cubicBezTo>
                    <a:pt x="75506" y="337293"/>
                    <a:pt x="0" y="261788"/>
                    <a:pt x="0" y="168647"/>
                  </a:cubicBezTo>
                  <a:cubicBezTo>
                    <a:pt x="0" y="75506"/>
                    <a:pt x="75506" y="0"/>
                    <a:pt x="168647" y="0"/>
                  </a:cubicBezTo>
                  <a:cubicBezTo>
                    <a:pt x="261788" y="0"/>
                    <a:pt x="337293" y="75506"/>
                    <a:pt x="337293" y="168647"/>
                  </a:cubicBezTo>
                  <a:close/>
                </a:path>
              </a:pathLst>
            </a:custGeom>
            <a:solidFill>
              <a:srgbClr val="FFFFFF"/>
            </a:solidFill>
            <a:ln w="2419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54598AA-DA18-41CB-B4F9-0E0EDF5FA9B0}"/>
                </a:ext>
              </a:extLst>
            </p:cNvPr>
            <p:cNvSpPr/>
            <p:nvPr/>
          </p:nvSpPr>
          <p:spPr>
            <a:xfrm>
              <a:off x="9408082" y="1743415"/>
              <a:ext cx="341044" cy="341044"/>
            </a:xfrm>
            <a:custGeom>
              <a:avLst/>
              <a:gdLst>
                <a:gd name="connsiteX0" fmla="*/ 341045 w 341044"/>
                <a:gd name="connsiteY0" fmla="*/ 170522 h 341044"/>
                <a:gd name="connsiteX1" fmla="*/ 170522 w 341044"/>
                <a:gd name="connsiteY1" fmla="*/ 341045 h 341044"/>
                <a:gd name="connsiteX2" fmla="*/ 0 w 341044"/>
                <a:gd name="connsiteY2" fmla="*/ 170522 h 341044"/>
                <a:gd name="connsiteX3" fmla="*/ 170522 w 341044"/>
                <a:gd name="connsiteY3" fmla="*/ 0 h 341044"/>
                <a:gd name="connsiteX4" fmla="*/ 341045 w 341044"/>
                <a:gd name="connsiteY4" fmla="*/ 170522 h 34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44" h="341044">
                  <a:moveTo>
                    <a:pt x="341045" y="170522"/>
                  </a:moveTo>
                  <a:cubicBezTo>
                    <a:pt x="341045" y="264699"/>
                    <a:pt x="264699" y="341045"/>
                    <a:pt x="170522" y="341045"/>
                  </a:cubicBezTo>
                  <a:cubicBezTo>
                    <a:pt x="76345" y="341045"/>
                    <a:pt x="0" y="264699"/>
                    <a:pt x="0" y="170522"/>
                  </a:cubicBezTo>
                  <a:cubicBezTo>
                    <a:pt x="0" y="76345"/>
                    <a:pt x="76345" y="0"/>
                    <a:pt x="170522" y="0"/>
                  </a:cubicBezTo>
                  <a:cubicBezTo>
                    <a:pt x="264699" y="0"/>
                    <a:pt x="341045" y="76345"/>
                    <a:pt x="341045" y="170522"/>
                  </a:cubicBezTo>
                  <a:close/>
                </a:path>
              </a:pathLst>
            </a:custGeom>
            <a:solidFill>
              <a:srgbClr val="7FBA00"/>
            </a:solidFill>
            <a:ln w="2419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46DE2BE-EB2A-485E-9DDA-654A707F9545}"/>
                </a:ext>
              </a:extLst>
            </p:cNvPr>
            <p:cNvSpPr/>
            <p:nvPr/>
          </p:nvSpPr>
          <p:spPr>
            <a:xfrm>
              <a:off x="9449397" y="1782830"/>
              <a:ext cx="261410" cy="261459"/>
            </a:xfrm>
            <a:custGeom>
              <a:avLst/>
              <a:gdLst>
                <a:gd name="connsiteX0" fmla="*/ 24 w 261410"/>
                <a:gd name="connsiteY0" fmla="*/ 227915 h 261459"/>
                <a:gd name="connsiteX1" fmla="*/ 24 w 261410"/>
                <a:gd name="connsiteY1" fmla="*/ 228768 h 261459"/>
                <a:gd name="connsiteX2" fmla="*/ 682 w 261410"/>
                <a:gd name="connsiteY2" fmla="*/ 228768 h 261459"/>
                <a:gd name="connsiteX3" fmla="*/ 24 w 261410"/>
                <a:gd name="connsiteY3" fmla="*/ 227915 h 261459"/>
                <a:gd name="connsiteX4" fmla="*/ 130742 w 261410"/>
                <a:gd name="connsiteY4" fmla="*/ 98050 h 261459"/>
                <a:gd name="connsiteX5" fmla="*/ 98050 w 261410"/>
                <a:gd name="connsiteY5" fmla="*/ 130742 h 261459"/>
                <a:gd name="connsiteX6" fmla="*/ 130742 w 261410"/>
                <a:gd name="connsiteY6" fmla="*/ 163434 h 261459"/>
                <a:gd name="connsiteX7" fmla="*/ 163434 w 261410"/>
                <a:gd name="connsiteY7" fmla="*/ 130742 h 261459"/>
                <a:gd name="connsiteX8" fmla="*/ 130742 w 261410"/>
                <a:gd name="connsiteY8" fmla="*/ 98050 h 261459"/>
                <a:gd name="connsiteX9" fmla="*/ 27795 w 261410"/>
                <a:gd name="connsiteY9" fmla="*/ 210400 h 261459"/>
                <a:gd name="connsiteX10" fmla="*/ 51059 w 261410"/>
                <a:gd name="connsiteY10" fmla="*/ 233713 h 261459"/>
                <a:gd name="connsiteX11" fmla="*/ 83239 w 261410"/>
                <a:gd name="connsiteY11" fmla="*/ 208622 h 261459"/>
                <a:gd name="connsiteX12" fmla="*/ 109256 w 261410"/>
                <a:gd name="connsiteY12" fmla="*/ 219438 h 261459"/>
                <a:gd name="connsiteX13" fmla="*/ 114250 w 261410"/>
                <a:gd name="connsiteY13" fmla="*/ 259803 h 261459"/>
                <a:gd name="connsiteX14" fmla="*/ 130718 w 261410"/>
                <a:gd name="connsiteY14" fmla="*/ 261460 h 261459"/>
                <a:gd name="connsiteX15" fmla="*/ 147185 w 261410"/>
                <a:gd name="connsiteY15" fmla="*/ 259803 h 261459"/>
                <a:gd name="connsiteX16" fmla="*/ 152179 w 261410"/>
                <a:gd name="connsiteY16" fmla="*/ 219438 h 261459"/>
                <a:gd name="connsiteX17" fmla="*/ 178196 w 261410"/>
                <a:gd name="connsiteY17" fmla="*/ 208622 h 261459"/>
                <a:gd name="connsiteX18" fmla="*/ 210376 w 261410"/>
                <a:gd name="connsiteY18" fmla="*/ 233713 h 261459"/>
                <a:gd name="connsiteX19" fmla="*/ 233640 w 261410"/>
                <a:gd name="connsiteY19" fmla="*/ 210400 h 261459"/>
                <a:gd name="connsiteX20" fmla="*/ 208549 w 261410"/>
                <a:gd name="connsiteY20" fmla="*/ 178245 h 261459"/>
                <a:gd name="connsiteX21" fmla="*/ 219365 w 261410"/>
                <a:gd name="connsiteY21" fmla="*/ 152252 h 261459"/>
                <a:gd name="connsiteX22" fmla="*/ 259754 w 261410"/>
                <a:gd name="connsiteY22" fmla="*/ 147185 h 261459"/>
                <a:gd name="connsiteX23" fmla="*/ 261411 w 261410"/>
                <a:gd name="connsiteY23" fmla="*/ 130718 h 261459"/>
                <a:gd name="connsiteX24" fmla="*/ 259754 w 261410"/>
                <a:gd name="connsiteY24" fmla="*/ 114250 h 261459"/>
                <a:gd name="connsiteX25" fmla="*/ 219389 w 261410"/>
                <a:gd name="connsiteY25" fmla="*/ 109207 h 261459"/>
                <a:gd name="connsiteX26" fmla="*/ 208573 w 261410"/>
                <a:gd name="connsiteY26" fmla="*/ 83215 h 261459"/>
                <a:gd name="connsiteX27" fmla="*/ 233640 w 261410"/>
                <a:gd name="connsiteY27" fmla="*/ 51035 h 261459"/>
                <a:gd name="connsiteX28" fmla="*/ 210376 w 261410"/>
                <a:gd name="connsiteY28" fmla="*/ 27771 h 261459"/>
                <a:gd name="connsiteX29" fmla="*/ 178196 w 261410"/>
                <a:gd name="connsiteY29" fmla="*/ 52838 h 261459"/>
                <a:gd name="connsiteX30" fmla="*/ 152179 w 261410"/>
                <a:gd name="connsiteY30" fmla="*/ 42022 h 261459"/>
                <a:gd name="connsiteX31" fmla="*/ 147185 w 261410"/>
                <a:gd name="connsiteY31" fmla="*/ 1656 h 261459"/>
                <a:gd name="connsiteX32" fmla="*/ 130718 w 261410"/>
                <a:gd name="connsiteY32" fmla="*/ 0 h 261459"/>
                <a:gd name="connsiteX33" fmla="*/ 114250 w 261410"/>
                <a:gd name="connsiteY33" fmla="*/ 1656 h 261459"/>
                <a:gd name="connsiteX34" fmla="*/ 109256 w 261410"/>
                <a:gd name="connsiteY34" fmla="*/ 42022 h 261459"/>
                <a:gd name="connsiteX35" fmla="*/ 83239 w 261410"/>
                <a:gd name="connsiteY35" fmla="*/ 52838 h 261459"/>
                <a:gd name="connsiteX36" fmla="*/ 51059 w 261410"/>
                <a:gd name="connsiteY36" fmla="*/ 27771 h 261459"/>
                <a:gd name="connsiteX37" fmla="*/ 27795 w 261410"/>
                <a:gd name="connsiteY37" fmla="*/ 51035 h 261459"/>
                <a:gd name="connsiteX38" fmla="*/ 52886 w 261410"/>
                <a:gd name="connsiteY38" fmla="*/ 83215 h 261459"/>
                <a:gd name="connsiteX39" fmla="*/ 42070 w 261410"/>
                <a:gd name="connsiteY39" fmla="*/ 109207 h 261459"/>
                <a:gd name="connsiteX40" fmla="*/ 1705 w 261410"/>
                <a:gd name="connsiteY40" fmla="*/ 114250 h 261459"/>
                <a:gd name="connsiteX41" fmla="*/ 0 w 261410"/>
                <a:gd name="connsiteY41" fmla="*/ 130718 h 261459"/>
                <a:gd name="connsiteX42" fmla="*/ 1657 w 261410"/>
                <a:gd name="connsiteY42" fmla="*/ 147185 h 261459"/>
                <a:gd name="connsiteX43" fmla="*/ 42022 w 261410"/>
                <a:gd name="connsiteY43" fmla="*/ 152228 h 261459"/>
                <a:gd name="connsiteX44" fmla="*/ 52838 w 261410"/>
                <a:gd name="connsiteY44" fmla="*/ 178220 h 261459"/>
                <a:gd name="connsiteX45" fmla="*/ 130742 w 261410"/>
                <a:gd name="connsiteY45" fmla="*/ 196076 h 261459"/>
                <a:gd name="connsiteX46" fmla="*/ 65383 w 261410"/>
                <a:gd name="connsiteY46" fmla="*/ 130669 h 261459"/>
                <a:gd name="connsiteX47" fmla="*/ 130791 w 261410"/>
                <a:gd name="connsiteY47" fmla="*/ 65310 h 261459"/>
                <a:gd name="connsiteX48" fmla="*/ 196149 w 261410"/>
                <a:gd name="connsiteY48" fmla="*/ 130718 h 261459"/>
                <a:gd name="connsiteX49" fmla="*/ 130742 w 261410"/>
                <a:gd name="connsiteY49" fmla="*/ 196076 h 261459"/>
                <a:gd name="connsiteX50" fmla="*/ 130742 w 261410"/>
                <a:gd name="connsiteY50" fmla="*/ 196076 h 2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1410" h="261459">
                  <a:moveTo>
                    <a:pt x="24" y="227915"/>
                  </a:moveTo>
                  <a:lnTo>
                    <a:pt x="24" y="228768"/>
                  </a:lnTo>
                  <a:lnTo>
                    <a:pt x="682" y="228768"/>
                  </a:lnTo>
                  <a:lnTo>
                    <a:pt x="24" y="227915"/>
                  </a:lnTo>
                  <a:close/>
                  <a:moveTo>
                    <a:pt x="130742" y="98050"/>
                  </a:moveTo>
                  <a:cubicBezTo>
                    <a:pt x="112691" y="98050"/>
                    <a:pt x="98050" y="112691"/>
                    <a:pt x="98050" y="130742"/>
                  </a:cubicBezTo>
                  <a:cubicBezTo>
                    <a:pt x="98050" y="148793"/>
                    <a:pt x="112691" y="163434"/>
                    <a:pt x="130742" y="163434"/>
                  </a:cubicBezTo>
                  <a:cubicBezTo>
                    <a:pt x="148793" y="163434"/>
                    <a:pt x="163434" y="148793"/>
                    <a:pt x="163434" y="130742"/>
                  </a:cubicBezTo>
                  <a:cubicBezTo>
                    <a:pt x="163434" y="112667"/>
                    <a:pt x="148793" y="98050"/>
                    <a:pt x="130742" y="98050"/>
                  </a:cubicBezTo>
                  <a:close/>
                  <a:moveTo>
                    <a:pt x="27795" y="210400"/>
                  </a:moveTo>
                  <a:cubicBezTo>
                    <a:pt x="34567" y="219170"/>
                    <a:pt x="42338" y="226941"/>
                    <a:pt x="51059" y="233713"/>
                  </a:cubicBezTo>
                  <a:lnTo>
                    <a:pt x="83239" y="208622"/>
                  </a:lnTo>
                  <a:cubicBezTo>
                    <a:pt x="91181" y="213470"/>
                    <a:pt x="99902" y="217172"/>
                    <a:pt x="109256" y="219438"/>
                  </a:cubicBezTo>
                  <a:lnTo>
                    <a:pt x="114250" y="259803"/>
                  </a:lnTo>
                  <a:cubicBezTo>
                    <a:pt x="119707" y="260534"/>
                    <a:pt x="125066" y="261460"/>
                    <a:pt x="130718" y="261460"/>
                  </a:cubicBezTo>
                  <a:cubicBezTo>
                    <a:pt x="136369" y="261460"/>
                    <a:pt x="141728" y="260509"/>
                    <a:pt x="147185" y="259803"/>
                  </a:cubicBezTo>
                  <a:lnTo>
                    <a:pt x="152179" y="219438"/>
                  </a:lnTo>
                  <a:cubicBezTo>
                    <a:pt x="161533" y="217172"/>
                    <a:pt x="170254" y="213445"/>
                    <a:pt x="178196" y="208622"/>
                  </a:cubicBezTo>
                  <a:lnTo>
                    <a:pt x="210376" y="233713"/>
                  </a:lnTo>
                  <a:cubicBezTo>
                    <a:pt x="219097" y="226941"/>
                    <a:pt x="226892" y="219170"/>
                    <a:pt x="233640" y="210400"/>
                  </a:cubicBezTo>
                  <a:lnTo>
                    <a:pt x="208549" y="178245"/>
                  </a:lnTo>
                  <a:cubicBezTo>
                    <a:pt x="213421" y="170279"/>
                    <a:pt x="217148" y="161582"/>
                    <a:pt x="219365" y="152252"/>
                  </a:cubicBezTo>
                  <a:lnTo>
                    <a:pt x="259754" y="147185"/>
                  </a:lnTo>
                  <a:cubicBezTo>
                    <a:pt x="260485" y="141728"/>
                    <a:pt x="261411" y="136369"/>
                    <a:pt x="261411" y="130718"/>
                  </a:cubicBezTo>
                  <a:cubicBezTo>
                    <a:pt x="261411" y="125066"/>
                    <a:pt x="260461" y="119707"/>
                    <a:pt x="259754" y="114250"/>
                  </a:cubicBezTo>
                  <a:lnTo>
                    <a:pt x="219389" y="109207"/>
                  </a:lnTo>
                  <a:cubicBezTo>
                    <a:pt x="217172" y="100024"/>
                    <a:pt x="213518" y="91254"/>
                    <a:pt x="208573" y="83215"/>
                  </a:cubicBezTo>
                  <a:lnTo>
                    <a:pt x="233640" y="51035"/>
                  </a:lnTo>
                  <a:cubicBezTo>
                    <a:pt x="226892" y="42338"/>
                    <a:pt x="219073" y="34519"/>
                    <a:pt x="210376" y="27771"/>
                  </a:cubicBezTo>
                  <a:lnTo>
                    <a:pt x="178196" y="52838"/>
                  </a:lnTo>
                  <a:cubicBezTo>
                    <a:pt x="170157" y="47892"/>
                    <a:pt x="161363" y="44238"/>
                    <a:pt x="152179" y="42022"/>
                  </a:cubicBezTo>
                  <a:lnTo>
                    <a:pt x="147185" y="1656"/>
                  </a:lnTo>
                  <a:cubicBezTo>
                    <a:pt x="141728" y="974"/>
                    <a:pt x="136369" y="0"/>
                    <a:pt x="130718" y="0"/>
                  </a:cubicBezTo>
                  <a:cubicBezTo>
                    <a:pt x="125066" y="0"/>
                    <a:pt x="119707" y="974"/>
                    <a:pt x="114250" y="1656"/>
                  </a:cubicBezTo>
                  <a:lnTo>
                    <a:pt x="109256" y="42022"/>
                  </a:lnTo>
                  <a:cubicBezTo>
                    <a:pt x="100072" y="44238"/>
                    <a:pt x="91303" y="47892"/>
                    <a:pt x="83239" y="52838"/>
                  </a:cubicBezTo>
                  <a:lnTo>
                    <a:pt x="51059" y="27771"/>
                  </a:lnTo>
                  <a:cubicBezTo>
                    <a:pt x="42363" y="34519"/>
                    <a:pt x="34543" y="42338"/>
                    <a:pt x="27795" y="51035"/>
                  </a:cubicBezTo>
                  <a:lnTo>
                    <a:pt x="52886" y="83215"/>
                  </a:lnTo>
                  <a:cubicBezTo>
                    <a:pt x="48014" y="91181"/>
                    <a:pt x="44287" y="99877"/>
                    <a:pt x="42070" y="109207"/>
                  </a:cubicBezTo>
                  <a:lnTo>
                    <a:pt x="1705" y="114250"/>
                  </a:lnTo>
                  <a:cubicBezTo>
                    <a:pt x="950" y="119707"/>
                    <a:pt x="0" y="125066"/>
                    <a:pt x="0" y="130718"/>
                  </a:cubicBezTo>
                  <a:cubicBezTo>
                    <a:pt x="0" y="136369"/>
                    <a:pt x="950" y="141728"/>
                    <a:pt x="1657" y="147185"/>
                  </a:cubicBezTo>
                  <a:lnTo>
                    <a:pt x="42022" y="152228"/>
                  </a:lnTo>
                  <a:cubicBezTo>
                    <a:pt x="44238" y="161533"/>
                    <a:pt x="47966" y="170230"/>
                    <a:pt x="52838" y="178220"/>
                  </a:cubicBezTo>
                  <a:moveTo>
                    <a:pt x="130742" y="196076"/>
                  </a:moveTo>
                  <a:cubicBezTo>
                    <a:pt x="94640" y="196076"/>
                    <a:pt x="65359" y="166795"/>
                    <a:pt x="65383" y="130669"/>
                  </a:cubicBezTo>
                  <a:cubicBezTo>
                    <a:pt x="65408" y="94542"/>
                    <a:pt x="94664" y="65286"/>
                    <a:pt x="130791" y="65310"/>
                  </a:cubicBezTo>
                  <a:cubicBezTo>
                    <a:pt x="166893" y="65310"/>
                    <a:pt x="196174" y="94591"/>
                    <a:pt x="196149" y="130718"/>
                  </a:cubicBezTo>
                  <a:cubicBezTo>
                    <a:pt x="196149" y="166844"/>
                    <a:pt x="166868" y="196101"/>
                    <a:pt x="130742" y="196076"/>
                  </a:cubicBezTo>
                  <a:lnTo>
                    <a:pt x="130742" y="196076"/>
                  </a:lnTo>
                  <a:close/>
                </a:path>
              </a:pathLst>
            </a:custGeom>
            <a:solidFill>
              <a:srgbClr val="FFFFFF"/>
            </a:solidFill>
            <a:ln w="24194"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E801D60A-8A68-4433-9782-4A84DA2EE6AB}"/>
              </a:ext>
            </a:extLst>
          </p:cNvPr>
          <p:cNvSpPr>
            <a:spLocks noGrp="1"/>
          </p:cNvSpPr>
          <p:nvPr>
            <p:ph type="title"/>
          </p:nvPr>
        </p:nvSpPr>
        <p:spPr>
          <a:xfrm>
            <a:off x="588263" y="457200"/>
            <a:ext cx="11018520" cy="553998"/>
          </a:xfrm>
        </p:spPr>
        <p:txBody>
          <a:bodyPr/>
          <a:lstStyle/>
          <a:p>
            <a:r>
              <a:rPr lang="en-US" dirty="0"/>
              <a:t>Container OS &amp; Framework Patching</a:t>
            </a:r>
          </a:p>
        </p:txBody>
      </p:sp>
      <p:pic>
        <p:nvPicPr>
          <p:cNvPr id="7" name="Picture 6">
            <a:extLst>
              <a:ext uri="{FF2B5EF4-FFF2-40B4-BE49-F238E27FC236}">
                <a16:creationId xmlns:a16="http://schemas.microsoft.com/office/drawing/2014/main" id="{943A1406-5808-4559-AD6B-C296733351A7}"/>
              </a:ext>
            </a:extLst>
          </p:cNvPr>
          <p:cNvPicPr>
            <a:picLocks noChangeAspect="1"/>
          </p:cNvPicPr>
          <p:nvPr/>
        </p:nvPicPr>
        <p:blipFill>
          <a:blip r:embed="rId2"/>
          <a:stretch>
            <a:fillRect/>
          </a:stretch>
        </p:blipFill>
        <p:spPr>
          <a:xfrm>
            <a:off x="1950107" y="3753556"/>
            <a:ext cx="845895" cy="840513"/>
          </a:xfrm>
          <a:prstGeom prst="rect">
            <a:avLst/>
          </a:prstGeom>
        </p:spPr>
      </p:pic>
      <p:grpSp>
        <p:nvGrpSpPr>
          <p:cNvPr id="31" name="Group 30">
            <a:extLst>
              <a:ext uri="{FF2B5EF4-FFF2-40B4-BE49-F238E27FC236}">
                <a16:creationId xmlns:a16="http://schemas.microsoft.com/office/drawing/2014/main" id="{7424A6A9-38ED-4BB4-9E01-F45EE413896A}"/>
              </a:ext>
            </a:extLst>
          </p:cNvPr>
          <p:cNvGrpSpPr/>
          <p:nvPr/>
        </p:nvGrpSpPr>
        <p:grpSpPr>
          <a:xfrm>
            <a:off x="1117773" y="2382459"/>
            <a:ext cx="2492245" cy="854388"/>
            <a:chOff x="910094" y="2049251"/>
            <a:chExt cx="2875822" cy="985885"/>
          </a:xfrm>
        </p:grpSpPr>
        <p:pic>
          <p:nvPicPr>
            <p:cNvPr id="5" name="Graphic 4">
              <a:extLst>
                <a:ext uri="{FF2B5EF4-FFF2-40B4-BE49-F238E27FC236}">
                  <a16:creationId xmlns:a16="http://schemas.microsoft.com/office/drawing/2014/main" id="{74DC6FCE-D771-4C64-B711-44973FF87B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5370" y="2049251"/>
              <a:ext cx="900546" cy="900546"/>
            </a:xfrm>
            <a:prstGeom prst="rect">
              <a:avLst/>
            </a:prstGeom>
          </p:spPr>
        </p:pic>
        <p:grpSp>
          <p:nvGrpSpPr>
            <p:cNvPr id="25" name="Group 24">
              <a:extLst>
                <a:ext uri="{FF2B5EF4-FFF2-40B4-BE49-F238E27FC236}">
                  <a16:creationId xmlns:a16="http://schemas.microsoft.com/office/drawing/2014/main" id="{A9E44DFD-BFD9-4A83-AB9D-F7E1AA784B4B}"/>
                </a:ext>
              </a:extLst>
            </p:cNvPr>
            <p:cNvGrpSpPr/>
            <p:nvPr/>
          </p:nvGrpSpPr>
          <p:grpSpPr>
            <a:xfrm>
              <a:off x="910094" y="2132026"/>
              <a:ext cx="1144645" cy="883246"/>
              <a:chOff x="1577773" y="2029935"/>
              <a:chExt cx="1144645" cy="883246"/>
            </a:xfrm>
          </p:grpSpPr>
          <p:pic>
            <p:nvPicPr>
              <p:cNvPr id="8" name="Picture 7" descr="Image result for docker hub logo">
                <a:extLst>
                  <a:ext uri="{FF2B5EF4-FFF2-40B4-BE49-F238E27FC236}">
                    <a16:creationId xmlns:a16="http://schemas.microsoft.com/office/drawing/2014/main" id="{5FA6AA12-CEDA-4894-B28D-95779B22A4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7773" y="2029935"/>
                <a:ext cx="1144645" cy="65087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92C9E09E-62CD-4796-AB38-9FF5A207B3D4}"/>
                  </a:ext>
                </a:extLst>
              </p:cNvPr>
              <p:cNvSpPr/>
              <p:nvPr/>
            </p:nvSpPr>
            <p:spPr>
              <a:xfrm>
                <a:off x="1694724" y="2636182"/>
                <a:ext cx="913904" cy="276999"/>
              </a:xfrm>
              <a:prstGeom prst="rect">
                <a:avLst/>
              </a:prstGeom>
            </p:spPr>
            <p:txBody>
              <a:bodyPr wrap="none">
                <a:spAutoFit/>
              </a:bodyPr>
              <a:lstStyle/>
              <a:p>
                <a:pPr algn="ctr" defTabSz="914377"/>
                <a:r>
                  <a:rPr lang="en-US" sz="1200" dirty="0">
                    <a:solidFill>
                      <a:sysClr val="windowText" lastClr="000000"/>
                    </a:solidFill>
                    <a:latin typeface="Calibri" panose="020F0502020204030204"/>
                  </a:rPr>
                  <a:t>Docker Hub</a:t>
                </a:r>
              </a:p>
            </p:txBody>
          </p:sp>
        </p:grpSp>
        <p:pic>
          <p:nvPicPr>
            <p:cNvPr id="24" name="Picture 23">
              <a:extLst>
                <a:ext uri="{FF2B5EF4-FFF2-40B4-BE49-F238E27FC236}">
                  <a16:creationId xmlns:a16="http://schemas.microsoft.com/office/drawing/2014/main" id="{280672FB-402F-4723-AFBF-D609952DBFA4}"/>
                </a:ext>
              </a:extLst>
            </p:cNvPr>
            <p:cNvPicPr>
              <a:picLocks noChangeAspect="1"/>
            </p:cNvPicPr>
            <p:nvPr/>
          </p:nvPicPr>
          <p:blipFill>
            <a:blip r:embed="rId6"/>
            <a:stretch>
              <a:fillRect/>
            </a:stretch>
          </p:blipFill>
          <p:spPr>
            <a:xfrm>
              <a:off x="2183697" y="2132026"/>
              <a:ext cx="702671" cy="686215"/>
            </a:xfrm>
            <a:prstGeom prst="rect">
              <a:avLst/>
            </a:prstGeom>
          </p:spPr>
        </p:pic>
        <p:sp>
          <p:nvSpPr>
            <p:cNvPr id="26" name="Rectangle 25">
              <a:extLst>
                <a:ext uri="{FF2B5EF4-FFF2-40B4-BE49-F238E27FC236}">
                  <a16:creationId xmlns:a16="http://schemas.microsoft.com/office/drawing/2014/main" id="{2A373808-1E84-4B71-A3C3-B73B1890A3F7}"/>
                </a:ext>
              </a:extLst>
            </p:cNvPr>
            <p:cNvSpPr/>
            <p:nvPr/>
          </p:nvSpPr>
          <p:spPr>
            <a:xfrm>
              <a:off x="2263947" y="2738273"/>
              <a:ext cx="481222" cy="276999"/>
            </a:xfrm>
            <a:prstGeom prst="rect">
              <a:avLst/>
            </a:prstGeom>
          </p:spPr>
          <p:txBody>
            <a:bodyPr wrap="none">
              <a:spAutoFit/>
            </a:bodyPr>
            <a:lstStyle/>
            <a:p>
              <a:pPr algn="ctr" defTabSz="914377"/>
              <a:r>
                <a:rPr lang="en-US" sz="1200" dirty="0">
                  <a:solidFill>
                    <a:sysClr val="windowText" lastClr="000000"/>
                  </a:solidFill>
                  <a:latin typeface="Calibri" panose="020F0502020204030204"/>
                </a:rPr>
                <a:t>MCR</a:t>
              </a:r>
            </a:p>
          </p:txBody>
        </p:sp>
        <p:sp>
          <p:nvSpPr>
            <p:cNvPr id="27" name="Rectangle 26">
              <a:extLst>
                <a:ext uri="{FF2B5EF4-FFF2-40B4-BE49-F238E27FC236}">
                  <a16:creationId xmlns:a16="http://schemas.microsoft.com/office/drawing/2014/main" id="{B1DC13E2-5246-4EA0-8BD5-BF8E0AEF51A0}"/>
                </a:ext>
              </a:extLst>
            </p:cNvPr>
            <p:cNvSpPr/>
            <p:nvPr/>
          </p:nvSpPr>
          <p:spPr>
            <a:xfrm>
              <a:off x="3118916" y="2738273"/>
              <a:ext cx="438390" cy="276999"/>
            </a:xfrm>
            <a:prstGeom prst="rect">
              <a:avLst/>
            </a:prstGeom>
          </p:spPr>
          <p:txBody>
            <a:bodyPr wrap="none">
              <a:spAutoFit/>
            </a:bodyPr>
            <a:lstStyle/>
            <a:p>
              <a:pPr algn="ctr" defTabSz="914377"/>
              <a:r>
                <a:rPr lang="en-US" sz="1200" dirty="0">
                  <a:solidFill>
                    <a:sysClr val="windowText" lastClr="000000"/>
                  </a:solidFill>
                  <a:latin typeface="Calibri" panose="020F0502020204030204"/>
                </a:rPr>
                <a:t>ACR</a:t>
              </a:r>
            </a:p>
          </p:txBody>
        </p:sp>
        <p:sp>
          <p:nvSpPr>
            <p:cNvPr id="28" name="Lightning Bolt 27">
              <a:extLst>
                <a:ext uri="{FF2B5EF4-FFF2-40B4-BE49-F238E27FC236}">
                  <a16:creationId xmlns:a16="http://schemas.microsoft.com/office/drawing/2014/main" id="{0E18C73F-7BA1-43CB-8626-F8B0BC58EE71}"/>
                </a:ext>
              </a:extLst>
            </p:cNvPr>
            <p:cNvSpPr/>
            <p:nvPr/>
          </p:nvSpPr>
          <p:spPr>
            <a:xfrm>
              <a:off x="2896544" y="2718407"/>
              <a:ext cx="208258" cy="31672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grpSp>
      <p:sp>
        <p:nvSpPr>
          <p:cNvPr id="30" name="Lightning Bolt 29">
            <a:extLst>
              <a:ext uri="{FF2B5EF4-FFF2-40B4-BE49-F238E27FC236}">
                <a16:creationId xmlns:a16="http://schemas.microsoft.com/office/drawing/2014/main" id="{DEEE2A81-6626-4865-B444-7326BE67EC57}"/>
              </a:ext>
            </a:extLst>
          </p:cNvPr>
          <p:cNvSpPr/>
          <p:nvPr/>
        </p:nvSpPr>
        <p:spPr>
          <a:xfrm>
            <a:off x="2691873" y="3827560"/>
            <a:ext cx="208258" cy="31672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2" name="Rectangle 31">
            <a:extLst>
              <a:ext uri="{FF2B5EF4-FFF2-40B4-BE49-F238E27FC236}">
                <a16:creationId xmlns:a16="http://schemas.microsoft.com/office/drawing/2014/main" id="{F9432CA9-FB17-4370-AE7E-6778CE88C267}"/>
              </a:ext>
            </a:extLst>
          </p:cNvPr>
          <p:cNvSpPr/>
          <p:nvPr/>
        </p:nvSpPr>
        <p:spPr bwMode="auto">
          <a:xfrm>
            <a:off x="910094" y="1988839"/>
            <a:ext cx="3006586" cy="1308529"/>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Registries</a:t>
            </a:r>
          </a:p>
        </p:txBody>
      </p:sp>
      <p:sp>
        <p:nvSpPr>
          <p:cNvPr id="33" name="Rectangle 32">
            <a:extLst>
              <a:ext uri="{FF2B5EF4-FFF2-40B4-BE49-F238E27FC236}">
                <a16:creationId xmlns:a16="http://schemas.microsoft.com/office/drawing/2014/main" id="{13E4B48A-1E2C-46A5-91B6-8BA9ED83FCA5}"/>
              </a:ext>
            </a:extLst>
          </p:cNvPr>
          <p:cNvSpPr/>
          <p:nvPr/>
        </p:nvSpPr>
        <p:spPr bwMode="auto">
          <a:xfrm>
            <a:off x="912192" y="3524861"/>
            <a:ext cx="3006586" cy="1308529"/>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SCC Providers</a:t>
            </a:r>
          </a:p>
        </p:txBody>
      </p:sp>
      <p:cxnSp>
        <p:nvCxnSpPr>
          <p:cNvPr id="43" name="Straight Arrow Connector 42">
            <a:extLst>
              <a:ext uri="{FF2B5EF4-FFF2-40B4-BE49-F238E27FC236}">
                <a16:creationId xmlns:a16="http://schemas.microsoft.com/office/drawing/2014/main" id="{1EA26DAF-4150-4148-98CC-76357ED76293}"/>
              </a:ext>
            </a:extLst>
          </p:cNvPr>
          <p:cNvCxnSpPr>
            <a:cxnSpLocks/>
            <a:stCxn id="33" idx="3"/>
          </p:cNvCxnSpPr>
          <p:nvPr/>
        </p:nvCxnSpPr>
        <p:spPr>
          <a:xfrm flipV="1">
            <a:off x="3918778" y="3152415"/>
            <a:ext cx="1484231" cy="1026711"/>
          </a:xfrm>
          <a:prstGeom prst="straightConnector1">
            <a:avLst/>
          </a:prstGeom>
          <a:ln w="57150">
            <a:solidFill>
              <a:srgbClr val="F74A3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42B7CA-5546-42A3-A9ED-34734F252183}"/>
              </a:ext>
            </a:extLst>
          </p:cNvPr>
          <p:cNvCxnSpPr>
            <a:cxnSpLocks/>
            <a:stCxn id="32" idx="3"/>
          </p:cNvCxnSpPr>
          <p:nvPr/>
        </p:nvCxnSpPr>
        <p:spPr>
          <a:xfrm>
            <a:off x="3916680" y="2643104"/>
            <a:ext cx="1438404" cy="325490"/>
          </a:xfrm>
          <a:prstGeom prst="straightConnector1">
            <a:avLst/>
          </a:prstGeom>
          <a:ln w="57150">
            <a:solidFill>
              <a:srgbClr val="59B4D9"/>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9BBC71-A0D3-483F-83EB-D7A4D560A90B}"/>
              </a:ext>
            </a:extLst>
          </p:cNvPr>
          <p:cNvCxnSpPr>
            <a:cxnSpLocks/>
          </p:cNvCxnSpPr>
          <p:nvPr/>
        </p:nvCxnSpPr>
        <p:spPr>
          <a:xfrm>
            <a:off x="7211213" y="3228788"/>
            <a:ext cx="1038784" cy="0"/>
          </a:xfrm>
          <a:prstGeom prst="straightConnector1">
            <a:avLst/>
          </a:prstGeom>
          <a:ln w="57150">
            <a:solidFill>
              <a:srgbClr val="59B4D9"/>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62925D7-548D-42D2-A13A-0216FED48ED0}"/>
              </a:ext>
            </a:extLst>
          </p:cNvPr>
          <p:cNvSpPr/>
          <p:nvPr/>
        </p:nvSpPr>
        <p:spPr>
          <a:xfrm>
            <a:off x="5700806" y="4176302"/>
            <a:ext cx="1103828"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ACR Tasks</a:t>
            </a:r>
          </a:p>
        </p:txBody>
      </p:sp>
      <p:sp>
        <p:nvSpPr>
          <p:cNvPr id="58" name="Rectangle 57">
            <a:extLst>
              <a:ext uri="{FF2B5EF4-FFF2-40B4-BE49-F238E27FC236}">
                <a16:creationId xmlns:a16="http://schemas.microsoft.com/office/drawing/2014/main" id="{2D47B626-A839-4D00-A113-76337E584A5C}"/>
              </a:ext>
            </a:extLst>
          </p:cNvPr>
          <p:cNvSpPr/>
          <p:nvPr/>
        </p:nvSpPr>
        <p:spPr>
          <a:xfrm>
            <a:off x="8407125" y="4117085"/>
            <a:ext cx="1905522" cy="646331"/>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Azure </a:t>
            </a:r>
            <a:br>
              <a:rPr lang="en-US" sz="1800" dirty="0">
                <a:solidFill>
                  <a:sysClr val="windowText" lastClr="000000"/>
                </a:solidFill>
                <a:latin typeface="Calibri" panose="020F0502020204030204"/>
              </a:rPr>
            </a:br>
            <a:r>
              <a:rPr lang="en-US" sz="1800" dirty="0">
                <a:solidFill>
                  <a:sysClr val="windowText" lastClr="000000"/>
                </a:solidFill>
                <a:latin typeface="Calibri" panose="020F0502020204030204"/>
              </a:rPr>
              <a:t>Container Registry</a:t>
            </a:r>
          </a:p>
        </p:txBody>
      </p:sp>
      <p:sp>
        <p:nvSpPr>
          <p:cNvPr id="59" name="Rectangle 58">
            <a:extLst>
              <a:ext uri="{FF2B5EF4-FFF2-40B4-BE49-F238E27FC236}">
                <a16:creationId xmlns:a16="http://schemas.microsoft.com/office/drawing/2014/main" id="{25701724-B8F8-4B3E-9EB6-3C77463DE944}"/>
              </a:ext>
            </a:extLst>
          </p:cNvPr>
          <p:cNvSpPr/>
          <p:nvPr/>
        </p:nvSpPr>
        <p:spPr>
          <a:xfrm>
            <a:off x="0" y="1684752"/>
            <a:ext cx="915187"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Triggers</a:t>
            </a:r>
          </a:p>
        </p:txBody>
      </p:sp>
      <p:sp>
        <p:nvSpPr>
          <p:cNvPr id="60" name="Rectangle 59">
            <a:extLst>
              <a:ext uri="{FF2B5EF4-FFF2-40B4-BE49-F238E27FC236}">
                <a16:creationId xmlns:a16="http://schemas.microsoft.com/office/drawing/2014/main" id="{68E4781A-E449-4357-B4ED-8120490BB963}"/>
              </a:ext>
            </a:extLst>
          </p:cNvPr>
          <p:cNvSpPr/>
          <p:nvPr/>
        </p:nvSpPr>
        <p:spPr>
          <a:xfrm>
            <a:off x="5700806" y="5965974"/>
            <a:ext cx="2655407" cy="523220"/>
          </a:xfrm>
          <a:prstGeom prst="rect">
            <a:avLst/>
          </a:prstGeom>
        </p:spPr>
        <p:txBody>
          <a:bodyPr wrap="none">
            <a:spAutoFit/>
          </a:bodyPr>
          <a:lstStyle/>
          <a:p>
            <a:pPr algn="ctr" defTabSz="914377"/>
            <a:r>
              <a:rPr lang="en-US" sz="2800" dirty="0">
                <a:solidFill>
                  <a:sysClr val="windowText" lastClr="000000"/>
                </a:solidFill>
                <a:latin typeface="Calibri" panose="020F0502020204030204"/>
                <a:hlinkClick r:id="rId7" action="ppaction://hlinkfile"/>
              </a:rPr>
              <a:t>aka.ms/acr/tasks</a:t>
            </a:r>
            <a:endParaRPr lang="en-US" sz="2800" dirty="0">
              <a:solidFill>
                <a:sysClr val="windowText" lastClr="000000"/>
              </a:solidFill>
              <a:latin typeface="Calibri" panose="020F0502020204030204"/>
            </a:endParaRPr>
          </a:p>
        </p:txBody>
      </p:sp>
      <p:grpSp>
        <p:nvGrpSpPr>
          <p:cNvPr id="38" name="Group 37">
            <a:extLst>
              <a:ext uri="{FF2B5EF4-FFF2-40B4-BE49-F238E27FC236}">
                <a16:creationId xmlns:a16="http://schemas.microsoft.com/office/drawing/2014/main" id="{BC32735D-5473-40B9-AAD5-E527979A4248}"/>
              </a:ext>
            </a:extLst>
          </p:cNvPr>
          <p:cNvGrpSpPr/>
          <p:nvPr/>
        </p:nvGrpSpPr>
        <p:grpSpPr>
          <a:xfrm>
            <a:off x="8327066" y="2235322"/>
            <a:ext cx="1905522" cy="1957796"/>
            <a:chOff x="4933802" y="2331706"/>
            <a:chExt cx="2647884" cy="2720525"/>
          </a:xfrm>
        </p:grpSpPr>
        <p:sp>
          <p:nvSpPr>
            <p:cNvPr id="40" name="Freeform: Shape 39">
              <a:extLst>
                <a:ext uri="{FF2B5EF4-FFF2-40B4-BE49-F238E27FC236}">
                  <a16:creationId xmlns:a16="http://schemas.microsoft.com/office/drawing/2014/main" id="{3CAFADB3-5DC6-4518-8ADB-8D3AD6C0DF21}"/>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34DDE927-7F4D-4D61-80F3-4BE7A55C7037}"/>
                </a:ext>
              </a:extLst>
            </p:cNvPr>
            <p:cNvGrpSpPr/>
            <p:nvPr/>
          </p:nvGrpSpPr>
          <p:grpSpPr>
            <a:xfrm>
              <a:off x="5500516" y="2863487"/>
              <a:ext cx="2081170" cy="2188744"/>
              <a:chOff x="3380872" y="2137210"/>
              <a:chExt cx="971523" cy="1021741"/>
            </a:xfrm>
          </p:grpSpPr>
          <p:sp>
            <p:nvSpPr>
              <p:cNvPr id="44" name="Freeform: Shape 43">
                <a:extLst>
                  <a:ext uri="{FF2B5EF4-FFF2-40B4-BE49-F238E27FC236}">
                    <a16:creationId xmlns:a16="http://schemas.microsoft.com/office/drawing/2014/main" id="{ECD162CE-0A4F-4454-8D37-0A75869F1430}"/>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957DBAF-9CB4-4A48-947E-3C02428AD5B5}"/>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51ADA28-BC23-43B2-8688-D2C6E8438341}"/>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DE33F93-42C3-44F4-B851-8E46384DD059}"/>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75C7D8D-DBE1-41A0-A2CD-C0DE554F8F8C}"/>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29E3FAC-1F62-4A6F-A0A4-8303E5DA6376}"/>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267B5AF-0EF3-46BB-BF97-D3091E75DD5A}"/>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64829A1-04E2-49DB-9DF3-29FE93E02821}"/>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EADC41E-2033-4F63-BD4E-6D3747071D17}"/>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F2D3106-613A-40F0-AE95-FAFE9751756B}"/>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720C290-1D4B-452A-88E0-F4D9686FB606}"/>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D417D58-D81B-4FC9-B559-A862FD4A892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0A89257-77F8-4616-81B2-47E40BBF4F7D}"/>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273D628-A103-4CC3-8ADB-3B0545BE8E88}"/>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4206EB8-783D-4B29-BFC5-FDC7DE57641A}"/>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770F3D5-000D-4A93-8ADC-216A772CF489}"/>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35FE669-3C25-43CC-97AB-23F12FAE8DC1}"/>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96" name="Rectangle 95">
            <a:extLst>
              <a:ext uri="{FF2B5EF4-FFF2-40B4-BE49-F238E27FC236}">
                <a16:creationId xmlns:a16="http://schemas.microsoft.com/office/drawing/2014/main" id="{5A94D28E-5228-408A-A8CF-7AF81A7DBE6F}"/>
              </a:ext>
            </a:extLst>
          </p:cNvPr>
          <p:cNvSpPr/>
          <p:nvPr/>
        </p:nvSpPr>
        <p:spPr bwMode="auto">
          <a:xfrm>
            <a:off x="912192" y="5113310"/>
            <a:ext cx="3006586" cy="1308529"/>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Timers</a:t>
            </a:r>
          </a:p>
        </p:txBody>
      </p:sp>
      <p:pic>
        <p:nvPicPr>
          <p:cNvPr id="12" name="Picture 11" descr="A close up of a logo&#10;&#10;Description automatically generated">
            <a:extLst>
              <a:ext uri="{FF2B5EF4-FFF2-40B4-BE49-F238E27FC236}">
                <a16:creationId xmlns:a16="http://schemas.microsoft.com/office/drawing/2014/main" id="{C8FCEC05-84E9-4302-BB46-7F875C48ADA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50180" y="5498032"/>
            <a:ext cx="798248" cy="810849"/>
          </a:xfrm>
          <a:prstGeom prst="rect">
            <a:avLst/>
          </a:prstGeom>
        </p:spPr>
      </p:pic>
      <p:cxnSp>
        <p:nvCxnSpPr>
          <p:cNvPr id="97" name="Straight Arrow Connector 96">
            <a:extLst>
              <a:ext uri="{FF2B5EF4-FFF2-40B4-BE49-F238E27FC236}">
                <a16:creationId xmlns:a16="http://schemas.microsoft.com/office/drawing/2014/main" id="{638F002C-188F-48C7-80FA-C9CB8290FA78}"/>
              </a:ext>
            </a:extLst>
          </p:cNvPr>
          <p:cNvCxnSpPr>
            <a:cxnSpLocks/>
            <a:stCxn id="96" idx="3"/>
          </p:cNvCxnSpPr>
          <p:nvPr/>
        </p:nvCxnSpPr>
        <p:spPr>
          <a:xfrm flipV="1">
            <a:off x="3918778" y="3349316"/>
            <a:ext cx="1471176" cy="2418259"/>
          </a:xfrm>
          <a:prstGeom prst="straightConnector1">
            <a:avLst/>
          </a:prstGeom>
          <a:ln w="57150">
            <a:solidFill>
              <a:srgbClr val="00B0F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834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12DB-1E88-4725-9F0B-1EF4E83C65A0}"/>
              </a:ext>
            </a:extLst>
          </p:cNvPr>
          <p:cNvSpPr>
            <a:spLocks noGrp="1"/>
          </p:cNvSpPr>
          <p:nvPr>
            <p:ph type="title"/>
          </p:nvPr>
        </p:nvSpPr>
        <p:spPr/>
        <p:txBody>
          <a:bodyPr/>
          <a:lstStyle/>
          <a:p>
            <a:r>
              <a:rPr lang="en-US" dirty="0"/>
              <a:t>Trust But Verify</a:t>
            </a:r>
          </a:p>
        </p:txBody>
      </p:sp>
      <p:sp>
        <p:nvSpPr>
          <p:cNvPr id="3" name="Content Placeholder 2">
            <a:extLst>
              <a:ext uri="{FF2B5EF4-FFF2-40B4-BE49-F238E27FC236}">
                <a16:creationId xmlns:a16="http://schemas.microsoft.com/office/drawing/2014/main" id="{63A34001-20D4-472D-83A2-E890DAB629A7}"/>
              </a:ext>
            </a:extLst>
          </p:cNvPr>
          <p:cNvSpPr>
            <a:spLocks noGrp="1"/>
          </p:cNvSpPr>
          <p:nvPr>
            <p:ph idx="1"/>
          </p:nvPr>
        </p:nvSpPr>
        <p:spPr/>
        <p:txBody>
          <a:bodyPr/>
          <a:lstStyle/>
          <a:p>
            <a:r>
              <a:rPr lang="en-US" dirty="0"/>
              <a:t>Use OSS solutions</a:t>
            </a:r>
          </a:p>
          <a:p>
            <a:r>
              <a:rPr lang="en-US" dirty="0"/>
              <a:t>Validate each, and </a:t>
            </a:r>
            <a:r>
              <a:rPr lang="en-US" b="1" i="1" dirty="0">
                <a:effectLst>
                  <a:glow rad="101600">
                    <a:schemeClr val="accent3">
                      <a:satMod val="175000"/>
                      <a:alpha val="40000"/>
                    </a:schemeClr>
                  </a:glow>
                </a:effectLst>
              </a:rPr>
              <a:t>every</a:t>
            </a:r>
            <a:r>
              <a:rPr lang="en-US" b="1" dirty="0"/>
              <a:t> </a:t>
            </a:r>
            <a:r>
              <a:rPr lang="en-US" dirty="0"/>
              <a:t>download</a:t>
            </a:r>
          </a:p>
          <a:p>
            <a:r>
              <a:rPr lang="en-US" dirty="0"/>
              <a:t>Automate </a:t>
            </a:r>
            <a:r>
              <a:rPr lang="en-US" b="1" i="1" dirty="0">
                <a:effectLst>
                  <a:glow rad="101600">
                    <a:schemeClr val="accent3">
                      <a:satMod val="175000"/>
                      <a:alpha val="40000"/>
                    </a:schemeClr>
                  </a:glow>
                </a:effectLst>
              </a:rPr>
              <a:t>everything</a:t>
            </a:r>
          </a:p>
          <a:p>
            <a:r>
              <a:rPr lang="en-US" dirty="0"/>
              <a:t>Balance value with security</a:t>
            </a:r>
          </a:p>
          <a:p>
            <a:r>
              <a:rPr lang="en-US" dirty="0"/>
              <a:t>Investments during development, will accrue to the life of the app</a:t>
            </a:r>
          </a:p>
          <a:p>
            <a:endParaRPr lang="en-US" dirty="0"/>
          </a:p>
        </p:txBody>
      </p:sp>
    </p:spTree>
    <p:extLst>
      <p:ext uri="{BB962C8B-B14F-4D97-AF65-F5344CB8AC3E}">
        <p14:creationId xmlns:p14="http://schemas.microsoft.com/office/powerpoint/2010/main" val="159407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87B-DA3E-49FF-9695-621A0864FE5B}"/>
              </a:ext>
            </a:extLst>
          </p:cNvPr>
          <p:cNvSpPr>
            <a:spLocks noGrp="1"/>
          </p:cNvSpPr>
          <p:nvPr>
            <p:ph type="title"/>
          </p:nvPr>
        </p:nvSpPr>
        <p:spPr/>
        <p:txBody>
          <a:bodyPr/>
          <a:lstStyle/>
          <a:p>
            <a:r>
              <a:rPr lang="en-US" dirty="0"/>
              <a:t>Thank You</a:t>
            </a:r>
          </a:p>
        </p:txBody>
      </p:sp>
      <p:sp>
        <p:nvSpPr>
          <p:cNvPr id="9" name="TextBox 8">
            <a:extLst>
              <a:ext uri="{FF2B5EF4-FFF2-40B4-BE49-F238E27FC236}">
                <a16:creationId xmlns:a16="http://schemas.microsoft.com/office/drawing/2014/main" id="{6F7B646D-82DA-4ACE-9401-5CFB22524C58}"/>
              </a:ext>
            </a:extLst>
          </p:cNvPr>
          <p:cNvSpPr txBox="1"/>
          <p:nvPr/>
        </p:nvSpPr>
        <p:spPr>
          <a:xfrm>
            <a:off x="335361" y="4620169"/>
            <a:ext cx="4209887" cy="1939377"/>
          </a:xfrm>
          <a:prstGeom prst="rect">
            <a:avLst/>
          </a:prstGeom>
          <a:noFill/>
        </p:spPr>
        <p:txBody>
          <a:bodyPr wrap="square" rtlCol="0">
            <a:spAutoFit/>
          </a:bodyPr>
          <a:lstStyle/>
          <a:p>
            <a:pPr fontAlgn="auto">
              <a:spcBef>
                <a:spcPts val="0"/>
              </a:spcBef>
              <a:spcAft>
                <a:spcPts val="0"/>
              </a:spcAft>
            </a:pPr>
            <a:r>
              <a:rPr lang="en-US" sz="1867" b="1" dirty="0">
                <a:solidFill>
                  <a:prstClr val="black"/>
                </a:solidFill>
                <a:latin typeface="Calibri" panose="020F0502020204030204"/>
                <a:ea typeface="+mn-ea"/>
                <a:cs typeface="+mn-cs"/>
              </a:rPr>
              <a:t>Steve Lasker</a:t>
            </a:r>
          </a:p>
          <a:p>
            <a:pPr fontAlgn="auto">
              <a:spcBef>
                <a:spcPts val="0"/>
              </a:spcBef>
              <a:spcAft>
                <a:spcPts val="0"/>
              </a:spcAft>
            </a:pPr>
            <a:r>
              <a:rPr lang="en-US" sz="1467" dirty="0">
                <a:solidFill>
                  <a:prstClr val="black"/>
                </a:solidFill>
                <a:latin typeface="Calibri" panose="020F0502020204030204"/>
                <a:ea typeface="+mn-ea"/>
                <a:cs typeface="+mn-cs"/>
              </a:rPr>
              <a:t>Program Manager</a:t>
            </a:r>
          </a:p>
          <a:p>
            <a:pPr fontAlgn="auto">
              <a:spcBef>
                <a:spcPts val="0"/>
              </a:spcBef>
              <a:spcAft>
                <a:spcPts val="0"/>
              </a:spcAft>
            </a:pPr>
            <a:r>
              <a:rPr lang="en-US" sz="1467" dirty="0">
                <a:solidFill>
                  <a:prstClr val="black"/>
                </a:solidFill>
                <a:latin typeface="Calibri" panose="020F0502020204030204"/>
                <a:ea typeface="+mn-ea"/>
                <a:cs typeface="+mn-cs"/>
              </a:rPr>
              <a:t>Azure Container Registries</a:t>
            </a:r>
          </a:p>
          <a:p>
            <a:pPr fontAlgn="auto">
              <a:spcBef>
                <a:spcPts val="0"/>
              </a:spcBef>
              <a:spcAft>
                <a:spcPts val="0"/>
              </a:spcAft>
            </a:pPr>
            <a:r>
              <a:rPr lang="en-US" sz="1333" dirty="0">
                <a:solidFill>
                  <a:prstClr val="black"/>
                </a:solidFill>
                <a:latin typeface="Calibri" panose="020F0502020204030204"/>
                <a:ea typeface="+mn-ea"/>
                <a:cs typeface="+mn-cs"/>
                <a:hlinkClick r:id="rId2"/>
              </a:rPr>
              <a:t>Steve.Lasker@Microsoft.com</a:t>
            </a:r>
            <a:endParaRPr lang="en-US" sz="1333"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rPr>
              <a:t>@</a:t>
            </a:r>
            <a:r>
              <a:rPr lang="en-US" sz="1467" dirty="0" err="1">
                <a:solidFill>
                  <a:prstClr val="black"/>
                </a:solidFill>
                <a:latin typeface="Calibri" panose="020F0502020204030204"/>
                <a:ea typeface="+mn-ea"/>
                <a:cs typeface="+mn-cs"/>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err="1">
                <a:solidFill>
                  <a:prstClr val="black"/>
                </a:solidFill>
                <a:latin typeface="Calibri" panose="020F0502020204030204"/>
                <a:ea typeface="+mn-ea"/>
                <a:cs typeface="+mn-cs"/>
                <a:hlinkClick r:id="rId3"/>
              </a:rPr>
              <a:t>SteveLasker.blog</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4"/>
              </a:rPr>
              <a:t>github.com/</a:t>
            </a:r>
            <a:r>
              <a:rPr lang="en-US" sz="1467" dirty="0" err="1">
                <a:solidFill>
                  <a:prstClr val="black"/>
                </a:solidFill>
                <a:latin typeface="Calibri" panose="020F0502020204030204"/>
                <a:ea typeface="+mn-ea"/>
                <a:cs typeface="+mn-cs"/>
                <a:hlinkClick r:id="rId4"/>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5"/>
              </a:rPr>
              <a:t>github.com/</a:t>
            </a:r>
            <a:r>
              <a:rPr lang="en-US" sz="1467" dirty="0" err="1">
                <a:solidFill>
                  <a:prstClr val="black"/>
                </a:solidFill>
                <a:latin typeface="Calibri" panose="020F0502020204030204"/>
                <a:ea typeface="+mn-ea"/>
                <a:cs typeface="+mn-cs"/>
                <a:hlinkClick r:id="rId5"/>
              </a:rPr>
              <a:t>SteveLasker</a:t>
            </a:r>
            <a:r>
              <a:rPr lang="en-US" sz="1467" dirty="0">
                <a:solidFill>
                  <a:prstClr val="black"/>
                </a:solidFill>
                <a:latin typeface="Calibri" panose="020F0502020204030204"/>
                <a:ea typeface="+mn-ea"/>
                <a:cs typeface="+mn-cs"/>
                <a:hlinkClick r:id="rId5"/>
              </a:rPr>
              <a:t>/presentations</a:t>
            </a:r>
            <a:endParaRPr lang="en-US" sz="1467" dirty="0">
              <a:solidFill>
                <a:prstClr val="black"/>
              </a:solidFill>
              <a:latin typeface="Calibri" panose="020F0502020204030204"/>
              <a:ea typeface="+mn-ea"/>
              <a:cs typeface="+mn-cs"/>
            </a:endParaRPr>
          </a:p>
        </p:txBody>
      </p:sp>
      <p:pic>
        <p:nvPicPr>
          <p:cNvPr id="10" name="Picture 2" descr="Image result for blog logo">
            <a:extLst>
              <a:ext uri="{FF2B5EF4-FFF2-40B4-BE49-F238E27FC236}">
                <a16:creationId xmlns:a16="http://schemas.microsoft.com/office/drawing/2014/main" id="{CCA82901-8B94-4989-AA36-D1B3CB63545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14" t="25719" r="20598" b="21779"/>
          <a:stretch/>
        </p:blipFill>
        <p:spPr bwMode="auto">
          <a:xfrm>
            <a:off x="127368" y="5924937"/>
            <a:ext cx="278995" cy="131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twitter logo">
            <a:extLst>
              <a:ext uri="{FF2B5EF4-FFF2-40B4-BE49-F238E27FC236}">
                <a16:creationId xmlns:a16="http://schemas.microsoft.com/office/drawing/2014/main" id="{A25788E0-B981-444A-A870-274884C91D76}"/>
              </a:ext>
            </a:extLst>
          </p:cNvPr>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192565" y="5709295"/>
            <a:ext cx="213799" cy="1603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AF51C5D3-E478-4B66-A4B0-E01285C2BA5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57" y="6111782"/>
            <a:ext cx="142007" cy="142007"/>
          </a:xfrm>
          <a:prstGeom prst="rect">
            <a:avLst/>
          </a:prstGeom>
        </p:spPr>
      </p:pic>
      <p:pic>
        <p:nvPicPr>
          <p:cNvPr id="13" name="Picture 6" descr="Image result for email logo">
            <a:extLst>
              <a:ext uri="{FF2B5EF4-FFF2-40B4-BE49-F238E27FC236}">
                <a16:creationId xmlns:a16="http://schemas.microsoft.com/office/drawing/2014/main" id="{6C8E2CA5-36BA-407D-99C5-BC8B5630286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4554" t="25210" r="12924" b="24405"/>
          <a:stretch/>
        </p:blipFill>
        <p:spPr bwMode="auto">
          <a:xfrm>
            <a:off x="204831" y="5448211"/>
            <a:ext cx="201532" cy="1400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ACR Tasks">
            <a:extLst>
              <a:ext uri="{FF2B5EF4-FFF2-40B4-BE49-F238E27FC236}">
                <a16:creationId xmlns:a16="http://schemas.microsoft.com/office/drawing/2014/main" id="{16283CF7-782B-439C-8748-E0C4CF9C2B5E}"/>
              </a:ext>
            </a:extLst>
          </p:cNvPr>
          <p:cNvGrpSpPr/>
          <p:nvPr/>
        </p:nvGrpSpPr>
        <p:grpSpPr>
          <a:xfrm>
            <a:off x="8976320" y="6918962"/>
            <a:ext cx="1183790" cy="1193656"/>
            <a:chOff x="8993932" y="1600201"/>
            <a:chExt cx="1183790" cy="1193656"/>
          </a:xfrm>
        </p:grpSpPr>
        <p:grpSp>
          <p:nvGrpSpPr>
            <p:cNvPr id="5" name="ACR Tasks">
              <a:extLst>
                <a:ext uri="{FF2B5EF4-FFF2-40B4-BE49-F238E27FC236}">
                  <a16:creationId xmlns:a16="http://schemas.microsoft.com/office/drawing/2014/main" id="{16283CF7-782B-439C-8748-E0C4CF9C2B5E}"/>
                </a:ext>
              </a:extLst>
            </p:cNvPr>
            <p:cNvGrpSpPr/>
            <p:nvPr/>
          </p:nvGrpSpPr>
          <p:grpSpPr>
            <a:xfrm>
              <a:off x="8993932" y="1873012"/>
              <a:ext cx="592394" cy="676900"/>
              <a:chOff x="8993932" y="1873012"/>
              <a:chExt cx="592394" cy="676900"/>
            </a:xfrm>
            <a:solidFill>
              <a:schemeClr val="accent1"/>
            </a:solidFill>
          </p:grpSpPr>
          <p:sp>
            <p:nvSpPr>
              <p:cNvPr id="6" name="Freeform: Shape 5">
                <a:extLst>
                  <a:ext uri="{FF2B5EF4-FFF2-40B4-BE49-F238E27FC236}">
                    <a16:creationId xmlns:a16="http://schemas.microsoft.com/office/drawing/2014/main" id="{6D35B3AB-E00C-4826-9CB6-E631C069159F}"/>
                  </a:ext>
                </a:extLst>
              </p:cNvPr>
              <p:cNvSpPr/>
              <p:nvPr/>
            </p:nvSpPr>
            <p:spPr>
              <a:xfrm>
                <a:off x="9049401" y="1873012"/>
                <a:ext cx="536926" cy="676900"/>
              </a:xfrm>
              <a:custGeom>
                <a:avLst/>
                <a:gdLst>
                  <a:gd name="connsiteX0" fmla="*/ 0 w 536926"/>
                  <a:gd name="connsiteY0" fmla="*/ 155711 h 676900"/>
                  <a:gd name="connsiteX1" fmla="*/ 97100 w 536926"/>
                  <a:gd name="connsiteY1" fmla="*/ 676901 h 676900"/>
                  <a:gd name="connsiteX2" fmla="*/ 82533 w 536926"/>
                  <a:gd name="connsiteY2" fmla="*/ 269206 h 676900"/>
                  <a:gd name="connsiteX3" fmla="*/ 536926 w 536926"/>
                  <a:gd name="connsiteY3" fmla="*/ 127575 h 676900"/>
                  <a:gd name="connsiteX4" fmla="*/ 494539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0" y="155711"/>
                    </a:moveTo>
                    <a:lnTo>
                      <a:pt x="97100" y="676901"/>
                    </a:lnTo>
                    <a:lnTo>
                      <a:pt x="82533" y="269206"/>
                    </a:lnTo>
                    <a:lnTo>
                      <a:pt x="536926" y="127575"/>
                    </a:lnTo>
                    <a:lnTo>
                      <a:pt x="494539" y="0"/>
                    </a:lnTo>
                    <a:close/>
                  </a:path>
                </a:pathLst>
              </a:custGeom>
              <a:solidFill>
                <a:srgbClr val="0072C6"/>
              </a:solidFill>
              <a:ln w="2419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2299A6C-6371-4DB9-A025-B1D180D8EF7B}"/>
                  </a:ext>
                </a:extLst>
              </p:cNvPr>
              <p:cNvSpPr/>
              <p:nvPr/>
            </p:nvSpPr>
            <p:spPr>
              <a:xfrm>
                <a:off x="9049408" y="1904434"/>
                <a:ext cx="488189" cy="182973"/>
              </a:xfrm>
              <a:custGeom>
                <a:avLst/>
                <a:gdLst>
                  <a:gd name="connsiteX0" fmla="*/ 24353 w 488189"/>
                  <a:gd name="connsiteY0" fmla="*/ 182974 h 182973"/>
                  <a:gd name="connsiteX1" fmla="*/ 1064 w 488189"/>
                  <a:gd name="connsiteY1" fmla="*/ 165678 h 182973"/>
                  <a:gd name="connsiteX2" fmla="*/ 17264 w 488189"/>
                  <a:gd name="connsiteY2" fmla="*/ 135227 h 182973"/>
                  <a:gd name="connsiteX3" fmla="*/ 456724 w 488189"/>
                  <a:gd name="connsiteY3" fmla="*/ 1075 h 182973"/>
                  <a:gd name="connsiteX4" fmla="*/ 487126 w 488189"/>
                  <a:gd name="connsiteY4" fmla="*/ 17299 h 182973"/>
                  <a:gd name="connsiteX5" fmla="*/ 470926 w 488189"/>
                  <a:gd name="connsiteY5" fmla="*/ 47749 h 182973"/>
                  <a:gd name="connsiteX6" fmla="*/ 31466 w 488189"/>
                  <a:gd name="connsiteY6" fmla="*/ 181902 h 182973"/>
                  <a:gd name="connsiteX7" fmla="*/ 24353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24353" y="182974"/>
                    </a:moveTo>
                    <a:cubicBezTo>
                      <a:pt x="13926" y="182974"/>
                      <a:pt x="4255" y="176201"/>
                      <a:pt x="1064" y="165678"/>
                    </a:cubicBezTo>
                    <a:cubicBezTo>
                      <a:pt x="-2858" y="152791"/>
                      <a:pt x="4401" y="139149"/>
                      <a:pt x="17264" y="135227"/>
                    </a:cubicBezTo>
                    <a:lnTo>
                      <a:pt x="456724" y="1075"/>
                    </a:lnTo>
                    <a:cubicBezTo>
                      <a:pt x="469562" y="-2872"/>
                      <a:pt x="483204" y="4388"/>
                      <a:pt x="487126" y="17299"/>
                    </a:cubicBezTo>
                    <a:cubicBezTo>
                      <a:pt x="491048" y="30185"/>
                      <a:pt x="483789" y="43827"/>
                      <a:pt x="470926" y="47749"/>
                    </a:cubicBezTo>
                    <a:lnTo>
                      <a:pt x="31466" y="181902"/>
                    </a:lnTo>
                    <a:cubicBezTo>
                      <a:pt x="29103" y="182632"/>
                      <a:pt x="26691" y="182974"/>
                      <a:pt x="24353" y="182974"/>
                    </a:cubicBezTo>
                    <a:close/>
                  </a:path>
                </a:pathLst>
              </a:custGeom>
              <a:solidFill>
                <a:srgbClr val="59B4D9"/>
              </a:solidFill>
              <a:ln w="24194" cap="flat">
                <a:noFill/>
                <a:prstDash val="solid"/>
                <a:miter/>
              </a:ln>
            </p:spPr>
            <p:txBody>
              <a:bodyPr rtlCol="0" anchor="ctr"/>
              <a:lstStyle/>
              <a:p>
                <a:endParaRPr lang="en-US"/>
              </a:p>
            </p:txBody>
          </p:sp>
          <p:grpSp>
            <p:nvGrpSpPr>
              <p:cNvPr id="8" name="ACR Tasks">
                <a:extLst>
                  <a:ext uri="{FF2B5EF4-FFF2-40B4-BE49-F238E27FC236}">
                    <a16:creationId xmlns:a16="http://schemas.microsoft.com/office/drawing/2014/main" id="{16283CF7-782B-439C-8748-E0C4CF9C2B5E}"/>
                  </a:ext>
                </a:extLst>
              </p:cNvPr>
              <p:cNvGrpSpPr/>
              <p:nvPr/>
            </p:nvGrpSpPr>
            <p:grpSpPr>
              <a:xfrm>
                <a:off x="8993932" y="1980904"/>
                <a:ext cx="203360" cy="203360"/>
                <a:chOff x="8993932" y="1980904"/>
                <a:chExt cx="203360" cy="203360"/>
              </a:xfrm>
              <a:solidFill>
                <a:schemeClr val="accent1"/>
              </a:solidFill>
            </p:grpSpPr>
            <p:sp>
              <p:nvSpPr>
                <p:cNvPr id="35" name="Freeform: Shape 34">
                  <a:extLst>
                    <a:ext uri="{FF2B5EF4-FFF2-40B4-BE49-F238E27FC236}">
                      <a16:creationId xmlns:a16="http://schemas.microsoft.com/office/drawing/2014/main" id="{6498939D-CCCE-42BB-9E5B-FB97256DA7AB}"/>
                    </a:ext>
                  </a:extLst>
                </p:cNvPr>
                <p:cNvSpPr/>
                <p:nvPr/>
              </p:nvSpPr>
              <p:spPr>
                <a:xfrm>
                  <a:off x="9018292"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6E51186-16C9-4B1A-9B11-7620B616E4D1}"/>
                    </a:ext>
                  </a:extLst>
                </p:cNvPr>
                <p:cNvSpPr/>
                <p:nvPr/>
              </p:nvSpPr>
              <p:spPr>
                <a:xfrm>
                  <a:off x="8993932"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9001"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58"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37" name="Freeform: Shape 36">
                <a:extLst>
                  <a:ext uri="{FF2B5EF4-FFF2-40B4-BE49-F238E27FC236}">
                    <a16:creationId xmlns:a16="http://schemas.microsoft.com/office/drawing/2014/main" id="{C48D870E-6EBF-4B5E-A7A3-979479A3C793}"/>
                  </a:ext>
                </a:extLst>
              </p:cNvPr>
              <p:cNvSpPr/>
              <p:nvPr/>
            </p:nvSpPr>
            <p:spPr>
              <a:xfrm rot="-4972627">
                <a:off x="9046154" y="203310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1" y="98953"/>
                      <a:pt x="0" y="76802"/>
                      <a:pt x="0" y="49477"/>
                    </a:cubicBezTo>
                    <a:cubicBezTo>
                      <a:pt x="0" y="22151"/>
                      <a:pt x="22151"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grpSp>
          <p:nvGrpSpPr>
            <p:cNvPr id="38" name="ACR Tasks">
              <a:extLst>
                <a:ext uri="{FF2B5EF4-FFF2-40B4-BE49-F238E27FC236}">
                  <a16:creationId xmlns:a16="http://schemas.microsoft.com/office/drawing/2014/main" id="{16283CF7-782B-439C-8748-E0C4CF9C2B5E}"/>
                </a:ext>
              </a:extLst>
            </p:cNvPr>
            <p:cNvGrpSpPr/>
            <p:nvPr/>
          </p:nvGrpSpPr>
          <p:grpSpPr>
            <a:xfrm>
              <a:off x="9585328" y="1873012"/>
              <a:ext cx="592394" cy="676900"/>
              <a:chOff x="9585328" y="1873012"/>
              <a:chExt cx="592394" cy="676900"/>
            </a:xfrm>
            <a:solidFill>
              <a:schemeClr val="accent1"/>
            </a:solidFill>
          </p:grpSpPr>
          <p:sp>
            <p:nvSpPr>
              <p:cNvPr id="39" name="Freeform: Shape 38">
                <a:extLst>
                  <a:ext uri="{FF2B5EF4-FFF2-40B4-BE49-F238E27FC236}">
                    <a16:creationId xmlns:a16="http://schemas.microsoft.com/office/drawing/2014/main" id="{4029650B-AEAF-4DFD-A6CC-F5D9B47C4CEE}"/>
                  </a:ext>
                </a:extLst>
              </p:cNvPr>
              <p:cNvSpPr/>
              <p:nvPr/>
            </p:nvSpPr>
            <p:spPr>
              <a:xfrm>
                <a:off x="9585328" y="1873012"/>
                <a:ext cx="536926" cy="676900"/>
              </a:xfrm>
              <a:custGeom>
                <a:avLst/>
                <a:gdLst>
                  <a:gd name="connsiteX0" fmla="*/ 536926 w 536926"/>
                  <a:gd name="connsiteY0" fmla="*/ 155711 h 676900"/>
                  <a:gd name="connsiteX1" fmla="*/ 439826 w 536926"/>
                  <a:gd name="connsiteY1" fmla="*/ 676901 h 676900"/>
                  <a:gd name="connsiteX2" fmla="*/ 454393 w 536926"/>
                  <a:gd name="connsiteY2" fmla="*/ 269206 h 676900"/>
                  <a:gd name="connsiteX3" fmla="*/ 0 w 536926"/>
                  <a:gd name="connsiteY3" fmla="*/ 127575 h 676900"/>
                  <a:gd name="connsiteX4" fmla="*/ 42411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536926" y="155711"/>
                    </a:moveTo>
                    <a:lnTo>
                      <a:pt x="439826" y="676901"/>
                    </a:lnTo>
                    <a:lnTo>
                      <a:pt x="454393" y="269206"/>
                    </a:lnTo>
                    <a:lnTo>
                      <a:pt x="0" y="127575"/>
                    </a:lnTo>
                    <a:lnTo>
                      <a:pt x="42411" y="0"/>
                    </a:lnTo>
                    <a:close/>
                  </a:path>
                </a:pathLst>
              </a:custGeom>
              <a:solidFill>
                <a:srgbClr val="0072C6"/>
              </a:solidFill>
              <a:ln w="2419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C06F4C3-1B12-4E47-89B3-08432B9C719A}"/>
                  </a:ext>
                </a:extLst>
              </p:cNvPr>
              <p:cNvSpPr/>
              <p:nvPr/>
            </p:nvSpPr>
            <p:spPr>
              <a:xfrm>
                <a:off x="9634057" y="1904434"/>
                <a:ext cx="488189" cy="182973"/>
              </a:xfrm>
              <a:custGeom>
                <a:avLst/>
                <a:gdLst>
                  <a:gd name="connsiteX0" fmla="*/ 463837 w 488189"/>
                  <a:gd name="connsiteY0" fmla="*/ 182974 h 182973"/>
                  <a:gd name="connsiteX1" fmla="*/ 487126 w 488189"/>
                  <a:gd name="connsiteY1" fmla="*/ 165678 h 182973"/>
                  <a:gd name="connsiteX2" fmla="*/ 470926 w 488189"/>
                  <a:gd name="connsiteY2" fmla="*/ 135227 h 182973"/>
                  <a:gd name="connsiteX3" fmla="*/ 31466 w 488189"/>
                  <a:gd name="connsiteY3" fmla="*/ 1075 h 182973"/>
                  <a:gd name="connsiteX4" fmla="*/ 1064 w 488189"/>
                  <a:gd name="connsiteY4" fmla="*/ 17299 h 182973"/>
                  <a:gd name="connsiteX5" fmla="*/ 17264 w 488189"/>
                  <a:gd name="connsiteY5" fmla="*/ 47749 h 182973"/>
                  <a:gd name="connsiteX6" fmla="*/ 456724 w 488189"/>
                  <a:gd name="connsiteY6" fmla="*/ 181902 h 182973"/>
                  <a:gd name="connsiteX7" fmla="*/ 463837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463837" y="182974"/>
                    </a:moveTo>
                    <a:cubicBezTo>
                      <a:pt x="474264" y="182974"/>
                      <a:pt x="483935" y="176201"/>
                      <a:pt x="487126" y="165678"/>
                    </a:cubicBezTo>
                    <a:cubicBezTo>
                      <a:pt x="491048" y="152791"/>
                      <a:pt x="483789" y="139149"/>
                      <a:pt x="470926" y="135227"/>
                    </a:cubicBezTo>
                    <a:lnTo>
                      <a:pt x="31466" y="1075"/>
                    </a:lnTo>
                    <a:cubicBezTo>
                      <a:pt x="18628" y="-2872"/>
                      <a:pt x="4986" y="4388"/>
                      <a:pt x="1064" y="17299"/>
                    </a:cubicBezTo>
                    <a:cubicBezTo>
                      <a:pt x="-2858" y="30185"/>
                      <a:pt x="4401" y="43827"/>
                      <a:pt x="17264" y="47749"/>
                    </a:cubicBezTo>
                    <a:lnTo>
                      <a:pt x="456724" y="181902"/>
                    </a:lnTo>
                    <a:cubicBezTo>
                      <a:pt x="459112" y="182632"/>
                      <a:pt x="461499" y="182974"/>
                      <a:pt x="463837" y="182974"/>
                    </a:cubicBezTo>
                    <a:close/>
                  </a:path>
                </a:pathLst>
              </a:custGeom>
              <a:solidFill>
                <a:srgbClr val="59B4D9"/>
              </a:solidFill>
              <a:ln w="24194" cap="flat">
                <a:noFill/>
                <a:prstDash val="solid"/>
                <a:miter/>
              </a:ln>
            </p:spPr>
            <p:txBody>
              <a:bodyPr rtlCol="0" anchor="ctr"/>
              <a:lstStyle/>
              <a:p>
                <a:endParaRPr lang="en-US"/>
              </a:p>
            </p:txBody>
          </p:sp>
          <p:grpSp>
            <p:nvGrpSpPr>
              <p:cNvPr id="41" name="ACR Tasks">
                <a:extLst>
                  <a:ext uri="{FF2B5EF4-FFF2-40B4-BE49-F238E27FC236}">
                    <a16:creationId xmlns:a16="http://schemas.microsoft.com/office/drawing/2014/main" id="{16283CF7-782B-439C-8748-E0C4CF9C2B5E}"/>
                  </a:ext>
                </a:extLst>
              </p:cNvPr>
              <p:cNvGrpSpPr/>
              <p:nvPr/>
            </p:nvGrpSpPr>
            <p:grpSpPr>
              <a:xfrm>
                <a:off x="9974363" y="1980904"/>
                <a:ext cx="203360" cy="203360"/>
                <a:chOff x="9974363" y="1980904"/>
                <a:chExt cx="203360" cy="203360"/>
              </a:xfrm>
              <a:solidFill>
                <a:schemeClr val="accent1"/>
              </a:solidFill>
            </p:grpSpPr>
            <p:sp>
              <p:nvSpPr>
                <p:cNvPr id="42" name="Freeform: Shape 41">
                  <a:extLst>
                    <a:ext uri="{FF2B5EF4-FFF2-40B4-BE49-F238E27FC236}">
                      <a16:creationId xmlns:a16="http://schemas.microsoft.com/office/drawing/2014/main" id="{3DBEFE0D-2AAC-4019-A8A8-26930D648EE4}"/>
                    </a:ext>
                  </a:extLst>
                </p:cNvPr>
                <p:cNvSpPr/>
                <p:nvPr/>
              </p:nvSpPr>
              <p:spPr>
                <a:xfrm>
                  <a:off x="9998723"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BD97A0B-348B-4CD2-94EF-25727D244F34}"/>
                    </a:ext>
                  </a:extLst>
                </p:cNvPr>
                <p:cNvSpPr/>
                <p:nvPr/>
              </p:nvSpPr>
              <p:spPr>
                <a:xfrm>
                  <a:off x="9974363"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8976"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33"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9549D99D-20B1-4BA3-8E44-7364544DF03F}"/>
                  </a:ext>
                </a:extLst>
              </p:cNvPr>
              <p:cNvSpPr/>
              <p:nvPr/>
            </p:nvSpPr>
            <p:spPr>
              <a:xfrm rot="-427373">
                <a:off x="10026579" y="203313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2" y="98953"/>
                      <a:pt x="0" y="76802"/>
                      <a:pt x="0" y="49477"/>
                    </a:cubicBezTo>
                    <a:cubicBezTo>
                      <a:pt x="0" y="22151"/>
                      <a:pt x="22152"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E08BB509-DA8E-4204-8D7B-16813AD0D9EF}"/>
                </a:ext>
              </a:extLst>
            </p:cNvPr>
            <p:cNvSpPr/>
            <p:nvPr/>
          </p:nvSpPr>
          <p:spPr>
            <a:xfrm>
              <a:off x="9514123" y="1600201"/>
              <a:ext cx="142215" cy="277171"/>
            </a:xfrm>
            <a:custGeom>
              <a:avLst/>
              <a:gdLst>
                <a:gd name="connsiteX0" fmla="*/ 0 w 142215"/>
                <a:gd name="connsiteY0" fmla="*/ 0 h 277171"/>
                <a:gd name="connsiteX1" fmla="*/ 142216 w 142215"/>
                <a:gd name="connsiteY1" fmla="*/ 0 h 277171"/>
                <a:gd name="connsiteX2" fmla="*/ 142216 w 142215"/>
                <a:gd name="connsiteY2" fmla="*/ 277172 h 277171"/>
                <a:gd name="connsiteX3" fmla="*/ 0 w 142215"/>
                <a:gd name="connsiteY3" fmla="*/ 277172 h 277171"/>
              </a:gdLst>
              <a:ahLst/>
              <a:cxnLst>
                <a:cxn ang="0">
                  <a:pos x="connsiteX0" y="connsiteY0"/>
                </a:cxn>
                <a:cxn ang="0">
                  <a:pos x="connsiteX1" y="connsiteY1"/>
                </a:cxn>
                <a:cxn ang="0">
                  <a:pos x="connsiteX2" y="connsiteY2"/>
                </a:cxn>
                <a:cxn ang="0">
                  <a:pos x="connsiteX3" y="connsiteY3"/>
                </a:cxn>
              </a:cxnLst>
              <a:rect l="l" t="t" r="r" b="b"/>
              <a:pathLst>
                <a:path w="142215" h="277171">
                  <a:moveTo>
                    <a:pt x="0" y="0"/>
                  </a:moveTo>
                  <a:lnTo>
                    <a:pt x="142216" y="0"/>
                  </a:lnTo>
                  <a:lnTo>
                    <a:pt x="142216" y="277172"/>
                  </a:lnTo>
                  <a:lnTo>
                    <a:pt x="0" y="277172"/>
                  </a:lnTo>
                  <a:close/>
                </a:path>
              </a:pathLst>
            </a:custGeom>
            <a:solidFill>
              <a:srgbClr val="0072C6"/>
            </a:solidFill>
            <a:ln w="2419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B13578E-9F47-49F1-8C37-B7A95CFE65CE}"/>
                </a:ext>
              </a:extLst>
            </p:cNvPr>
            <p:cNvSpPr/>
            <p:nvPr/>
          </p:nvSpPr>
          <p:spPr>
            <a:xfrm>
              <a:off x="9585328" y="1600201"/>
              <a:ext cx="48891" cy="290204"/>
            </a:xfrm>
            <a:custGeom>
              <a:avLst/>
              <a:gdLst>
                <a:gd name="connsiteX0" fmla="*/ 0 w 48891"/>
                <a:gd name="connsiteY0" fmla="*/ 0 h 290204"/>
                <a:gd name="connsiteX1" fmla="*/ 48891 w 48891"/>
                <a:gd name="connsiteY1" fmla="*/ 0 h 290204"/>
                <a:gd name="connsiteX2" fmla="*/ 48891 w 48891"/>
                <a:gd name="connsiteY2" fmla="*/ 290205 h 290204"/>
                <a:gd name="connsiteX3" fmla="*/ 0 w 48891"/>
                <a:gd name="connsiteY3" fmla="*/ 290205 h 290204"/>
              </a:gdLst>
              <a:ahLst/>
              <a:cxnLst>
                <a:cxn ang="0">
                  <a:pos x="connsiteX0" y="connsiteY0"/>
                </a:cxn>
                <a:cxn ang="0">
                  <a:pos x="connsiteX1" y="connsiteY1"/>
                </a:cxn>
                <a:cxn ang="0">
                  <a:pos x="connsiteX2" y="connsiteY2"/>
                </a:cxn>
                <a:cxn ang="0">
                  <a:pos x="connsiteX3" y="connsiteY3"/>
                </a:cxn>
              </a:cxnLst>
              <a:rect l="l" t="t" r="r" b="b"/>
              <a:pathLst>
                <a:path w="48891" h="290204">
                  <a:moveTo>
                    <a:pt x="0" y="0"/>
                  </a:moveTo>
                  <a:lnTo>
                    <a:pt x="48891" y="0"/>
                  </a:lnTo>
                  <a:lnTo>
                    <a:pt x="48891" y="290205"/>
                  </a:lnTo>
                  <a:lnTo>
                    <a:pt x="0" y="290205"/>
                  </a:lnTo>
                  <a:close/>
                </a:path>
              </a:pathLst>
            </a:custGeom>
            <a:solidFill>
              <a:srgbClr val="59B4D9"/>
            </a:solidFill>
            <a:ln w="2419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929D19-EE1B-43E3-A3D1-84B771A59C9C}"/>
                </a:ext>
              </a:extLst>
            </p:cNvPr>
            <p:cNvSpPr/>
            <p:nvPr/>
          </p:nvSpPr>
          <p:spPr>
            <a:xfrm>
              <a:off x="9149156" y="2209209"/>
              <a:ext cx="874658" cy="584648"/>
            </a:xfrm>
            <a:custGeom>
              <a:avLst/>
              <a:gdLst>
                <a:gd name="connsiteX0" fmla="*/ 0 w 874658"/>
                <a:gd name="connsiteY0" fmla="*/ 0 h 584648"/>
                <a:gd name="connsiteX1" fmla="*/ 874658 w 874658"/>
                <a:gd name="connsiteY1" fmla="*/ 0 h 584648"/>
                <a:gd name="connsiteX2" fmla="*/ 874658 w 874658"/>
                <a:gd name="connsiteY2" fmla="*/ 584648 h 584648"/>
                <a:gd name="connsiteX3" fmla="*/ 0 w 874658"/>
                <a:gd name="connsiteY3" fmla="*/ 584648 h 584648"/>
              </a:gdLst>
              <a:ahLst/>
              <a:cxnLst>
                <a:cxn ang="0">
                  <a:pos x="connsiteX0" y="connsiteY0"/>
                </a:cxn>
                <a:cxn ang="0">
                  <a:pos x="connsiteX1" y="connsiteY1"/>
                </a:cxn>
                <a:cxn ang="0">
                  <a:pos x="connsiteX2" y="connsiteY2"/>
                </a:cxn>
                <a:cxn ang="0">
                  <a:pos x="connsiteX3" y="connsiteY3"/>
                </a:cxn>
              </a:cxnLst>
              <a:rect l="l" t="t" r="r" b="b"/>
              <a:pathLst>
                <a:path w="874658" h="584648">
                  <a:moveTo>
                    <a:pt x="0" y="0"/>
                  </a:moveTo>
                  <a:lnTo>
                    <a:pt x="874658" y="0"/>
                  </a:lnTo>
                  <a:lnTo>
                    <a:pt x="874658" y="584648"/>
                  </a:lnTo>
                  <a:lnTo>
                    <a:pt x="0" y="584648"/>
                  </a:lnTo>
                  <a:close/>
                </a:path>
              </a:pathLst>
            </a:custGeom>
            <a:solidFill>
              <a:srgbClr val="A0A1A2"/>
            </a:solidFill>
            <a:ln w="2419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5E18061-5E95-43BA-A3FB-BDEFCD6B4602}"/>
                </a:ext>
              </a:extLst>
            </p:cNvPr>
            <p:cNvSpPr/>
            <p:nvPr/>
          </p:nvSpPr>
          <p:spPr>
            <a:xfrm>
              <a:off x="9195563" y="2298685"/>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88A7A94-EE1D-4111-8E4F-F4E49493A2E7}"/>
                </a:ext>
              </a:extLst>
            </p:cNvPr>
            <p:cNvSpPr/>
            <p:nvPr/>
          </p:nvSpPr>
          <p:spPr>
            <a:xfrm>
              <a:off x="9487887" y="2287552"/>
              <a:ext cx="48720" cy="408863"/>
            </a:xfrm>
            <a:custGeom>
              <a:avLst/>
              <a:gdLst>
                <a:gd name="connsiteX0" fmla="*/ 0 w 48720"/>
                <a:gd name="connsiteY0" fmla="*/ 0 h 408863"/>
                <a:gd name="connsiteX1" fmla="*/ 48721 w 48720"/>
                <a:gd name="connsiteY1" fmla="*/ 0 h 408863"/>
                <a:gd name="connsiteX2" fmla="*/ 48721 w 48720"/>
                <a:gd name="connsiteY2" fmla="*/ 408864 h 408863"/>
                <a:gd name="connsiteX3" fmla="*/ 0 w 48720"/>
                <a:gd name="connsiteY3" fmla="*/ 408864 h 408863"/>
              </a:gdLst>
              <a:ahLst/>
              <a:cxnLst>
                <a:cxn ang="0">
                  <a:pos x="connsiteX0" y="connsiteY0"/>
                </a:cxn>
                <a:cxn ang="0">
                  <a:pos x="connsiteX1" y="connsiteY1"/>
                </a:cxn>
                <a:cxn ang="0">
                  <a:pos x="connsiteX2" y="connsiteY2"/>
                </a:cxn>
                <a:cxn ang="0">
                  <a:pos x="connsiteX3" y="connsiteY3"/>
                </a:cxn>
              </a:cxnLst>
              <a:rect l="l" t="t" r="r" b="b"/>
              <a:pathLst>
                <a:path w="48720" h="408863">
                  <a:moveTo>
                    <a:pt x="0" y="0"/>
                  </a:moveTo>
                  <a:lnTo>
                    <a:pt x="48721" y="0"/>
                  </a:lnTo>
                  <a:lnTo>
                    <a:pt x="48721" y="408864"/>
                  </a:lnTo>
                  <a:lnTo>
                    <a:pt x="0" y="408864"/>
                  </a:lnTo>
                  <a:close/>
                </a:path>
              </a:pathLst>
            </a:custGeom>
            <a:solidFill>
              <a:srgbClr val="7A7A7A">
                <a:alpha val="50000"/>
              </a:srgbClr>
            </a:solidFill>
            <a:ln w="2419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DEA044D-3FD9-4BB7-860C-69994F4A521D}"/>
                </a:ext>
              </a:extLst>
            </p:cNvPr>
            <p:cNvSpPr/>
            <p:nvPr/>
          </p:nvSpPr>
          <p:spPr>
            <a:xfrm>
              <a:off x="9341725" y="2282290"/>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B80C06F-4CFA-4733-BA2E-E7C4B83FF6C7}"/>
                </a:ext>
              </a:extLst>
            </p:cNvPr>
            <p:cNvSpPr/>
            <p:nvPr/>
          </p:nvSpPr>
          <p:spPr>
            <a:xfrm>
              <a:off x="9634049" y="2282290"/>
              <a:ext cx="48720" cy="430374"/>
            </a:xfrm>
            <a:custGeom>
              <a:avLst/>
              <a:gdLst>
                <a:gd name="connsiteX0" fmla="*/ 0 w 48720"/>
                <a:gd name="connsiteY0" fmla="*/ 0 h 430374"/>
                <a:gd name="connsiteX1" fmla="*/ 48721 w 48720"/>
                <a:gd name="connsiteY1" fmla="*/ 0 h 430374"/>
                <a:gd name="connsiteX2" fmla="*/ 48721 w 48720"/>
                <a:gd name="connsiteY2" fmla="*/ 430374 h 430374"/>
                <a:gd name="connsiteX3" fmla="*/ 0 w 48720"/>
                <a:gd name="connsiteY3" fmla="*/ 430374 h 430374"/>
              </a:gdLst>
              <a:ahLst/>
              <a:cxnLst>
                <a:cxn ang="0">
                  <a:pos x="connsiteX0" y="connsiteY0"/>
                </a:cxn>
                <a:cxn ang="0">
                  <a:pos x="connsiteX1" y="connsiteY1"/>
                </a:cxn>
                <a:cxn ang="0">
                  <a:pos x="connsiteX2" y="connsiteY2"/>
                </a:cxn>
                <a:cxn ang="0">
                  <a:pos x="connsiteX3" y="connsiteY3"/>
                </a:cxn>
              </a:cxnLst>
              <a:rect l="l" t="t" r="r" b="b"/>
              <a:pathLst>
                <a:path w="48720" h="430374">
                  <a:moveTo>
                    <a:pt x="0" y="0"/>
                  </a:moveTo>
                  <a:lnTo>
                    <a:pt x="48721" y="0"/>
                  </a:lnTo>
                  <a:lnTo>
                    <a:pt x="48721" y="430374"/>
                  </a:lnTo>
                  <a:lnTo>
                    <a:pt x="0" y="430374"/>
                  </a:lnTo>
                  <a:close/>
                </a:path>
              </a:pathLst>
            </a:custGeom>
            <a:solidFill>
              <a:srgbClr val="7A7A7A">
                <a:alpha val="50000"/>
              </a:srgbClr>
            </a:solidFill>
            <a:ln w="2419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1CA0EC6-0671-4D1D-A932-DCA3F2EB64BC}"/>
                </a:ext>
              </a:extLst>
            </p:cNvPr>
            <p:cNvSpPr/>
            <p:nvPr/>
          </p:nvSpPr>
          <p:spPr>
            <a:xfrm>
              <a:off x="9780211"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0E22832-A46B-4E8E-AB13-C6CD434FF4A1}"/>
                </a:ext>
              </a:extLst>
            </p:cNvPr>
            <p:cNvSpPr/>
            <p:nvPr/>
          </p:nvSpPr>
          <p:spPr>
            <a:xfrm>
              <a:off x="9926373"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9E4C747-1945-490A-A9FC-3CF3BA5BDB5F}"/>
                </a:ext>
              </a:extLst>
            </p:cNvPr>
            <p:cNvSpPr/>
            <p:nvPr/>
          </p:nvSpPr>
          <p:spPr>
            <a:xfrm>
              <a:off x="9196951" y="2257930"/>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3C9FFF-C168-44D8-B0A9-5E683382BF52}"/>
                </a:ext>
              </a:extLst>
            </p:cNvPr>
            <p:cNvSpPr/>
            <p:nvPr/>
          </p:nvSpPr>
          <p:spPr>
            <a:xfrm>
              <a:off x="9196951" y="2696416"/>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9002B37-D171-4DCD-A1C9-35B973D28E81}"/>
                </a:ext>
              </a:extLst>
            </p:cNvPr>
            <p:cNvSpPr/>
            <p:nvPr/>
          </p:nvSpPr>
          <p:spPr>
            <a:xfrm>
              <a:off x="9409958" y="1745291"/>
              <a:ext cx="337293" cy="337293"/>
            </a:xfrm>
            <a:custGeom>
              <a:avLst/>
              <a:gdLst>
                <a:gd name="connsiteX0" fmla="*/ 337293 w 337293"/>
                <a:gd name="connsiteY0" fmla="*/ 168647 h 337293"/>
                <a:gd name="connsiteX1" fmla="*/ 168647 w 337293"/>
                <a:gd name="connsiteY1" fmla="*/ 337293 h 337293"/>
                <a:gd name="connsiteX2" fmla="*/ 0 w 337293"/>
                <a:gd name="connsiteY2" fmla="*/ 168647 h 337293"/>
                <a:gd name="connsiteX3" fmla="*/ 168647 w 337293"/>
                <a:gd name="connsiteY3" fmla="*/ 0 h 337293"/>
                <a:gd name="connsiteX4" fmla="*/ 337293 w 337293"/>
                <a:gd name="connsiteY4" fmla="*/ 168647 h 337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93" h="337293">
                  <a:moveTo>
                    <a:pt x="337293" y="168647"/>
                  </a:moveTo>
                  <a:cubicBezTo>
                    <a:pt x="337293" y="261788"/>
                    <a:pt x="261788" y="337293"/>
                    <a:pt x="168647" y="337293"/>
                  </a:cubicBezTo>
                  <a:cubicBezTo>
                    <a:pt x="75506" y="337293"/>
                    <a:pt x="0" y="261788"/>
                    <a:pt x="0" y="168647"/>
                  </a:cubicBezTo>
                  <a:cubicBezTo>
                    <a:pt x="0" y="75506"/>
                    <a:pt x="75506" y="0"/>
                    <a:pt x="168647" y="0"/>
                  </a:cubicBezTo>
                  <a:cubicBezTo>
                    <a:pt x="261788" y="0"/>
                    <a:pt x="337293" y="75506"/>
                    <a:pt x="337293" y="168647"/>
                  </a:cubicBezTo>
                  <a:close/>
                </a:path>
              </a:pathLst>
            </a:custGeom>
            <a:solidFill>
              <a:srgbClr val="FFFFFF"/>
            </a:solidFill>
            <a:ln w="2419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89006F4-3699-4ADD-8B13-1B2F9C5911EB}"/>
                </a:ext>
              </a:extLst>
            </p:cNvPr>
            <p:cNvSpPr/>
            <p:nvPr/>
          </p:nvSpPr>
          <p:spPr>
            <a:xfrm>
              <a:off x="9408082" y="1743415"/>
              <a:ext cx="341044" cy="341044"/>
            </a:xfrm>
            <a:custGeom>
              <a:avLst/>
              <a:gdLst>
                <a:gd name="connsiteX0" fmla="*/ 341045 w 341044"/>
                <a:gd name="connsiteY0" fmla="*/ 170522 h 341044"/>
                <a:gd name="connsiteX1" fmla="*/ 170522 w 341044"/>
                <a:gd name="connsiteY1" fmla="*/ 341045 h 341044"/>
                <a:gd name="connsiteX2" fmla="*/ 0 w 341044"/>
                <a:gd name="connsiteY2" fmla="*/ 170522 h 341044"/>
                <a:gd name="connsiteX3" fmla="*/ 170522 w 341044"/>
                <a:gd name="connsiteY3" fmla="*/ 0 h 341044"/>
                <a:gd name="connsiteX4" fmla="*/ 341045 w 341044"/>
                <a:gd name="connsiteY4" fmla="*/ 170522 h 34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44" h="341044">
                  <a:moveTo>
                    <a:pt x="341045" y="170522"/>
                  </a:moveTo>
                  <a:cubicBezTo>
                    <a:pt x="341045" y="264699"/>
                    <a:pt x="264699" y="341045"/>
                    <a:pt x="170522" y="341045"/>
                  </a:cubicBezTo>
                  <a:cubicBezTo>
                    <a:pt x="76345" y="341045"/>
                    <a:pt x="0" y="264699"/>
                    <a:pt x="0" y="170522"/>
                  </a:cubicBezTo>
                  <a:cubicBezTo>
                    <a:pt x="0" y="76345"/>
                    <a:pt x="76345" y="0"/>
                    <a:pt x="170522" y="0"/>
                  </a:cubicBezTo>
                  <a:cubicBezTo>
                    <a:pt x="264699" y="0"/>
                    <a:pt x="341045" y="76345"/>
                    <a:pt x="341045" y="170522"/>
                  </a:cubicBezTo>
                  <a:close/>
                </a:path>
              </a:pathLst>
            </a:custGeom>
            <a:solidFill>
              <a:srgbClr val="7FBA00"/>
            </a:solidFill>
            <a:ln w="2419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2C895DD-625C-458C-9BFB-42DEEADBEA0C}"/>
                </a:ext>
              </a:extLst>
            </p:cNvPr>
            <p:cNvSpPr/>
            <p:nvPr/>
          </p:nvSpPr>
          <p:spPr>
            <a:xfrm>
              <a:off x="9449397" y="1782830"/>
              <a:ext cx="261410" cy="261459"/>
            </a:xfrm>
            <a:custGeom>
              <a:avLst/>
              <a:gdLst>
                <a:gd name="connsiteX0" fmla="*/ 24 w 261410"/>
                <a:gd name="connsiteY0" fmla="*/ 227915 h 261459"/>
                <a:gd name="connsiteX1" fmla="*/ 24 w 261410"/>
                <a:gd name="connsiteY1" fmla="*/ 228768 h 261459"/>
                <a:gd name="connsiteX2" fmla="*/ 682 w 261410"/>
                <a:gd name="connsiteY2" fmla="*/ 228768 h 261459"/>
                <a:gd name="connsiteX3" fmla="*/ 24 w 261410"/>
                <a:gd name="connsiteY3" fmla="*/ 227915 h 261459"/>
                <a:gd name="connsiteX4" fmla="*/ 130742 w 261410"/>
                <a:gd name="connsiteY4" fmla="*/ 98050 h 261459"/>
                <a:gd name="connsiteX5" fmla="*/ 98050 w 261410"/>
                <a:gd name="connsiteY5" fmla="*/ 130742 h 261459"/>
                <a:gd name="connsiteX6" fmla="*/ 130742 w 261410"/>
                <a:gd name="connsiteY6" fmla="*/ 163434 h 261459"/>
                <a:gd name="connsiteX7" fmla="*/ 163434 w 261410"/>
                <a:gd name="connsiteY7" fmla="*/ 130742 h 261459"/>
                <a:gd name="connsiteX8" fmla="*/ 130742 w 261410"/>
                <a:gd name="connsiteY8" fmla="*/ 98050 h 261459"/>
                <a:gd name="connsiteX9" fmla="*/ 27795 w 261410"/>
                <a:gd name="connsiteY9" fmla="*/ 210400 h 261459"/>
                <a:gd name="connsiteX10" fmla="*/ 51059 w 261410"/>
                <a:gd name="connsiteY10" fmla="*/ 233713 h 261459"/>
                <a:gd name="connsiteX11" fmla="*/ 83239 w 261410"/>
                <a:gd name="connsiteY11" fmla="*/ 208622 h 261459"/>
                <a:gd name="connsiteX12" fmla="*/ 109256 w 261410"/>
                <a:gd name="connsiteY12" fmla="*/ 219438 h 261459"/>
                <a:gd name="connsiteX13" fmla="*/ 114250 w 261410"/>
                <a:gd name="connsiteY13" fmla="*/ 259803 h 261459"/>
                <a:gd name="connsiteX14" fmla="*/ 130718 w 261410"/>
                <a:gd name="connsiteY14" fmla="*/ 261460 h 261459"/>
                <a:gd name="connsiteX15" fmla="*/ 147185 w 261410"/>
                <a:gd name="connsiteY15" fmla="*/ 259803 h 261459"/>
                <a:gd name="connsiteX16" fmla="*/ 152179 w 261410"/>
                <a:gd name="connsiteY16" fmla="*/ 219438 h 261459"/>
                <a:gd name="connsiteX17" fmla="*/ 178196 w 261410"/>
                <a:gd name="connsiteY17" fmla="*/ 208622 h 261459"/>
                <a:gd name="connsiteX18" fmla="*/ 210376 w 261410"/>
                <a:gd name="connsiteY18" fmla="*/ 233713 h 261459"/>
                <a:gd name="connsiteX19" fmla="*/ 233640 w 261410"/>
                <a:gd name="connsiteY19" fmla="*/ 210400 h 261459"/>
                <a:gd name="connsiteX20" fmla="*/ 208549 w 261410"/>
                <a:gd name="connsiteY20" fmla="*/ 178245 h 261459"/>
                <a:gd name="connsiteX21" fmla="*/ 219365 w 261410"/>
                <a:gd name="connsiteY21" fmla="*/ 152252 h 261459"/>
                <a:gd name="connsiteX22" fmla="*/ 259754 w 261410"/>
                <a:gd name="connsiteY22" fmla="*/ 147185 h 261459"/>
                <a:gd name="connsiteX23" fmla="*/ 261411 w 261410"/>
                <a:gd name="connsiteY23" fmla="*/ 130718 h 261459"/>
                <a:gd name="connsiteX24" fmla="*/ 259754 w 261410"/>
                <a:gd name="connsiteY24" fmla="*/ 114250 h 261459"/>
                <a:gd name="connsiteX25" fmla="*/ 219389 w 261410"/>
                <a:gd name="connsiteY25" fmla="*/ 109207 h 261459"/>
                <a:gd name="connsiteX26" fmla="*/ 208573 w 261410"/>
                <a:gd name="connsiteY26" fmla="*/ 83215 h 261459"/>
                <a:gd name="connsiteX27" fmla="*/ 233640 w 261410"/>
                <a:gd name="connsiteY27" fmla="*/ 51035 h 261459"/>
                <a:gd name="connsiteX28" fmla="*/ 210376 w 261410"/>
                <a:gd name="connsiteY28" fmla="*/ 27771 h 261459"/>
                <a:gd name="connsiteX29" fmla="*/ 178196 w 261410"/>
                <a:gd name="connsiteY29" fmla="*/ 52838 h 261459"/>
                <a:gd name="connsiteX30" fmla="*/ 152179 w 261410"/>
                <a:gd name="connsiteY30" fmla="*/ 42022 h 261459"/>
                <a:gd name="connsiteX31" fmla="*/ 147185 w 261410"/>
                <a:gd name="connsiteY31" fmla="*/ 1656 h 261459"/>
                <a:gd name="connsiteX32" fmla="*/ 130718 w 261410"/>
                <a:gd name="connsiteY32" fmla="*/ 0 h 261459"/>
                <a:gd name="connsiteX33" fmla="*/ 114250 w 261410"/>
                <a:gd name="connsiteY33" fmla="*/ 1656 h 261459"/>
                <a:gd name="connsiteX34" fmla="*/ 109256 w 261410"/>
                <a:gd name="connsiteY34" fmla="*/ 42022 h 261459"/>
                <a:gd name="connsiteX35" fmla="*/ 83239 w 261410"/>
                <a:gd name="connsiteY35" fmla="*/ 52838 h 261459"/>
                <a:gd name="connsiteX36" fmla="*/ 51059 w 261410"/>
                <a:gd name="connsiteY36" fmla="*/ 27771 h 261459"/>
                <a:gd name="connsiteX37" fmla="*/ 27795 w 261410"/>
                <a:gd name="connsiteY37" fmla="*/ 51035 h 261459"/>
                <a:gd name="connsiteX38" fmla="*/ 52886 w 261410"/>
                <a:gd name="connsiteY38" fmla="*/ 83215 h 261459"/>
                <a:gd name="connsiteX39" fmla="*/ 42070 w 261410"/>
                <a:gd name="connsiteY39" fmla="*/ 109207 h 261459"/>
                <a:gd name="connsiteX40" fmla="*/ 1705 w 261410"/>
                <a:gd name="connsiteY40" fmla="*/ 114250 h 261459"/>
                <a:gd name="connsiteX41" fmla="*/ 0 w 261410"/>
                <a:gd name="connsiteY41" fmla="*/ 130718 h 261459"/>
                <a:gd name="connsiteX42" fmla="*/ 1657 w 261410"/>
                <a:gd name="connsiteY42" fmla="*/ 147185 h 261459"/>
                <a:gd name="connsiteX43" fmla="*/ 42022 w 261410"/>
                <a:gd name="connsiteY43" fmla="*/ 152228 h 261459"/>
                <a:gd name="connsiteX44" fmla="*/ 52838 w 261410"/>
                <a:gd name="connsiteY44" fmla="*/ 178220 h 261459"/>
                <a:gd name="connsiteX45" fmla="*/ 130742 w 261410"/>
                <a:gd name="connsiteY45" fmla="*/ 196076 h 261459"/>
                <a:gd name="connsiteX46" fmla="*/ 65383 w 261410"/>
                <a:gd name="connsiteY46" fmla="*/ 130669 h 261459"/>
                <a:gd name="connsiteX47" fmla="*/ 130791 w 261410"/>
                <a:gd name="connsiteY47" fmla="*/ 65310 h 261459"/>
                <a:gd name="connsiteX48" fmla="*/ 196149 w 261410"/>
                <a:gd name="connsiteY48" fmla="*/ 130718 h 261459"/>
                <a:gd name="connsiteX49" fmla="*/ 130742 w 261410"/>
                <a:gd name="connsiteY49" fmla="*/ 196076 h 261459"/>
                <a:gd name="connsiteX50" fmla="*/ 130742 w 261410"/>
                <a:gd name="connsiteY50" fmla="*/ 196076 h 2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1410" h="261459">
                  <a:moveTo>
                    <a:pt x="24" y="227915"/>
                  </a:moveTo>
                  <a:lnTo>
                    <a:pt x="24" y="228768"/>
                  </a:lnTo>
                  <a:lnTo>
                    <a:pt x="682" y="228768"/>
                  </a:lnTo>
                  <a:lnTo>
                    <a:pt x="24" y="227915"/>
                  </a:lnTo>
                  <a:close/>
                  <a:moveTo>
                    <a:pt x="130742" y="98050"/>
                  </a:moveTo>
                  <a:cubicBezTo>
                    <a:pt x="112691" y="98050"/>
                    <a:pt x="98050" y="112691"/>
                    <a:pt x="98050" y="130742"/>
                  </a:cubicBezTo>
                  <a:cubicBezTo>
                    <a:pt x="98050" y="148793"/>
                    <a:pt x="112691" y="163434"/>
                    <a:pt x="130742" y="163434"/>
                  </a:cubicBezTo>
                  <a:cubicBezTo>
                    <a:pt x="148793" y="163434"/>
                    <a:pt x="163434" y="148793"/>
                    <a:pt x="163434" y="130742"/>
                  </a:cubicBezTo>
                  <a:cubicBezTo>
                    <a:pt x="163434" y="112667"/>
                    <a:pt x="148793" y="98050"/>
                    <a:pt x="130742" y="98050"/>
                  </a:cubicBezTo>
                  <a:close/>
                  <a:moveTo>
                    <a:pt x="27795" y="210400"/>
                  </a:moveTo>
                  <a:cubicBezTo>
                    <a:pt x="34567" y="219170"/>
                    <a:pt x="42338" y="226941"/>
                    <a:pt x="51059" y="233713"/>
                  </a:cubicBezTo>
                  <a:lnTo>
                    <a:pt x="83239" y="208622"/>
                  </a:lnTo>
                  <a:cubicBezTo>
                    <a:pt x="91181" y="213470"/>
                    <a:pt x="99902" y="217172"/>
                    <a:pt x="109256" y="219438"/>
                  </a:cubicBezTo>
                  <a:lnTo>
                    <a:pt x="114250" y="259803"/>
                  </a:lnTo>
                  <a:cubicBezTo>
                    <a:pt x="119707" y="260534"/>
                    <a:pt x="125066" y="261460"/>
                    <a:pt x="130718" y="261460"/>
                  </a:cubicBezTo>
                  <a:cubicBezTo>
                    <a:pt x="136369" y="261460"/>
                    <a:pt x="141728" y="260509"/>
                    <a:pt x="147185" y="259803"/>
                  </a:cubicBezTo>
                  <a:lnTo>
                    <a:pt x="152179" y="219438"/>
                  </a:lnTo>
                  <a:cubicBezTo>
                    <a:pt x="161533" y="217172"/>
                    <a:pt x="170254" y="213445"/>
                    <a:pt x="178196" y="208622"/>
                  </a:cubicBezTo>
                  <a:lnTo>
                    <a:pt x="210376" y="233713"/>
                  </a:lnTo>
                  <a:cubicBezTo>
                    <a:pt x="219097" y="226941"/>
                    <a:pt x="226892" y="219170"/>
                    <a:pt x="233640" y="210400"/>
                  </a:cubicBezTo>
                  <a:lnTo>
                    <a:pt x="208549" y="178245"/>
                  </a:lnTo>
                  <a:cubicBezTo>
                    <a:pt x="213421" y="170279"/>
                    <a:pt x="217148" y="161582"/>
                    <a:pt x="219365" y="152252"/>
                  </a:cubicBezTo>
                  <a:lnTo>
                    <a:pt x="259754" y="147185"/>
                  </a:lnTo>
                  <a:cubicBezTo>
                    <a:pt x="260485" y="141728"/>
                    <a:pt x="261411" y="136369"/>
                    <a:pt x="261411" y="130718"/>
                  </a:cubicBezTo>
                  <a:cubicBezTo>
                    <a:pt x="261411" y="125066"/>
                    <a:pt x="260461" y="119707"/>
                    <a:pt x="259754" y="114250"/>
                  </a:cubicBezTo>
                  <a:lnTo>
                    <a:pt x="219389" y="109207"/>
                  </a:lnTo>
                  <a:cubicBezTo>
                    <a:pt x="217172" y="100024"/>
                    <a:pt x="213518" y="91254"/>
                    <a:pt x="208573" y="83215"/>
                  </a:cubicBezTo>
                  <a:lnTo>
                    <a:pt x="233640" y="51035"/>
                  </a:lnTo>
                  <a:cubicBezTo>
                    <a:pt x="226892" y="42338"/>
                    <a:pt x="219073" y="34519"/>
                    <a:pt x="210376" y="27771"/>
                  </a:cubicBezTo>
                  <a:lnTo>
                    <a:pt x="178196" y="52838"/>
                  </a:lnTo>
                  <a:cubicBezTo>
                    <a:pt x="170157" y="47892"/>
                    <a:pt x="161363" y="44238"/>
                    <a:pt x="152179" y="42022"/>
                  </a:cubicBezTo>
                  <a:lnTo>
                    <a:pt x="147185" y="1656"/>
                  </a:lnTo>
                  <a:cubicBezTo>
                    <a:pt x="141728" y="974"/>
                    <a:pt x="136369" y="0"/>
                    <a:pt x="130718" y="0"/>
                  </a:cubicBezTo>
                  <a:cubicBezTo>
                    <a:pt x="125066" y="0"/>
                    <a:pt x="119707" y="974"/>
                    <a:pt x="114250" y="1656"/>
                  </a:cubicBezTo>
                  <a:lnTo>
                    <a:pt x="109256" y="42022"/>
                  </a:lnTo>
                  <a:cubicBezTo>
                    <a:pt x="100072" y="44238"/>
                    <a:pt x="91303" y="47892"/>
                    <a:pt x="83239" y="52838"/>
                  </a:cubicBezTo>
                  <a:lnTo>
                    <a:pt x="51059" y="27771"/>
                  </a:lnTo>
                  <a:cubicBezTo>
                    <a:pt x="42363" y="34519"/>
                    <a:pt x="34543" y="42338"/>
                    <a:pt x="27795" y="51035"/>
                  </a:cubicBezTo>
                  <a:lnTo>
                    <a:pt x="52886" y="83215"/>
                  </a:lnTo>
                  <a:cubicBezTo>
                    <a:pt x="48014" y="91181"/>
                    <a:pt x="44287" y="99877"/>
                    <a:pt x="42070" y="109207"/>
                  </a:cubicBezTo>
                  <a:lnTo>
                    <a:pt x="1705" y="114250"/>
                  </a:lnTo>
                  <a:cubicBezTo>
                    <a:pt x="950" y="119707"/>
                    <a:pt x="0" y="125066"/>
                    <a:pt x="0" y="130718"/>
                  </a:cubicBezTo>
                  <a:cubicBezTo>
                    <a:pt x="0" y="136369"/>
                    <a:pt x="950" y="141728"/>
                    <a:pt x="1657" y="147185"/>
                  </a:cubicBezTo>
                  <a:lnTo>
                    <a:pt x="42022" y="152228"/>
                  </a:lnTo>
                  <a:cubicBezTo>
                    <a:pt x="44238" y="161533"/>
                    <a:pt x="47966" y="170230"/>
                    <a:pt x="52838" y="178220"/>
                  </a:cubicBezTo>
                  <a:moveTo>
                    <a:pt x="130742" y="196076"/>
                  </a:moveTo>
                  <a:cubicBezTo>
                    <a:pt x="94640" y="196076"/>
                    <a:pt x="65359" y="166795"/>
                    <a:pt x="65383" y="130669"/>
                  </a:cubicBezTo>
                  <a:cubicBezTo>
                    <a:pt x="65408" y="94542"/>
                    <a:pt x="94664" y="65286"/>
                    <a:pt x="130791" y="65310"/>
                  </a:cubicBezTo>
                  <a:cubicBezTo>
                    <a:pt x="166893" y="65310"/>
                    <a:pt x="196174" y="94591"/>
                    <a:pt x="196149" y="130718"/>
                  </a:cubicBezTo>
                  <a:cubicBezTo>
                    <a:pt x="196149" y="166844"/>
                    <a:pt x="166868" y="196101"/>
                    <a:pt x="130742" y="196076"/>
                  </a:cubicBezTo>
                  <a:lnTo>
                    <a:pt x="130742" y="196076"/>
                  </a:lnTo>
                  <a:close/>
                </a:path>
              </a:pathLst>
            </a:custGeom>
            <a:solidFill>
              <a:srgbClr val="FFFFFF"/>
            </a:solidFill>
            <a:ln w="24194"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03277FC9-2445-4E3F-B564-E3E094384F3F}"/>
              </a:ext>
            </a:extLst>
          </p:cNvPr>
          <p:cNvGrpSpPr/>
          <p:nvPr/>
        </p:nvGrpSpPr>
        <p:grpSpPr>
          <a:xfrm>
            <a:off x="10776520" y="274638"/>
            <a:ext cx="1022865" cy="1050925"/>
            <a:chOff x="4933802" y="2331706"/>
            <a:chExt cx="2647884" cy="2720525"/>
          </a:xfrm>
        </p:grpSpPr>
        <p:sp>
          <p:nvSpPr>
            <p:cNvPr id="16" name="Freeform: Shape 15">
              <a:extLst>
                <a:ext uri="{FF2B5EF4-FFF2-40B4-BE49-F238E27FC236}">
                  <a16:creationId xmlns:a16="http://schemas.microsoft.com/office/drawing/2014/main" id="{BEDA90FD-1E80-4941-95CF-56E894CCD72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156ADD60-B536-444A-BFDC-C13B7CA6C965}"/>
                </a:ext>
              </a:extLst>
            </p:cNvPr>
            <p:cNvGrpSpPr/>
            <p:nvPr/>
          </p:nvGrpSpPr>
          <p:grpSpPr>
            <a:xfrm>
              <a:off x="5500516" y="2863487"/>
              <a:ext cx="2081170" cy="2188744"/>
              <a:chOff x="3380872" y="2137210"/>
              <a:chExt cx="971523" cy="1021741"/>
            </a:xfrm>
          </p:grpSpPr>
          <p:sp>
            <p:nvSpPr>
              <p:cNvPr id="18" name="Freeform: Shape 17">
                <a:extLst>
                  <a:ext uri="{FF2B5EF4-FFF2-40B4-BE49-F238E27FC236}">
                    <a16:creationId xmlns:a16="http://schemas.microsoft.com/office/drawing/2014/main" id="{827983DB-1481-4046-A513-49F695D89715}"/>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E822FA-47FF-4CA1-8100-A4B405AF2CE3}"/>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A1C4B0B-6416-4DC6-AB90-CCFAD38889F8}"/>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A230D17-7A2F-486A-BFFE-1E3F951B4F6F}"/>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253F30B-2C66-4ED1-819E-3CAE2B7DAA80}"/>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A94CEB3-D50F-45B5-9702-AB81E1452CB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A04E5D-CFDA-43E5-92BC-7A74564A6A58}"/>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90C36AF-FC5B-4E45-96B5-C34431EDBD1E}"/>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4686B9A-47AB-457F-93F4-1A2BEE50F941}"/>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99EB46-C27E-4C36-AF8C-5C32E28EB0EA}"/>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66D1C24-BAE7-4FCF-8143-7E4CE4EF8428}"/>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8C80858-50EA-47E1-B8F2-48EFEDCED3B2}"/>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6276B09-5069-4780-A5BD-552A2B92B98A}"/>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09E093F-A42A-4606-9862-28E94F3F3567}"/>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929D181-6E19-4557-AC11-3C5FB04BB3FB}"/>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CEAE42B-57FF-461F-817B-CBE1A774AA7C}"/>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87433AD-C922-41E7-BA1E-0587F3CEB970}"/>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60" name="Content Placeholder 2">
            <a:extLst>
              <a:ext uri="{FF2B5EF4-FFF2-40B4-BE49-F238E27FC236}">
                <a16:creationId xmlns:a16="http://schemas.microsoft.com/office/drawing/2014/main" id="{B48F66FC-6378-4A08-8EAA-B3EAD9C0FFA9}"/>
              </a:ext>
            </a:extLst>
          </p:cNvPr>
          <p:cNvSpPr txBox="1">
            <a:spLocks/>
          </p:cNvSpPr>
          <p:nvPr/>
        </p:nvSpPr>
        <p:spPr>
          <a:xfrm>
            <a:off x="3215680" y="1869931"/>
            <a:ext cx="109728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4171950" algn="l"/>
              </a:tabLst>
            </a:pPr>
            <a:r>
              <a:rPr lang="en-US" dirty="0"/>
              <a:t>ACR Tasks	</a:t>
            </a:r>
            <a:r>
              <a:rPr lang="en-US" dirty="0">
                <a:effectLst/>
                <a:hlinkClick r:id="rId10" action="ppaction://hlinkfile">
                  <a:extLst>
                    <a:ext uri="{A12FA001-AC4F-418D-AE19-62706E023703}">
                      <ahyp:hlinkClr xmlns:ahyp="http://schemas.microsoft.com/office/drawing/2018/hyperlinkcolor" val="tx"/>
                    </a:ext>
                  </a:extLst>
                </a:hlinkClick>
              </a:rPr>
              <a:t>aka.ms/acr/tasks</a:t>
            </a:r>
            <a:endParaRPr lang="en-US" dirty="0">
              <a:effectLst/>
            </a:endParaRPr>
          </a:p>
          <a:p>
            <a:pPr>
              <a:tabLst>
                <a:tab pos="4171950" algn="l"/>
              </a:tabLst>
            </a:pPr>
            <a:r>
              <a:rPr lang="en-US" dirty="0"/>
              <a:t>ACR Import	</a:t>
            </a:r>
            <a:r>
              <a:rPr lang="en-US" dirty="0">
                <a:effectLst/>
                <a:hlinkClick r:id="rId11">
                  <a:extLst>
                    <a:ext uri="{A12FA001-AC4F-418D-AE19-62706E023703}">
                      <ahyp:hlinkClr xmlns:ahyp="http://schemas.microsoft.com/office/drawing/2018/hyperlinkcolor" val="tx"/>
                    </a:ext>
                  </a:extLst>
                </a:hlinkClick>
              </a:rPr>
              <a:t>aka.ms/acr/import</a:t>
            </a:r>
            <a:endParaRPr lang="en-US" dirty="0">
              <a:effectLst/>
            </a:endParaRPr>
          </a:p>
          <a:p>
            <a:pPr>
              <a:tabLst>
                <a:tab pos="4171950" algn="l"/>
              </a:tabLst>
            </a:pPr>
            <a:r>
              <a:rPr lang="en-US" dirty="0"/>
              <a:t>ACR Links	</a:t>
            </a:r>
            <a:r>
              <a:rPr lang="en-US" dirty="0">
                <a:effectLst/>
                <a:hlinkClick r:id="rId12">
                  <a:extLst>
                    <a:ext uri="{A12FA001-AC4F-418D-AE19-62706E023703}">
                      <ahyp:hlinkClr xmlns:ahyp="http://schemas.microsoft.com/office/drawing/2018/hyperlinkcolor" val="tx"/>
                    </a:ext>
                  </a:extLst>
                </a:hlinkClick>
              </a:rPr>
              <a:t>aka.ms/acr/links</a:t>
            </a:r>
            <a:endParaRPr lang="en-US" dirty="0">
              <a:effectLst/>
            </a:endParaRPr>
          </a:p>
          <a:p>
            <a:pPr>
              <a:tabLst>
                <a:tab pos="4171950" algn="l"/>
              </a:tabLst>
            </a:pPr>
            <a:r>
              <a:rPr lang="en-US" dirty="0"/>
              <a:t>Presentations 	</a:t>
            </a:r>
            <a:r>
              <a:rPr lang="en-US" dirty="0">
                <a:hlinkClick r:id="rId13">
                  <a:extLst>
                    <a:ext uri="{A12FA001-AC4F-418D-AE19-62706E023703}">
                      <ahyp:hlinkClr xmlns:ahyp="http://schemas.microsoft.com/office/drawing/2018/hyperlinkcolor" val="tx"/>
                    </a:ext>
                  </a:extLst>
                </a:hlinkClick>
              </a:rPr>
              <a:t>aka.ms/acr/</a:t>
            </a:r>
            <a:r>
              <a:rPr lang="en-US" dirty="0">
                <a:effectLst/>
                <a:hlinkClick r:id="rId13">
                  <a:extLst>
                    <a:ext uri="{A12FA001-AC4F-418D-AE19-62706E023703}">
                      <ahyp:hlinkClr xmlns:ahyp="http://schemas.microsoft.com/office/drawing/2018/hyperlinkcolor" val="tx"/>
                    </a:ext>
                  </a:extLst>
                </a:hlinkClick>
              </a:rPr>
              <a:t>presentations</a:t>
            </a:r>
            <a:endParaRPr lang="en-US" dirty="0">
              <a:effectLst/>
            </a:endParaRPr>
          </a:p>
          <a:p>
            <a:pPr>
              <a:tabLst>
                <a:tab pos="4171950" algn="l"/>
              </a:tabLst>
            </a:pPr>
            <a:r>
              <a:rPr lang="en-US" dirty="0"/>
              <a:t>Choosing a Registry	</a:t>
            </a:r>
            <a:r>
              <a:rPr lang="en-US" dirty="0" err="1">
                <a:effectLst/>
                <a:hlinkClick r:id="rId3">
                  <a:extLst>
                    <a:ext uri="{A12FA001-AC4F-418D-AE19-62706E023703}">
                      <ahyp:hlinkClr xmlns:ahyp="http://schemas.microsoft.com/office/drawing/2018/hyperlinkcolor" val="tx"/>
                    </a:ext>
                  </a:extLst>
                </a:hlinkClick>
              </a:rPr>
              <a:t>stevelasker.blog</a:t>
            </a:r>
            <a:r>
              <a:rPr lang="en-US" dirty="0">
                <a:effectLst/>
              </a:rPr>
              <a:t> </a:t>
            </a:r>
          </a:p>
          <a:p>
            <a:pPr>
              <a:tabLst>
                <a:tab pos="4171950" algn="l"/>
              </a:tabLst>
            </a:pPr>
            <a:endParaRPr lang="en-US" dirty="0"/>
          </a:p>
          <a:p>
            <a:pPr marL="0" indent="0">
              <a:buFont typeface="Arial" panose="020B0604020202020204" pitchFamily="34" charset="0"/>
              <a:buNone/>
              <a:tabLst>
                <a:tab pos="4171950" algn="l"/>
              </a:tabLst>
            </a:pPr>
            <a:endParaRPr lang="en-US" dirty="0">
              <a:effectLst>
                <a:glow rad="139700">
                  <a:schemeClr val="accent3">
                    <a:satMod val="175000"/>
                    <a:alpha val="40000"/>
                  </a:schemeClr>
                </a:glow>
              </a:effectLst>
            </a:endParaRPr>
          </a:p>
        </p:txBody>
      </p:sp>
    </p:spTree>
    <p:extLst>
      <p:ext uri="{BB962C8B-B14F-4D97-AF65-F5344CB8AC3E}">
        <p14:creationId xmlns:p14="http://schemas.microsoft.com/office/powerpoint/2010/main" val="313977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375E-6 -3.33333E-6 L 0.14531 -0.82662 " pathEditMode="relative" rAng="0" ptsTypes="AA">
                                      <p:cBhvr>
                                        <p:cTn id="6" dur="2000" fill="hold"/>
                                        <p:tgtEl>
                                          <p:spTgt spid="4"/>
                                        </p:tgtEl>
                                        <p:attrNameLst>
                                          <p:attrName>ppt_x</p:attrName>
                                          <p:attrName>ppt_y</p:attrName>
                                        </p:attrNameLst>
                                      </p:cBhvr>
                                      <p:rCtr x="7266" y="-4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a:xfrm>
            <a:off x="609600" y="274639"/>
            <a:ext cx="11319048" cy="1143000"/>
          </a:xfrm>
        </p:spPr>
        <p:txBody>
          <a:bodyPr/>
          <a:lstStyle/>
          <a:p>
            <a:r>
              <a:rPr lang="en-US" dirty="0"/>
              <a:t>Containers: </a:t>
            </a:r>
            <a:r>
              <a:rPr lang="en-US" sz="4400" dirty="0"/>
              <a:t>The App Packaging Format</a:t>
            </a:r>
          </a:p>
        </p:txBody>
      </p:sp>
      <p:sp>
        <p:nvSpPr>
          <p:cNvPr id="3" name="Content Placeholder 2">
            <a:extLst>
              <a:ext uri="{FF2B5EF4-FFF2-40B4-BE49-F238E27FC236}">
                <a16:creationId xmlns:a16="http://schemas.microsoft.com/office/drawing/2014/main" id="{74D3A7D0-8CC2-45E8-8128-59045A99C27E}"/>
              </a:ext>
            </a:extLst>
          </p:cNvPr>
          <p:cNvSpPr>
            <a:spLocks noGrp="1"/>
          </p:cNvSpPr>
          <p:nvPr>
            <p:ph idx="1"/>
          </p:nvPr>
        </p:nvSpPr>
        <p:spPr/>
        <p:txBody>
          <a:bodyPr/>
          <a:lstStyle/>
          <a:p>
            <a:r>
              <a:rPr lang="en-US" dirty="0"/>
              <a:t>Containers are the modern-day packaging format</a:t>
            </a:r>
          </a:p>
          <a:p>
            <a:r>
              <a:rPr lang="en-US" dirty="0"/>
              <a:t>Base images provide the base capabilities</a:t>
            </a:r>
          </a:p>
          <a:p>
            <a:pPr lvl="1"/>
            <a:r>
              <a:rPr lang="en-US" sz="2400" dirty="0"/>
              <a:t>Apps add capabilities atop the base (inheritance…)</a:t>
            </a:r>
          </a:p>
          <a:p>
            <a:r>
              <a:rPr lang="en-US" dirty="0"/>
              <a:t>Configuration extracted</a:t>
            </a:r>
          </a:p>
          <a:p>
            <a:pPr lvl="1"/>
            <a:r>
              <a:rPr lang="en-US" sz="2400" dirty="0"/>
              <a:t>Enabling the same image to be deployed </a:t>
            </a:r>
          </a:p>
          <a:p>
            <a:pPr marL="1219170" lvl="2" indent="0">
              <a:buNone/>
            </a:pPr>
            <a:r>
              <a:rPr lang="en-US" sz="2000" dirty="0"/>
              <a:t>across different environments </a:t>
            </a:r>
            <a:br>
              <a:rPr lang="en-US" sz="2000" dirty="0"/>
            </a:br>
            <a:r>
              <a:rPr lang="en-US" sz="2000" dirty="0"/>
              <a:t>	(dev, test, prod)</a:t>
            </a:r>
            <a:br>
              <a:rPr lang="en-US" sz="2000" dirty="0"/>
            </a:br>
            <a:r>
              <a:rPr lang="en-US" sz="2000" dirty="0"/>
              <a:t>different customer sites </a:t>
            </a:r>
            <a:br>
              <a:rPr lang="en-US" sz="2000" dirty="0"/>
            </a:br>
            <a:r>
              <a:rPr lang="en-US" sz="2000" dirty="0"/>
              <a:t>	(Contoso, Northwind, </a:t>
            </a:r>
            <a:r>
              <a:rPr lang="en-US" sz="2000" dirty="0" err="1"/>
              <a:t>AdventureWorks</a:t>
            </a:r>
            <a:r>
              <a:rPr lang="en-US" sz="2000" dirty="0"/>
              <a:t>)</a:t>
            </a:r>
          </a:p>
          <a:p>
            <a:endParaRPr lang="en-US" dirty="0"/>
          </a:p>
        </p:txBody>
      </p:sp>
    </p:spTree>
    <p:extLst>
      <p:ext uri="{BB962C8B-B14F-4D97-AF65-F5344CB8AC3E}">
        <p14:creationId xmlns:p14="http://schemas.microsoft.com/office/powerpoint/2010/main" val="10875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07-207F-40DC-94E4-D417AB777D62}"/>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EAE5F830-24D4-4560-9916-1B2E8330D9B8}"/>
              </a:ext>
            </a:extLst>
          </p:cNvPr>
          <p:cNvSpPr>
            <a:spLocks noGrp="1"/>
          </p:cNvSpPr>
          <p:nvPr>
            <p:ph idx="1"/>
          </p:nvPr>
        </p:nvSpPr>
        <p:spPr/>
        <p:txBody>
          <a:bodyPr/>
          <a:lstStyle/>
          <a:p>
            <a:r>
              <a:rPr lang="en-US" sz="3200" dirty="0"/>
              <a:t>Where do the base artifacts come from?</a:t>
            </a:r>
          </a:p>
          <a:p>
            <a:r>
              <a:rPr lang="en-US" sz="3200" dirty="0"/>
              <a:t>Do you, should you, blindly trust upstream content?</a:t>
            </a:r>
          </a:p>
          <a:p>
            <a:r>
              <a:rPr lang="en-US" sz="3200" dirty="0"/>
              <a:t>How do you balance leveraging upstream content, </a:t>
            </a:r>
            <a:br>
              <a:rPr lang="en-US" sz="3200" dirty="0"/>
            </a:br>
            <a:r>
              <a:rPr lang="en-US" sz="3200" dirty="0"/>
              <a:t>	while assuring stability?</a:t>
            </a:r>
          </a:p>
          <a:p>
            <a:r>
              <a:rPr lang="en-US" sz="3200" dirty="0"/>
              <a:t>Wrapping up a project, how do you patch containers?</a:t>
            </a:r>
          </a:p>
          <a:p>
            <a:endParaRPr lang="en-US" sz="3200" dirty="0"/>
          </a:p>
          <a:p>
            <a:endParaRPr lang="en-US" sz="3200" dirty="0"/>
          </a:p>
          <a:p>
            <a:endParaRPr lang="en-US" sz="3200" dirty="0"/>
          </a:p>
        </p:txBody>
      </p:sp>
    </p:spTree>
    <p:extLst>
      <p:ext uri="{BB962C8B-B14F-4D97-AF65-F5344CB8AC3E}">
        <p14:creationId xmlns:p14="http://schemas.microsoft.com/office/powerpoint/2010/main" val="182978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581E-B5F8-4DB8-BEA5-CBAF33A51335}"/>
              </a:ext>
            </a:extLst>
          </p:cNvPr>
          <p:cNvSpPr>
            <a:spLocks noGrp="1"/>
          </p:cNvSpPr>
          <p:nvPr>
            <p:ph type="title"/>
          </p:nvPr>
        </p:nvSpPr>
        <p:spPr>
          <a:xfrm>
            <a:off x="609600" y="274639"/>
            <a:ext cx="11319048" cy="1143000"/>
          </a:xfrm>
        </p:spPr>
        <p:txBody>
          <a:bodyPr/>
          <a:lstStyle/>
          <a:p>
            <a:r>
              <a:rPr lang="en-US" dirty="0"/>
              <a:t>How Do You Patch Containers?</a:t>
            </a:r>
          </a:p>
        </p:txBody>
      </p:sp>
      <p:sp>
        <p:nvSpPr>
          <p:cNvPr id="3" name="Content Placeholder 2">
            <a:extLst>
              <a:ext uri="{FF2B5EF4-FFF2-40B4-BE49-F238E27FC236}">
                <a16:creationId xmlns:a16="http://schemas.microsoft.com/office/drawing/2014/main" id="{4E352839-7E2F-431B-B3C9-FFD354C98D02}"/>
              </a:ext>
            </a:extLst>
          </p:cNvPr>
          <p:cNvSpPr>
            <a:spLocks noGrp="1"/>
          </p:cNvSpPr>
          <p:nvPr>
            <p:ph idx="1"/>
          </p:nvPr>
        </p:nvSpPr>
        <p:spPr/>
        <p:txBody>
          <a:bodyPr/>
          <a:lstStyle/>
          <a:p>
            <a:r>
              <a:rPr lang="en-US" dirty="0"/>
              <a:t>Patch running containers, like VMs</a:t>
            </a:r>
          </a:p>
          <a:p>
            <a:r>
              <a:rPr lang="en-US" dirty="0"/>
              <a:t>Patch the container, at build time</a:t>
            </a:r>
          </a:p>
          <a:p>
            <a:r>
              <a:rPr lang="en-US" dirty="0"/>
              <a:t>Pull updated base images, rebuild, redeploy</a:t>
            </a:r>
          </a:p>
          <a:p>
            <a:endParaRPr lang="en-US" dirty="0"/>
          </a:p>
        </p:txBody>
      </p:sp>
      <p:sp>
        <p:nvSpPr>
          <p:cNvPr id="4" name="Rectangle 3">
            <a:extLst>
              <a:ext uri="{FF2B5EF4-FFF2-40B4-BE49-F238E27FC236}">
                <a16:creationId xmlns:a16="http://schemas.microsoft.com/office/drawing/2014/main" id="{ED6806E3-A274-4D2B-BF64-CC750FEB5C3A}"/>
              </a:ext>
            </a:extLst>
          </p:cNvPr>
          <p:cNvSpPr/>
          <p:nvPr/>
        </p:nvSpPr>
        <p:spPr>
          <a:xfrm rot="21332644">
            <a:off x="2271939" y="4859389"/>
            <a:ext cx="9037142" cy="523220"/>
          </a:xfrm>
          <a:prstGeom prst="rect">
            <a:avLst/>
          </a:prstGeom>
        </p:spPr>
        <p:txBody>
          <a:bodyPr wrap="square">
            <a:spAutoFit/>
          </a:bodyPr>
          <a:lstStyle/>
          <a:p>
            <a:r>
              <a:rPr lang="en-US" sz="2800" dirty="0"/>
              <a:t>Containers are a paradigm shift from VM workloads</a:t>
            </a:r>
          </a:p>
        </p:txBody>
      </p:sp>
      <p:pic>
        <p:nvPicPr>
          <p:cNvPr id="1026" name="Picture 2" descr="Image result for moved the cheese">
            <a:extLst>
              <a:ext uri="{FF2B5EF4-FFF2-40B4-BE49-F238E27FC236}">
                <a16:creationId xmlns:a16="http://schemas.microsoft.com/office/drawing/2014/main" id="{14043E70-F3C2-434C-A476-4D92D678E62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725"/>
          <a:stretch/>
        </p:blipFill>
        <p:spPr bwMode="auto">
          <a:xfrm>
            <a:off x="4399" y="3853364"/>
            <a:ext cx="1994222" cy="28835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4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0-#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69E0-6FEC-4A33-8071-6BDD3919910C}"/>
              </a:ext>
            </a:extLst>
          </p:cNvPr>
          <p:cNvSpPr>
            <a:spLocks noGrp="1"/>
          </p:cNvSpPr>
          <p:nvPr>
            <p:ph type="title"/>
          </p:nvPr>
        </p:nvSpPr>
        <p:spPr/>
        <p:txBody>
          <a:bodyPr/>
          <a:lstStyle/>
          <a:p>
            <a:r>
              <a:rPr lang="en-US" dirty="0"/>
              <a:t>Image Tagging</a:t>
            </a:r>
          </a:p>
        </p:txBody>
      </p:sp>
      <p:sp>
        <p:nvSpPr>
          <p:cNvPr id="4" name="Text Placeholder 3">
            <a:extLst>
              <a:ext uri="{FF2B5EF4-FFF2-40B4-BE49-F238E27FC236}">
                <a16:creationId xmlns:a16="http://schemas.microsoft.com/office/drawing/2014/main" id="{CE116BF6-67C5-4592-9893-EA329F91BEA2}"/>
              </a:ext>
            </a:extLst>
          </p:cNvPr>
          <p:cNvSpPr>
            <a:spLocks noGrp="1"/>
          </p:cNvSpPr>
          <p:nvPr>
            <p:ph type="body" idx="1"/>
          </p:nvPr>
        </p:nvSpPr>
        <p:spPr/>
        <p:txBody>
          <a:bodyPr/>
          <a:lstStyle/>
          <a:p>
            <a:r>
              <a:rPr lang="en-US" dirty="0"/>
              <a:t>balancing servicing and stability</a:t>
            </a:r>
          </a:p>
        </p:txBody>
      </p:sp>
    </p:spTree>
    <p:extLst>
      <p:ext uri="{BB962C8B-B14F-4D97-AF65-F5344CB8AC3E}">
        <p14:creationId xmlns:p14="http://schemas.microsoft.com/office/powerpoint/2010/main" val="27799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29">
            <a:extLst>
              <a:ext uri="{FF2B5EF4-FFF2-40B4-BE49-F238E27FC236}">
                <a16:creationId xmlns:a16="http://schemas.microsoft.com/office/drawing/2014/main" id="{29565DBD-0BD5-4411-8F72-7368B5B44858}"/>
              </a:ext>
            </a:extLst>
          </p:cNvPr>
          <p:cNvSpPr/>
          <p:nvPr/>
        </p:nvSpPr>
        <p:spPr bwMode="auto">
          <a:xfrm>
            <a:off x="55180" y="-270302"/>
            <a:ext cx="13626982" cy="7227089"/>
          </a:xfrm>
          <a:prstGeom prst="rect">
            <a:avLst/>
          </a:prstGeom>
          <a:solidFill>
            <a:schemeClr val="tx1">
              <a:lumMod val="75000"/>
              <a:lumOff val="2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Moon 330">
            <a:extLst>
              <a:ext uri="{FF2B5EF4-FFF2-40B4-BE49-F238E27FC236}">
                <a16:creationId xmlns:a16="http://schemas.microsoft.com/office/drawing/2014/main" id="{CF85539C-3365-43A0-8E97-08F56406D37D}"/>
              </a:ext>
            </a:extLst>
          </p:cNvPr>
          <p:cNvSpPr/>
          <p:nvPr/>
        </p:nvSpPr>
        <p:spPr bwMode="auto">
          <a:xfrm rot="19800000">
            <a:off x="-2399700" y="3788969"/>
            <a:ext cx="1342039" cy="2684080"/>
          </a:xfrm>
          <a:prstGeom prst="moon">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9" name="Rectangle 1128">
            <a:extLst>
              <a:ext uri="{FF2B5EF4-FFF2-40B4-BE49-F238E27FC236}">
                <a16:creationId xmlns:a16="http://schemas.microsoft.com/office/drawing/2014/main" id="{37363C63-F3DB-4B44-B2C4-876BC8CC7F56}"/>
              </a:ext>
            </a:extLst>
          </p:cNvPr>
          <p:cNvSpPr/>
          <p:nvPr/>
        </p:nvSpPr>
        <p:spPr>
          <a:xfrm>
            <a:off x="1663605" y="4270280"/>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2re</a:t>
            </a:r>
          </a:p>
        </p:txBody>
      </p:sp>
      <p:sp>
        <p:nvSpPr>
          <p:cNvPr id="1130" name="Rectangle 1129">
            <a:extLst>
              <a:ext uri="{FF2B5EF4-FFF2-40B4-BE49-F238E27FC236}">
                <a16:creationId xmlns:a16="http://schemas.microsoft.com/office/drawing/2014/main" id="{5C041B32-2C8E-4485-99FA-CFA1E5E4AAAE}"/>
              </a:ext>
            </a:extLst>
          </p:cNvPr>
          <p:cNvSpPr/>
          <p:nvPr/>
        </p:nvSpPr>
        <p:spPr>
          <a:xfrm>
            <a:off x="1663014" y="4098433"/>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u82</a:t>
            </a:r>
          </a:p>
        </p:txBody>
      </p:sp>
      <p:sp>
        <p:nvSpPr>
          <p:cNvPr id="1131" name="Rectangle 1130">
            <a:extLst>
              <a:ext uri="{FF2B5EF4-FFF2-40B4-BE49-F238E27FC236}">
                <a16:creationId xmlns:a16="http://schemas.microsoft.com/office/drawing/2014/main" id="{0D3843EB-C42D-4B15-8449-152928CC5D43}"/>
              </a:ext>
            </a:extLst>
          </p:cNvPr>
          <p:cNvSpPr/>
          <p:nvPr/>
        </p:nvSpPr>
        <p:spPr>
          <a:xfrm>
            <a:off x="1644821" y="3973186"/>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500" kern="0" dirty="0">
                <a:solidFill>
                  <a:srgbClr val="FFFFFF"/>
                </a:solidFill>
                <a:latin typeface="Calibri"/>
                <a:ea typeface="+mn-ea"/>
                <a:cs typeface="+mn-cs"/>
              </a:rPr>
              <a:t>digest: 91e</a:t>
            </a:r>
          </a:p>
        </p:txBody>
      </p:sp>
      <p:sp>
        <p:nvSpPr>
          <p:cNvPr id="1149" name="Rectangle 1148">
            <a:extLst>
              <a:ext uri="{FF2B5EF4-FFF2-40B4-BE49-F238E27FC236}">
                <a16:creationId xmlns:a16="http://schemas.microsoft.com/office/drawing/2014/main" id="{7B1E020A-9551-4872-9220-33BF939FCF6E}"/>
              </a:ext>
            </a:extLst>
          </p:cNvPr>
          <p:cNvSpPr/>
          <p:nvPr/>
        </p:nvSpPr>
        <p:spPr>
          <a:xfrm>
            <a:off x="1669504" y="619869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3rp</a:t>
            </a:r>
          </a:p>
        </p:txBody>
      </p:sp>
      <p:sp>
        <p:nvSpPr>
          <p:cNvPr id="1150" name="Rectangle 1149">
            <a:extLst>
              <a:ext uri="{FF2B5EF4-FFF2-40B4-BE49-F238E27FC236}">
                <a16:creationId xmlns:a16="http://schemas.microsoft.com/office/drawing/2014/main" id="{2BC9555A-A2F3-46B5-8222-28892F6B3344}"/>
              </a:ext>
            </a:extLst>
          </p:cNvPr>
          <p:cNvSpPr/>
          <p:nvPr/>
        </p:nvSpPr>
        <p:spPr>
          <a:xfrm>
            <a:off x="1673846" y="6353407"/>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1n4</a:t>
            </a:r>
          </a:p>
        </p:txBody>
      </p:sp>
      <p:grpSp>
        <p:nvGrpSpPr>
          <p:cNvPr id="851" name="Group 850">
            <a:extLst>
              <a:ext uri="{FF2B5EF4-FFF2-40B4-BE49-F238E27FC236}">
                <a16:creationId xmlns:a16="http://schemas.microsoft.com/office/drawing/2014/main" id="{D4DBF79C-98AF-4F5F-B77A-665A8D75C102}"/>
              </a:ext>
            </a:extLst>
          </p:cNvPr>
          <p:cNvGrpSpPr/>
          <p:nvPr/>
        </p:nvGrpSpPr>
        <p:grpSpPr>
          <a:xfrm>
            <a:off x="8888233" y="396443"/>
            <a:ext cx="2891814" cy="1665913"/>
            <a:chOff x="4156030" y="3448050"/>
            <a:chExt cx="2065507" cy="1191294"/>
          </a:xfrm>
        </p:grpSpPr>
        <p:sp>
          <p:nvSpPr>
            <p:cNvPr id="852" name="Rectangle 851">
              <a:extLst>
                <a:ext uri="{FF2B5EF4-FFF2-40B4-BE49-F238E27FC236}">
                  <a16:creationId xmlns:a16="http://schemas.microsoft.com/office/drawing/2014/main" id="{84105235-AB22-478D-A8B2-92773B93913F}"/>
                </a:ext>
              </a:extLst>
            </p:cNvPr>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853" name="Flowchart: Alternate Process 852">
              <a:extLst>
                <a:ext uri="{FF2B5EF4-FFF2-40B4-BE49-F238E27FC236}">
                  <a16:creationId xmlns:a16="http://schemas.microsoft.com/office/drawing/2014/main" id="{E7022A30-7595-46EC-9D04-CE1CE1957C60}"/>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HOST-A</a:t>
              </a:r>
            </a:p>
          </p:txBody>
        </p:sp>
      </p:grpSp>
      <p:grpSp>
        <p:nvGrpSpPr>
          <p:cNvPr id="854" name="Group 853">
            <a:extLst>
              <a:ext uri="{FF2B5EF4-FFF2-40B4-BE49-F238E27FC236}">
                <a16:creationId xmlns:a16="http://schemas.microsoft.com/office/drawing/2014/main" id="{8AF19420-5F69-443A-914F-44151DBE681F}"/>
              </a:ext>
            </a:extLst>
          </p:cNvPr>
          <p:cNvGrpSpPr/>
          <p:nvPr/>
        </p:nvGrpSpPr>
        <p:grpSpPr>
          <a:xfrm>
            <a:off x="10272656" y="1160497"/>
            <a:ext cx="735391" cy="453061"/>
            <a:chOff x="3240661" y="1005909"/>
            <a:chExt cx="540854" cy="333210"/>
          </a:xfrm>
        </p:grpSpPr>
        <p:grpSp>
          <p:nvGrpSpPr>
            <p:cNvPr id="855" name="Group 854">
              <a:extLst>
                <a:ext uri="{FF2B5EF4-FFF2-40B4-BE49-F238E27FC236}">
                  <a16:creationId xmlns:a16="http://schemas.microsoft.com/office/drawing/2014/main" id="{361309F7-D5AE-43FF-86F2-D0634294D920}"/>
                </a:ext>
              </a:extLst>
            </p:cNvPr>
            <p:cNvGrpSpPr/>
            <p:nvPr/>
          </p:nvGrpSpPr>
          <p:grpSpPr>
            <a:xfrm>
              <a:off x="3240661" y="1005909"/>
              <a:ext cx="540854" cy="333210"/>
              <a:chOff x="1926169" y="1632181"/>
              <a:chExt cx="540854" cy="333210"/>
            </a:xfrm>
          </p:grpSpPr>
          <p:sp>
            <p:nvSpPr>
              <p:cNvPr id="857" name="Rectangle 856">
                <a:extLst>
                  <a:ext uri="{FF2B5EF4-FFF2-40B4-BE49-F238E27FC236}">
                    <a16:creationId xmlns:a16="http://schemas.microsoft.com/office/drawing/2014/main" id="{6123EA4D-0D02-4C8E-9F5C-7403BC3C21C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58" name="Rectangle 857">
                <a:extLst>
                  <a:ext uri="{FF2B5EF4-FFF2-40B4-BE49-F238E27FC236}">
                    <a16:creationId xmlns:a16="http://schemas.microsoft.com/office/drawing/2014/main" id="{3147B608-020F-4B88-A003-5D4E76E756E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59" name="Group 858">
                <a:extLst>
                  <a:ext uri="{FF2B5EF4-FFF2-40B4-BE49-F238E27FC236}">
                    <a16:creationId xmlns:a16="http://schemas.microsoft.com/office/drawing/2014/main" id="{91798F7F-5EB6-4967-99C0-7947B1E89DCC}"/>
                  </a:ext>
                </a:extLst>
              </p:cNvPr>
              <p:cNvGrpSpPr/>
              <p:nvPr/>
            </p:nvGrpSpPr>
            <p:grpSpPr>
              <a:xfrm>
                <a:off x="1989961" y="1665409"/>
                <a:ext cx="413499" cy="266755"/>
                <a:chOff x="1371600" y="2038342"/>
                <a:chExt cx="609600" cy="393263"/>
              </a:xfrm>
            </p:grpSpPr>
            <p:cxnSp>
              <p:nvCxnSpPr>
                <p:cNvPr id="863" name="Straight Connector 862">
                  <a:extLst>
                    <a:ext uri="{FF2B5EF4-FFF2-40B4-BE49-F238E27FC236}">
                      <a16:creationId xmlns:a16="http://schemas.microsoft.com/office/drawing/2014/main" id="{1FB5ED3D-44AE-4EF4-A35E-A37292C131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64" name="Straight Connector 863">
                  <a:extLst>
                    <a:ext uri="{FF2B5EF4-FFF2-40B4-BE49-F238E27FC236}">
                      <a16:creationId xmlns:a16="http://schemas.microsoft.com/office/drawing/2014/main" id="{77331D92-ECB3-40F7-BB9D-CB06EAE74E2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65" name="Straight Connector 864">
                  <a:extLst>
                    <a:ext uri="{FF2B5EF4-FFF2-40B4-BE49-F238E27FC236}">
                      <a16:creationId xmlns:a16="http://schemas.microsoft.com/office/drawing/2014/main" id="{B7968563-C916-4B79-9E33-85942FAC3A4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66" name="Straight Connector 865">
                  <a:extLst>
                    <a:ext uri="{FF2B5EF4-FFF2-40B4-BE49-F238E27FC236}">
                      <a16:creationId xmlns:a16="http://schemas.microsoft.com/office/drawing/2014/main" id="{7C4C515E-E990-4CD8-A8F2-F2BD3B2A783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67" name="Straight Connector 866">
                  <a:extLst>
                    <a:ext uri="{FF2B5EF4-FFF2-40B4-BE49-F238E27FC236}">
                      <a16:creationId xmlns:a16="http://schemas.microsoft.com/office/drawing/2014/main" id="{7A7C5CDB-A9EE-4624-8CB9-5BA48527D2E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68" name="Straight Connector 867">
                  <a:extLst>
                    <a:ext uri="{FF2B5EF4-FFF2-40B4-BE49-F238E27FC236}">
                      <a16:creationId xmlns:a16="http://schemas.microsoft.com/office/drawing/2014/main" id="{27960BD5-7955-4637-BC3D-6FF7DAEC2A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69" name="Straight Connector 868">
                  <a:extLst>
                    <a:ext uri="{FF2B5EF4-FFF2-40B4-BE49-F238E27FC236}">
                      <a16:creationId xmlns:a16="http://schemas.microsoft.com/office/drawing/2014/main" id="{5A395D1C-C19E-40A0-93A3-3500FF49418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70" name="Straight Connector 869">
                  <a:extLst>
                    <a:ext uri="{FF2B5EF4-FFF2-40B4-BE49-F238E27FC236}">
                      <a16:creationId xmlns:a16="http://schemas.microsoft.com/office/drawing/2014/main" id="{D07AE8AD-28E4-4346-9F40-2B22A107636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71" name="Straight Connector 870">
                  <a:extLst>
                    <a:ext uri="{FF2B5EF4-FFF2-40B4-BE49-F238E27FC236}">
                      <a16:creationId xmlns:a16="http://schemas.microsoft.com/office/drawing/2014/main" id="{61CB3409-7FEB-405C-8663-770B9D2551B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60" name="Rectangle 859">
                <a:extLst>
                  <a:ext uri="{FF2B5EF4-FFF2-40B4-BE49-F238E27FC236}">
                    <a16:creationId xmlns:a16="http://schemas.microsoft.com/office/drawing/2014/main" id="{1FDC2899-69BC-4012-A16C-2C5A996010C2}"/>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1" name="Rectangle 860">
                <a:extLst>
                  <a:ext uri="{FF2B5EF4-FFF2-40B4-BE49-F238E27FC236}">
                    <a16:creationId xmlns:a16="http://schemas.microsoft.com/office/drawing/2014/main" id="{946FB1EE-6E18-445B-806A-019F6574627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2" name="Rectangle 861">
                <a:extLst>
                  <a:ext uri="{FF2B5EF4-FFF2-40B4-BE49-F238E27FC236}">
                    <a16:creationId xmlns:a16="http://schemas.microsoft.com/office/drawing/2014/main" id="{09693B42-D0BE-4631-A4D1-A28B1AEEC13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56" name="Rectangle 855">
              <a:extLst>
                <a:ext uri="{FF2B5EF4-FFF2-40B4-BE49-F238E27FC236}">
                  <a16:creationId xmlns:a16="http://schemas.microsoft.com/office/drawing/2014/main" id="{3419056A-DC25-44DD-B79A-9B2AFB8CC1F2}"/>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872" name="Group 871">
            <a:extLst>
              <a:ext uri="{FF2B5EF4-FFF2-40B4-BE49-F238E27FC236}">
                <a16:creationId xmlns:a16="http://schemas.microsoft.com/office/drawing/2014/main" id="{DD301E3A-6088-4484-9A53-826721FB7989}"/>
              </a:ext>
            </a:extLst>
          </p:cNvPr>
          <p:cNvGrpSpPr/>
          <p:nvPr/>
        </p:nvGrpSpPr>
        <p:grpSpPr>
          <a:xfrm>
            <a:off x="10272656" y="1571343"/>
            <a:ext cx="735391" cy="453061"/>
            <a:chOff x="3240661" y="1005909"/>
            <a:chExt cx="540854" cy="333210"/>
          </a:xfrm>
        </p:grpSpPr>
        <p:grpSp>
          <p:nvGrpSpPr>
            <p:cNvPr id="873" name="Group 872">
              <a:extLst>
                <a:ext uri="{FF2B5EF4-FFF2-40B4-BE49-F238E27FC236}">
                  <a16:creationId xmlns:a16="http://schemas.microsoft.com/office/drawing/2014/main" id="{93EA99BF-15EF-4AE9-AB6F-FF68A36A1D68}"/>
                </a:ext>
              </a:extLst>
            </p:cNvPr>
            <p:cNvGrpSpPr/>
            <p:nvPr/>
          </p:nvGrpSpPr>
          <p:grpSpPr>
            <a:xfrm>
              <a:off x="3240661" y="1005909"/>
              <a:ext cx="540854" cy="333210"/>
              <a:chOff x="1926169" y="1632181"/>
              <a:chExt cx="540854" cy="333210"/>
            </a:xfrm>
          </p:grpSpPr>
          <p:sp>
            <p:nvSpPr>
              <p:cNvPr id="875" name="Rectangle 874">
                <a:extLst>
                  <a:ext uri="{FF2B5EF4-FFF2-40B4-BE49-F238E27FC236}">
                    <a16:creationId xmlns:a16="http://schemas.microsoft.com/office/drawing/2014/main" id="{4429F138-052B-40D6-A044-56D7D3DD955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6" name="Rectangle 875">
                <a:extLst>
                  <a:ext uri="{FF2B5EF4-FFF2-40B4-BE49-F238E27FC236}">
                    <a16:creationId xmlns:a16="http://schemas.microsoft.com/office/drawing/2014/main" id="{7D91571D-B1F2-4844-954B-E7E57CAC855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77" name="Group 876">
                <a:extLst>
                  <a:ext uri="{FF2B5EF4-FFF2-40B4-BE49-F238E27FC236}">
                    <a16:creationId xmlns:a16="http://schemas.microsoft.com/office/drawing/2014/main" id="{4004F2D3-5A4E-44BD-9BF4-5299C8FA12FC}"/>
                  </a:ext>
                </a:extLst>
              </p:cNvPr>
              <p:cNvGrpSpPr/>
              <p:nvPr/>
            </p:nvGrpSpPr>
            <p:grpSpPr>
              <a:xfrm>
                <a:off x="1989961" y="1665409"/>
                <a:ext cx="413499" cy="266755"/>
                <a:chOff x="1371600" y="2038342"/>
                <a:chExt cx="609600" cy="393263"/>
              </a:xfrm>
            </p:grpSpPr>
            <p:cxnSp>
              <p:nvCxnSpPr>
                <p:cNvPr id="881" name="Straight Connector 880">
                  <a:extLst>
                    <a:ext uri="{FF2B5EF4-FFF2-40B4-BE49-F238E27FC236}">
                      <a16:creationId xmlns:a16="http://schemas.microsoft.com/office/drawing/2014/main" id="{893D143B-917A-4E23-8FA3-4E35ED65B5A3}"/>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82" name="Straight Connector 881">
                  <a:extLst>
                    <a:ext uri="{FF2B5EF4-FFF2-40B4-BE49-F238E27FC236}">
                      <a16:creationId xmlns:a16="http://schemas.microsoft.com/office/drawing/2014/main" id="{68CB3C3F-42E4-459F-B45D-92C0A3E59F9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83" name="Straight Connector 882">
                  <a:extLst>
                    <a:ext uri="{FF2B5EF4-FFF2-40B4-BE49-F238E27FC236}">
                      <a16:creationId xmlns:a16="http://schemas.microsoft.com/office/drawing/2014/main" id="{D266FB6A-8D99-4E06-8C76-FC6B46517BB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84" name="Straight Connector 883">
                  <a:extLst>
                    <a:ext uri="{FF2B5EF4-FFF2-40B4-BE49-F238E27FC236}">
                      <a16:creationId xmlns:a16="http://schemas.microsoft.com/office/drawing/2014/main" id="{4A83DFEC-43BC-4CC7-A8F8-415D9EAF5E44}"/>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85" name="Straight Connector 884">
                  <a:extLst>
                    <a:ext uri="{FF2B5EF4-FFF2-40B4-BE49-F238E27FC236}">
                      <a16:creationId xmlns:a16="http://schemas.microsoft.com/office/drawing/2014/main" id="{0EF7B69E-F659-435F-A84B-40ABAC5203D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86" name="Straight Connector 885">
                  <a:extLst>
                    <a:ext uri="{FF2B5EF4-FFF2-40B4-BE49-F238E27FC236}">
                      <a16:creationId xmlns:a16="http://schemas.microsoft.com/office/drawing/2014/main" id="{9F258AC3-E5AA-4153-9116-D86DA441525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87" name="Straight Connector 886">
                  <a:extLst>
                    <a:ext uri="{FF2B5EF4-FFF2-40B4-BE49-F238E27FC236}">
                      <a16:creationId xmlns:a16="http://schemas.microsoft.com/office/drawing/2014/main" id="{4029AF9D-BAF4-4DE4-916D-F0B5E091C09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88" name="Straight Connector 887">
                  <a:extLst>
                    <a:ext uri="{FF2B5EF4-FFF2-40B4-BE49-F238E27FC236}">
                      <a16:creationId xmlns:a16="http://schemas.microsoft.com/office/drawing/2014/main" id="{E4A6B40D-3E2C-4B90-AB32-A71A95AB6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89" name="Straight Connector 888">
                  <a:extLst>
                    <a:ext uri="{FF2B5EF4-FFF2-40B4-BE49-F238E27FC236}">
                      <a16:creationId xmlns:a16="http://schemas.microsoft.com/office/drawing/2014/main" id="{0DE0898D-0AC1-47A5-9F48-9F33344346F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78" name="Rectangle 877">
                <a:extLst>
                  <a:ext uri="{FF2B5EF4-FFF2-40B4-BE49-F238E27FC236}">
                    <a16:creationId xmlns:a16="http://schemas.microsoft.com/office/drawing/2014/main" id="{ECAA04A1-9A81-4106-90B2-9BD4497EB99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9" name="Rectangle 878">
                <a:extLst>
                  <a:ext uri="{FF2B5EF4-FFF2-40B4-BE49-F238E27FC236}">
                    <a16:creationId xmlns:a16="http://schemas.microsoft.com/office/drawing/2014/main" id="{9A487E77-BD84-40E0-A8A4-10B978B732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80" name="Rectangle 879">
                <a:extLst>
                  <a:ext uri="{FF2B5EF4-FFF2-40B4-BE49-F238E27FC236}">
                    <a16:creationId xmlns:a16="http://schemas.microsoft.com/office/drawing/2014/main" id="{E553548D-730A-4B44-9337-C1BD0098B8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74" name="Rectangle 873">
              <a:extLst>
                <a:ext uri="{FF2B5EF4-FFF2-40B4-BE49-F238E27FC236}">
                  <a16:creationId xmlns:a16="http://schemas.microsoft.com/office/drawing/2014/main" id="{FD9EF6E5-E3DE-4315-8DD5-DBD66FE882FE}"/>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890" name="Group 889">
            <a:extLst>
              <a:ext uri="{FF2B5EF4-FFF2-40B4-BE49-F238E27FC236}">
                <a16:creationId xmlns:a16="http://schemas.microsoft.com/office/drawing/2014/main" id="{C040DA52-C102-49F4-A1C6-C181FCBEB5BD}"/>
              </a:ext>
            </a:extLst>
          </p:cNvPr>
          <p:cNvGrpSpPr/>
          <p:nvPr/>
        </p:nvGrpSpPr>
        <p:grpSpPr>
          <a:xfrm>
            <a:off x="10272656" y="746526"/>
            <a:ext cx="735391" cy="453061"/>
            <a:chOff x="3240661" y="1005909"/>
            <a:chExt cx="540854" cy="333210"/>
          </a:xfrm>
        </p:grpSpPr>
        <p:grpSp>
          <p:nvGrpSpPr>
            <p:cNvPr id="891" name="Group 890">
              <a:extLst>
                <a:ext uri="{FF2B5EF4-FFF2-40B4-BE49-F238E27FC236}">
                  <a16:creationId xmlns:a16="http://schemas.microsoft.com/office/drawing/2014/main" id="{AB53B5E9-1AAE-436B-8399-47828D3EEFBD}"/>
                </a:ext>
              </a:extLst>
            </p:cNvPr>
            <p:cNvGrpSpPr/>
            <p:nvPr/>
          </p:nvGrpSpPr>
          <p:grpSpPr>
            <a:xfrm>
              <a:off x="3240661" y="1005909"/>
              <a:ext cx="540854" cy="333210"/>
              <a:chOff x="1926169" y="1632181"/>
              <a:chExt cx="540854" cy="333210"/>
            </a:xfrm>
          </p:grpSpPr>
          <p:sp>
            <p:nvSpPr>
              <p:cNvPr id="893" name="Rectangle 892">
                <a:extLst>
                  <a:ext uri="{FF2B5EF4-FFF2-40B4-BE49-F238E27FC236}">
                    <a16:creationId xmlns:a16="http://schemas.microsoft.com/office/drawing/2014/main" id="{F096C55E-E155-4B40-A285-0ABFC748806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4" name="Rectangle 893">
                <a:extLst>
                  <a:ext uri="{FF2B5EF4-FFF2-40B4-BE49-F238E27FC236}">
                    <a16:creationId xmlns:a16="http://schemas.microsoft.com/office/drawing/2014/main" id="{EB90D624-EC4F-4432-81EE-A4ED2E0AB84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95" name="Group 894">
                <a:extLst>
                  <a:ext uri="{FF2B5EF4-FFF2-40B4-BE49-F238E27FC236}">
                    <a16:creationId xmlns:a16="http://schemas.microsoft.com/office/drawing/2014/main" id="{2AD5373C-0354-4301-83D7-CFD734315862}"/>
                  </a:ext>
                </a:extLst>
              </p:cNvPr>
              <p:cNvGrpSpPr/>
              <p:nvPr/>
            </p:nvGrpSpPr>
            <p:grpSpPr>
              <a:xfrm>
                <a:off x="1989961" y="1665409"/>
                <a:ext cx="413499" cy="266755"/>
                <a:chOff x="1371600" y="2038342"/>
                <a:chExt cx="609600" cy="393263"/>
              </a:xfrm>
            </p:grpSpPr>
            <p:cxnSp>
              <p:nvCxnSpPr>
                <p:cNvPr id="899" name="Straight Connector 898">
                  <a:extLst>
                    <a:ext uri="{FF2B5EF4-FFF2-40B4-BE49-F238E27FC236}">
                      <a16:creationId xmlns:a16="http://schemas.microsoft.com/office/drawing/2014/main" id="{E61EC01C-866C-477F-AE6B-E329A58EC49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00" name="Straight Connector 899">
                  <a:extLst>
                    <a:ext uri="{FF2B5EF4-FFF2-40B4-BE49-F238E27FC236}">
                      <a16:creationId xmlns:a16="http://schemas.microsoft.com/office/drawing/2014/main" id="{6DFA379C-8B32-4CB5-AC5F-B5CF6EABE5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01" name="Straight Connector 900">
                  <a:extLst>
                    <a:ext uri="{FF2B5EF4-FFF2-40B4-BE49-F238E27FC236}">
                      <a16:creationId xmlns:a16="http://schemas.microsoft.com/office/drawing/2014/main" id="{4B61FC7D-8A9D-4441-80D6-E866B7C447D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02" name="Straight Connector 901">
                  <a:extLst>
                    <a:ext uri="{FF2B5EF4-FFF2-40B4-BE49-F238E27FC236}">
                      <a16:creationId xmlns:a16="http://schemas.microsoft.com/office/drawing/2014/main" id="{BD23FFB9-5A75-4C57-9D81-726DE9345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03" name="Straight Connector 902">
                  <a:extLst>
                    <a:ext uri="{FF2B5EF4-FFF2-40B4-BE49-F238E27FC236}">
                      <a16:creationId xmlns:a16="http://schemas.microsoft.com/office/drawing/2014/main" id="{2C54617C-E10D-498E-9D3E-5CC6793FB70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04" name="Straight Connector 903">
                  <a:extLst>
                    <a:ext uri="{FF2B5EF4-FFF2-40B4-BE49-F238E27FC236}">
                      <a16:creationId xmlns:a16="http://schemas.microsoft.com/office/drawing/2014/main" id="{BB1304A1-124F-44DD-A3E7-BC0D11E23DF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05" name="Straight Connector 904">
                  <a:extLst>
                    <a:ext uri="{FF2B5EF4-FFF2-40B4-BE49-F238E27FC236}">
                      <a16:creationId xmlns:a16="http://schemas.microsoft.com/office/drawing/2014/main" id="{8BCA9BE0-9BFA-491B-A991-89EEAA69BF4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06" name="Straight Connector 905">
                  <a:extLst>
                    <a:ext uri="{FF2B5EF4-FFF2-40B4-BE49-F238E27FC236}">
                      <a16:creationId xmlns:a16="http://schemas.microsoft.com/office/drawing/2014/main" id="{0B1D294A-4C87-4AC2-924D-A727E3583B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07" name="Straight Connector 906">
                  <a:extLst>
                    <a:ext uri="{FF2B5EF4-FFF2-40B4-BE49-F238E27FC236}">
                      <a16:creationId xmlns:a16="http://schemas.microsoft.com/office/drawing/2014/main" id="{AF7F3AEA-2817-43EF-8433-D40D820C3733}"/>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96" name="Rectangle 895">
                <a:extLst>
                  <a:ext uri="{FF2B5EF4-FFF2-40B4-BE49-F238E27FC236}">
                    <a16:creationId xmlns:a16="http://schemas.microsoft.com/office/drawing/2014/main" id="{EAABABD4-A85E-4D61-930E-1082C8F650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7" name="Rectangle 896">
                <a:extLst>
                  <a:ext uri="{FF2B5EF4-FFF2-40B4-BE49-F238E27FC236}">
                    <a16:creationId xmlns:a16="http://schemas.microsoft.com/office/drawing/2014/main" id="{758EFD93-D9DB-41E1-AFD5-366B15AB9F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8" name="Rectangle 897">
                <a:extLst>
                  <a:ext uri="{FF2B5EF4-FFF2-40B4-BE49-F238E27FC236}">
                    <a16:creationId xmlns:a16="http://schemas.microsoft.com/office/drawing/2014/main" id="{BB9D1545-3C6E-4C26-AADF-39B536873DC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92" name="Rectangle 891">
              <a:extLst>
                <a:ext uri="{FF2B5EF4-FFF2-40B4-BE49-F238E27FC236}">
                  <a16:creationId xmlns:a16="http://schemas.microsoft.com/office/drawing/2014/main" id="{5984BC28-5442-46CC-AA50-26998787A61B}"/>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08" name="Group 907">
            <a:extLst>
              <a:ext uri="{FF2B5EF4-FFF2-40B4-BE49-F238E27FC236}">
                <a16:creationId xmlns:a16="http://schemas.microsoft.com/office/drawing/2014/main" id="{245F70D1-8267-4B5C-8D16-27140CFACD0D}"/>
              </a:ext>
            </a:extLst>
          </p:cNvPr>
          <p:cNvGrpSpPr/>
          <p:nvPr/>
        </p:nvGrpSpPr>
        <p:grpSpPr>
          <a:xfrm>
            <a:off x="11009320" y="1160497"/>
            <a:ext cx="735391" cy="453061"/>
            <a:chOff x="3240661" y="1005909"/>
            <a:chExt cx="540854" cy="333210"/>
          </a:xfrm>
        </p:grpSpPr>
        <p:grpSp>
          <p:nvGrpSpPr>
            <p:cNvPr id="909" name="Group 908">
              <a:extLst>
                <a:ext uri="{FF2B5EF4-FFF2-40B4-BE49-F238E27FC236}">
                  <a16:creationId xmlns:a16="http://schemas.microsoft.com/office/drawing/2014/main" id="{2462287B-E25C-436A-B0BF-1CAE6CFF3171}"/>
                </a:ext>
              </a:extLst>
            </p:cNvPr>
            <p:cNvGrpSpPr/>
            <p:nvPr/>
          </p:nvGrpSpPr>
          <p:grpSpPr>
            <a:xfrm>
              <a:off x="3240661" y="1005909"/>
              <a:ext cx="540854" cy="333210"/>
              <a:chOff x="1926169" y="1632181"/>
              <a:chExt cx="540854" cy="333210"/>
            </a:xfrm>
          </p:grpSpPr>
          <p:sp>
            <p:nvSpPr>
              <p:cNvPr id="911" name="Rectangle 910">
                <a:extLst>
                  <a:ext uri="{FF2B5EF4-FFF2-40B4-BE49-F238E27FC236}">
                    <a16:creationId xmlns:a16="http://schemas.microsoft.com/office/drawing/2014/main" id="{EDC63CB5-D94E-4E2E-A08C-2EE7293FFA7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2" name="Rectangle 911">
                <a:extLst>
                  <a:ext uri="{FF2B5EF4-FFF2-40B4-BE49-F238E27FC236}">
                    <a16:creationId xmlns:a16="http://schemas.microsoft.com/office/drawing/2014/main" id="{3B24E385-8067-47E4-A8AA-438422EB362A}"/>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13" name="Group 912">
                <a:extLst>
                  <a:ext uri="{FF2B5EF4-FFF2-40B4-BE49-F238E27FC236}">
                    <a16:creationId xmlns:a16="http://schemas.microsoft.com/office/drawing/2014/main" id="{6B0984A3-5AAC-4E56-A681-2C8B373E7EDA}"/>
                  </a:ext>
                </a:extLst>
              </p:cNvPr>
              <p:cNvGrpSpPr/>
              <p:nvPr/>
            </p:nvGrpSpPr>
            <p:grpSpPr>
              <a:xfrm>
                <a:off x="1989961" y="1665409"/>
                <a:ext cx="413499" cy="266755"/>
                <a:chOff x="1371600" y="2038342"/>
                <a:chExt cx="609600" cy="393263"/>
              </a:xfrm>
            </p:grpSpPr>
            <p:cxnSp>
              <p:nvCxnSpPr>
                <p:cNvPr id="917" name="Straight Connector 916">
                  <a:extLst>
                    <a:ext uri="{FF2B5EF4-FFF2-40B4-BE49-F238E27FC236}">
                      <a16:creationId xmlns:a16="http://schemas.microsoft.com/office/drawing/2014/main" id="{0013A89A-D5F1-492C-AFC2-6C3384A4A90E}"/>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18" name="Straight Connector 917">
                  <a:extLst>
                    <a:ext uri="{FF2B5EF4-FFF2-40B4-BE49-F238E27FC236}">
                      <a16:creationId xmlns:a16="http://schemas.microsoft.com/office/drawing/2014/main" id="{1AB4568C-842B-4231-9C65-D0FCC1A893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19" name="Straight Connector 918">
                  <a:extLst>
                    <a:ext uri="{FF2B5EF4-FFF2-40B4-BE49-F238E27FC236}">
                      <a16:creationId xmlns:a16="http://schemas.microsoft.com/office/drawing/2014/main" id="{74A6AA70-CC23-4EA6-8F8B-C4FEC2C06C3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20" name="Straight Connector 919">
                  <a:extLst>
                    <a:ext uri="{FF2B5EF4-FFF2-40B4-BE49-F238E27FC236}">
                      <a16:creationId xmlns:a16="http://schemas.microsoft.com/office/drawing/2014/main" id="{5C222056-9CD9-47CD-8B6F-B59E058CC50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21" name="Straight Connector 920">
                  <a:extLst>
                    <a:ext uri="{FF2B5EF4-FFF2-40B4-BE49-F238E27FC236}">
                      <a16:creationId xmlns:a16="http://schemas.microsoft.com/office/drawing/2014/main" id="{393DA743-085F-448E-8312-B7BAFE9B00E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22" name="Straight Connector 921">
                  <a:extLst>
                    <a:ext uri="{FF2B5EF4-FFF2-40B4-BE49-F238E27FC236}">
                      <a16:creationId xmlns:a16="http://schemas.microsoft.com/office/drawing/2014/main" id="{6DE3D088-3281-4076-9C95-3B2547F13BE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23" name="Straight Connector 922">
                  <a:extLst>
                    <a:ext uri="{FF2B5EF4-FFF2-40B4-BE49-F238E27FC236}">
                      <a16:creationId xmlns:a16="http://schemas.microsoft.com/office/drawing/2014/main" id="{B6E21EDD-AC0A-47FE-9054-0A9179445CE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24" name="Straight Connector 923">
                  <a:extLst>
                    <a:ext uri="{FF2B5EF4-FFF2-40B4-BE49-F238E27FC236}">
                      <a16:creationId xmlns:a16="http://schemas.microsoft.com/office/drawing/2014/main" id="{29B0E6BF-2E46-4233-BC4D-B7A2484CA57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25" name="Straight Connector 924">
                  <a:extLst>
                    <a:ext uri="{FF2B5EF4-FFF2-40B4-BE49-F238E27FC236}">
                      <a16:creationId xmlns:a16="http://schemas.microsoft.com/office/drawing/2014/main" id="{3E62B68E-95EB-4364-9006-18789DB0762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14" name="Rectangle 913">
                <a:extLst>
                  <a:ext uri="{FF2B5EF4-FFF2-40B4-BE49-F238E27FC236}">
                    <a16:creationId xmlns:a16="http://schemas.microsoft.com/office/drawing/2014/main" id="{E632A0A9-932A-4C71-B3FE-2E997E0C925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5" name="Rectangle 914">
                <a:extLst>
                  <a:ext uri="{FF2B5EF4-FFF2-40B4-BE49-F238E27FC236}">
                    <a16:creationId xmlns:a16="http://schemas.microsoft.com/office/drawing/2014/main" id="{C4C41F0B-5119-4D69-9F21-E886C29FFAC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6" name="Rectangle 915">
                <a:extLst>
                  <a:ext uri="{FF2B5EF4-FFF2-40B4-BE49-F238E27FC236}">
                    <a16:creationId xmlns:a16="http://schemas.microsoft.com/office/drawing/2014/main" id="{BEB06A73-03F1-4ED9-9F68-74045C28486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10" name="Rectangle 909">
              <a:extLst>
                <a:ext uri="{FF2B5EF4-FFF2-40B4-BE49-F238E27FC236}">
                  <a16:creationId xmlns:a16="http://schemas.microsoft.com/office/drawing/2014/main" id="{83E3A587-8854-40CA-BA48-348B7EC94636}"/>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26" name="Group 925">
            <a:extLst>
              <a:ext uri="{FF2B5EF4-FFF2-40B4-BE49-F238E27FC236}">
                <a16:creationId xmlns:a16="http://schemas.microsoft.com/office/drawing/2014/main" id="{E0615A4C-ACC6-4035-88DB-02BEE7557A54}"/>
              </a:ext>
            </a:extLst>
          </p:cNvPr>
          <p:cNvGrpSpPr/>
          <p:nvPr/>
        </p:nvGrpSpPr>
        <p:grpSpPr>
          <a:xfrm>
            <a:off x="11009320" y="746526"/>
            <a:ext cx="735391" cy="453061"/>
            <a:chOff x="3240661" y="1005909"/>
            <a:chExt cx="540854" cy="333210"/>
          </a:xfrm>
        </p:grpSpPr>
        <p:grpSp>
          <p:nvGrpSpPr>
            <p:cNvPr id="927" name="Group 926">
              <a:extLst>
                <a:ext uri="{FF2B5EF4-FFF2-40B4-BE49-F238E27FC236}">
                  <a16:creationId xmlns:a16="http://schemas.microsoft.com/office/drawing/2014/main" id="{76F555BD-7A07-4695-AE4F-5D00E0AF5CDA}"/>
                </a:ext>
              </a:extLst>
            </p:cNvPr>
            <p:cNvGrpSpPr/>
            <p:nvPr/>
          </p:nvGrpSpPr>
          <p:grpSpPr>
            <a:xfrm>
              <a:off x="3240661" y="1005909"/>
              <a:ext cx="540854" cy="333210"/>
              <a:chOff x="1926169" y="1632181"/>
              <a:chExt cx="540854" cy="333210"/>
            </a:xfrm>
          </p:grpSpPr>
          <p:sp>
            <p:nvSpPr>
              <p:cNvPr id="929" name="Rectangle 928">
                <a:extLst>
                  <a:ext uri="{FF2B5EF4-FFF2-40B4-BE49-F238E27FC236}">
                    <a16:creationId xmlns:a16="http://schemas.microsoft.com/office/drawing/2014/main" id="{532CBBA9-3C9F-461B-AE77-0585AF7A5C8F}"/>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0" name="Rectangle 929">
                <a:extLst>
                  <a:ext uri="{FF2B5EF4-FFF2-40B4-BE49-F238E27FC236}">
                    <a16:creationId xmlns:a16="http://schemas.microsoft.com/office/drawing/2014/main" id="{77A908E3-E97A-4698-96B1-19C21175F50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31" name="Group 930">
                <a:extLst>
                  <a:ext uri="{FF2B5EF4-FFF2-40B4-BE49-F238E27FC236}">
                    <a16:creationId xmlns:a16="http://schemas.microsoft.com/office/drawing/2014/main" id="{AA4494D2-D92C-478C-BEA3-6A09176F836F}"/>
                  </a:ext>
                </a:extLst>
              </p:cNvPr>
              <p:cNvGrpSpPr/>
              <p:nvPr/>
            </p:nvGrpSpPr>
            <p:grpSpPr>
              <a:xfrm>
                <a:off x="1989961" y="1665409"/>
                <a:ext cx="413499" cy="266755"/>
                <a:chOff x="1371600" y="2038342"/>
                <a:chExt cx="609600" cy="393263"/>
              </a:xfrm>
            </p:grpSpPr>
            <p:cxnSp>
              <p:nvCxnSpPr>
                <p:cNvPr id="935" name="Straight Connector 934">
                  <a:extLst>
                    <a:ext uri="{FF2B5EF4-FFF2-40B4-BE49-F238E27FC236}">
                      <a16:creationId xmlns:a16="http://schemas.microsoft.com/office/drawing/2014/main" id="{1737901F-0B13-4BDF-9D1A-417F4B1BC50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36" name="Straight Connector 935">
                  <a:extLst>
                    <a:ext uri="{FF2B5EF4-FFF2-40B4-BE49-F238E27FC236}">
                      <a16:creationId xmlns:a16="http://schemas.microsoft.com/office/drawing/2014/main" id="{84A689D7-0D3F-4894-BB99-DEF5812E6A9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37" name="Straight Connector 936">
                  <a:extLst>
                    <a:ext uri="{FF2B5EF4-FFF2-40B4-BE49-F238E27FC236}">
                      <a16:creationId xmlns:a16="http://schemas.microsoft.com/office/drawing/2014/main" id="{451668CC-435B-47D3-B75B-A09EC32AEC3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38" name="Straight Connector 937">
                  <a:extLst>
                    <a:ext uri="{FF2B5EF4-FFF2-40B4-BE49-F238E27FC236}">
                      <a16:creationId xmlns:a16="http://schemas.microsoft.com/office/drawing/2014/main" id="{C071C5F3-A305-4F83-B8C9-C2160F0576B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39" name="Straight Connector 938">
                  <a:extLst>
                    <a:ext uri="{FF2B5EF4-FFF2-40B4-BE49-F238E27FC236}">
                      <a16:creationId xmlns:a16="http://schemas.microsoft.com/office/drawing/2014/main" id="{237C4AEB-FFA4-439D-A708-EAF31771839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40" name="Straight Connector 939">
                  <a:extLst>
                    <a:ext uri="{FF2B5EF4-FFF2-40B4-BE49-F238E27FC236}">
                      <a16:creationId xmlns:a16="http://schemas.microsoft.com/office/drawing/2014/main" id="{A7EC479E-BF67-457D-8067-8E91DE0BFDA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41" name="Straight Connector 940">
                  <a:extLst>
                    <a:ext uri="{FF2B5EF4-FFF2-40B4-BE49-F238E27FC236}">
                      <a16:creationId xmlns:a16="http://schemas.microsoft.com/office/drawing/2014/main" id="{E0868280-2235-477A-9880-59D7DA66513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42" name="Straight Connector 941">
                  <a:extLst>
                    <a:ext uri="{FF2B5EF4-FFF2-40B4-BE49-F238E27FC236}">
                      <a16:creationId xmlns:a16="http://schemas.microsoft.com/office/drawing/2014/main" id="{B15D5775-D047-4B81-AA83-AFCE902BC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43" name="Straight Connector 942">
                  <a:extLst>
                    <a:ext uri="{FF2B5EF4-FFF2-40B4-BE49-F238E27FC236}">
                      <a16:creationId xmlns:a16="http://schemas.microsoft.com/office/drawing/2014/main" id="{F84FF991-EB20-48C9-8A6D-79FE780CC5E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32" name="Rectangle 931">
                <a:extLst>
                  <a:ext uri="{FF2B5EF4-FFF2-40B4-BE49-F238E27FC236}">
                    <a16:creationId xmlns:a16="http://schemas.microsoft.com/office/drawing/2014/main" id="{D359166B-F831-491F-A43D-E3BA127C2F3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3" name="Rectangle 932">
                <a:extLst>
                  <a:ext uri="{FF2B5EF4-FFF2-40B4-BE49-F238E27FC236}">
                    <a16:creationId xmlns:a16="http://schemas.microsoft.com/office/drawing/2014/main" id="{EAC9715B-4EFC-4886-AA4D-1F1A3E7A8451}"/>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4" name="Rectangle 933">
                <a:extLst>
                  <a:ext uri="{FF2B5EF4-FFF2-40B4-BE49-F238E27FC236}">
                    <a16:creationId xmlns:a16="http://schemas.microsoft.com/office/drawing/2014/main" id="{ABC01E94-4D77-45CA-8B82-F95328949BF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28" name="Rectangle 927">
              <a:extLst>
                <a:ext uri="{FF2B5EF4-FFF2-40B4-BE49-F238E27FC236}">
                  <a16:creationId xmlns:a16="http://schemas.microsoft.com/office/drawing/2014/main" id="{F9000254-72AD-413B-AD0B-E9718952148F}"/>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44" name="Group 943">
            <a:extLst>
              <a:ext uri="{FF2B5EF4-FFF2-40B4-BE49-F238E27FC236}">
                <a16:creationId xmlns:a16="http://schemas.microsoft.com/office/drawing/2014/main" id="{48063369-19CF-4A38-947A-7D17EFD7E302}"/>
              </a:ext>
            </a:extLst>
          </p:cNvPr>
          <p:cNvGrpSpPr/>
          <p:nvPr/>
        </p:nvGrpSpPr>
        <p:grpSpPr>
          <a:xfrm>
            <a:off x="11009320" y="1570781"/>
            <a:ext cx="735391" cy="453061"/>
            <a:chOff x="3240661" y="1005909"/>
            <a:chExt cx="540854" cy="333210"/>
          </a:xfrm>
        </p:grpSpPr>
        <p:grpSp>
          <p:nvGrpSpPr>
            <p:cNvPr id="945" name="Group 944">
              <a:extLst>
                <a:ext uri="{FF2B5EF4-FFF2-40B4-BE49-F238E27FC236}">
                  <a16:creationId xmlns:a16="http://schemas.microsoft.com/office/drawing/2014/main" id="{BA2D27AB-3189-4301-ADF9-D3ABE3974BC5}"/>
                </a:ext>
              </a:extLst>
            </p:cNvPr>
            <p:cNvGrpSpPr/>
            <p:nvPr/>
          </p:nvGrpSpPr>
          <p:grpSpPr>
            <a:xfrm>
              <a:off x="3240661" y="1005909"/>
              <a:ext cx="540854" cy="333210"/>
              <a:chOff x="1926169" y="1632181"/>
              <a:chExt cx="540854" cy="333210"/>
            </a:xfrm>
          </p:grpSpPr>
          <p:sp>
            <p:nvSpPr>
              <p:cNvPr id="947" name="Rectangle 946">
                <a:extLst>
                  <a:ext uri="{FF2B5EF4-FFF2-40B4-BE49-F238E27FC236}">
                    <a16:creationId xmlns:a16="http://schemas.microsoft.com/office/drawing/2014/main" id="{8536FE58-6006-4070-99D4-B0C69D07EB98}"/>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48" name="Rectangle 947">
                <a:extLst>
                  <a:ext uri="{FF2B5EF4-FFF2-40B4-BE49-F238E27FC236}">
                    <a16:creationId xmlns:a16="http://schemas.microsoft.com/office/drawing/2014/main" id="{F58DD5E6-2282-4152-9482-5AF578EE371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49" name="Group 948">
                <a:extLst>
                  <a:ext uri="{FF2B5EF4-FFF2-40B4-BE49-F238E27FC236}">
                    <a16:creationId xmlns:a16="http://schemas.microsoft.com/office/drawing/2014/main" id="{A96329C3-7045-4467-92E4-773540CBAFD9}"/>
                  </a:ext>
                </a:extLst>
              </p:cNvPr>
              <p:cNvGrpSpPr/>
              <p:nvPr/>
            </p:nvGrpSpPr>
            <p:grpSpPr>
              <a:xfrm>
                <a:off x="1989961" y="1665409"/>
                <a:ext cx="413499" cy="266755"/>
                <a:chOff x="1371600" y="2038342"/>
                <a:chExt cx="609600" cy="393263"/>
              </a:xfrm>
            </p:grpSpPr>
            <p:cxnSp>
              <p:nvCxnSpPr>
                <p:cNvPr id="953" name="Straight Connector 952">
                  <a:extLst>
                    <a:ext uri="{FF2B5EF4-FFF2-40B4-BE49-F238E27FC236}">
                      <a16:creationId xmlns:a16="http://schemas.microsoft.com/office/drawing/2014/main" id="{693EFCCB-BC1E-407B-B37D-564B3C5303C8}"/>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54" name="Straight Connector 953">
                  <a:extLst>
                    <a:ext uri="{FF2B5EF4-FFF2-40B4-BE49-F238E27FC236}">
                      <a16:creationId xmlns:a16="http://schemas.microsoft.com/office/drawing/2014/main" id="{540964B1-1409-4947-85B2-F8D474A2E71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55" name="Straight Connector 954">
                  <a:extLst>
                    <a:ext uri="{FF2B5EF4-FFF2-40B4-BE49-F238E27FC236}">
                      <a16:creationId xmlns:a16="http://schemas.microsoft.com/office/drawing/2014/main" id="{D19419CF-91D9-4212-9EA9-56A04D53F75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56" name="Straight Connector 955">
                  <a:extLst>
                    <a:ext uri="{FF2B5EF4-FFF2-40B4-BE49-F238E27FC236}">
                      <a16:creationId xmlns:a16="http://schemas.microsoft.com/office/drawing/2014/main" id="{2A733EFE-CBDE-40FC-97DA-9E46F25B765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57" name="Straight Connector 956">
                  <a:extLst>
                    <a:ext uri="{FF2B5EF4-FFF2-40B4-BE49-F238E27FC236}">
                      <a16:creationId xmlns:a16="http://schemas.microsoft.com/office/drawing/2014/main" id="{5F719B81-008F-4C79-9FBF-23C49EB1F664}"/>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58" name="Straight Connector 957">
                  <a:extLst>
                    <a:ext uri="{FF2B5EF4-FFF2-40B4-BE49-F238E27FC236}">
                      <a16:creationId xmlns:a16="http://schemas.microsoft.com/office/drawing/2014/main" id="{AC0F75CC-E6FB-49E1-9902-43A7DD84D3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59" name="Straight Connector 958">
                  <a:extLst>
                    <a:ext uri="{FF2B5EF4-FFF2-40B4-BE49-F238E27FC236}">
                      <a16:creationId xmlns:a16="http://schemas.microsoft.com/office/drawing/2014/main" id="{B87EDB60-34CB-45C3-B3EB-125EF3E61A2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60" name="Straight Connector 959">
                  <a:extLst>
                    <a:ext uri="{FF2B5EF4-FFF2-40B4-BE49-F238E27FC236}">
                      <a16:creationId xmlns:a16="http://schemas.microsoft.com/office/drawing/2014/main" id="{557B7EE9-7C03-44B7-BFCA-75A737FC325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61" name="Straight Connector 960">
                  <a:extLst>
                    <a:ext uri="{FF2B5EF4-FFF2-40B4-BE49-F238E27FC236}">
                      <a16:creationId xmlns:a16="http://schemas.microsoft.com/office/drawing/2014/main" id="{47A1538F-47AB-42CE-ABC2-0A1B9099E24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50" name="Rectangle 949">
                <a:extLst>
                  <a:ext uri="{FF2B5EF4-FFF2-40B4-BE49-F238E27FC236}">
                    <a16:creationId xmlns:a16="http://schemas.microsoft.com/office/drawing/2014/main" id="{08D2E20A-F1BF-49D7-9BF0-1D6E1644EFAB}"/>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1" name="Rectangle 950">
                <a:extLst>
                  <a:ext uri="{FF2B5EF4-FFF2-40B4-BE49-F238E27FC236}">
                    <a16:creationId xmlns:a16="http://schemas.microsoft.com/office/drawing/2014/main" id="{0F97CF68-0E0C-4514-8919-E9943338C7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2" name="Rectangle 951">
                <a:extLst>
                  <a:ext uri="{FF2B5EF4-FFF2-40B4-BE49-F238E27FC236}">
                    <a16:creationId xmlns:a16="http://schemas.microsoft.com/office/drawing/2014/main" id="{4905469B-69BA-42CB-B716-C91B06796AC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46" name="Rectangle 945">
              <a:extLst>
                <a:ext uri="{FF2B5EF4-FFF2-40B4-BE49-F238E27FC236}">
                  <a16:creationId xmlns:a16="http://schemas.microsoft.com/office/drawing/2014/main" id="{3E09A4C2-8818-4934-B8BA-B8E684E218FD}"/>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962" name="Group 961">
            <a:extLst>
              <a:ext uri="{FF2B5EF4-FFF2-40B4-BE49-F238E27FC236}">
                <a16:creationId xmlns:a16="http://schemas.microsoft.com/office/drawing/2014/main" id="{653848E1-9B7E-495C-B7FE-939C023376B1}"/>
              </a:ext>
            </a:extLst>
          </p:cNvPr>
          <p:cNvGrpSpPr/>
          <p:nvPr/>
        </p:nvGrpSpPr>
        <p:grpSpPr>
          <a:xfrm>
            <a:off x="8895614" y="2131335"/>
            <a:ext cx="2884431" cy="1665913"/>
            <a:chOff x="4156030" y="3448050"/>
            <a:chExt cx="2060234" cy="1191294"/>
          </a:xfrm>
        </p:grpSpPr>
        <p:sp>
          <p:nvSpPr>
            <p:cNvPr id="963" name="Rectangle 962">
              <a:extLst>
                <a:ext uri="{FF2B5EF4-FFF2-40B4-BE49-F238E27FC236}">
                  <a16:creationId xmlns:a16="http://schemas.microsoft.com/office/drawing/2014/main" id="{C04496F7-65A4-4113-A08B-8A19E1A91297}"/>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964" name="Flowchart: Alternate Process 963">
              <a:extLst>
                <a:ext uri="{FF2B5EF4-FFF2-40B4-BE49-F238E27FC236}">
                  <a16:creationId xmlns:a16="http://schemas.microsoft.com/office/drawing/2014/main" id="{DB1B7AB7-C9F4-4777-B006-B4D8254C85A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HOST-B</a:t>
              </a:r>
            </a:p>
          </p:txBody>
        </p:sp>
      </p:grpSp>
      <p:grpSp>
        <p:nvGrpSpPr>
          <p:cNvPr id="965" name="Group 964">
            <a:extLst>
              <a:ext uri="{FF2B5EF4-FFF2-40B4-BE49-F238E27FC236}">
                <a16:creationId xmlns:a16="http://schemas.microsoft.com/office/drawing/2014/main" id="{FC3350A3-BD01-4E9F-8037-6A6F9414729D}"/>
              </a:ext>
            </a:extLst>
          </p:cNvPr>
          <p:cNvGrpSpPr/>
          <p:nvPr/>
        </p:nvGrpSpPr>
        <p:grpSpPr>
          <a:xfrm>
            <a:off x="10280036" y="2491641"/>
            <a:ext cx="735391" cy="453061"/>
            <a:chOff x="3240661" y="1005909"/>
            <a:chExt cx="540854" cy="333210"/>
          </a:xfrm>
        </p:grpSpPr>
        <p:grpSp>
          <p:nvGrpSpPr>
            <p:cNvPr id="966" name="Group 965">
              <a:extLst>
                <a:ext uri="{FF2B5EF4-FFF2-40B4-BE49-F238E27FC236}">
                  <a16:creationId xmlns:a16="http://schemas.microsoft.com/office/drawing/2014/main" id="{B7521237-A791-4CB0-82B6-63253A7CB04C}"/>
                </a:ext>
              </a:extLst>
            </p:cNvPr>
            <p:cNvGrpSpPr/>
            <p:nvPr/>
          </p:nvGrpSpPr>
          <p:grpSpPr>
            <a:xfrm>
              <a:off x="3240661" y="1005909"/>
              <a:ext cx="540854" cy="333210"/>
              <a:chOff x="1926169" y="1632181"/>
              <a:chExt cx="540854" cy="333210"/>
            </a:xfrm>
          </p:grpSpPr>
          <p:sp>
            <p:nvSpPr>
              <p:cNvPr id="968" name="Rectangle 967">
                <a:extLst>
                  <a:ext uri="{FF2B5EF4-FFF2-40B4-BE49-F238E27FC236}">
                    <a16:creationId xmlns:a16="http://schemas.microsoft.com/office/drawing/2014/main" id="{9767E223-1AF2-41C9-BDC3-5C77E5319C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69" name="Rectangle 968">
                <a:extLst>
                  <a:ext uri="{FF2B5EF4-FFF2-40B4-BE49-F238E27FC236}">
                    <a16:creationId xmlns:a16="http://schemas.microsoft.com/office/drawing/2014/main" id="{A85009C5-1B39-4B15-825F-B0FC067D9EE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70" name="Group 969">
                <a:extLst>
                  <a:ext uri="{FF2B5EF4-FFF2-40B4-BE49-F238E27FC236}">
                    <a16:creationId xmlns:a16="http://schemas.microsoft.com/office/drawing/2014/main" id="{F765FDA8-D018-4100-A3CF-F80A871B0696}"/>
                  </a:ext>
                </a:extLst>
              </p:cNvPr>
              <p:cNvGrpSpPr/>
              <p:nvPr/>
            </p:nvGrpSpPr>
            <p:grpSpPr>
              <a:xfrm>
                <a:off x="1989961" y="1665409"/>
                <a:ext cx="413499" cy="266755"/>
                <a:chOff x="1371600" y="2038342"/>
                <a:chExt cx="609600" cy="393263"/>
              </a:xfrm>
            </p:grpSpPr>
            <p:cxnSp>
              <p:nvCxnSpPr>
                <p:cNvPr id="974" name="Straight Connector 973">
                  <a:extLst>
                    <a:ext uri="{FF2B5EF4-FFF2-40B4-BE49-F238E27FC236}">
                      <a16:creationId xmlns:a16="http://schemas.microsoft.com/office/drawing/2014/main" id="{810070FF-5492-4438-AFA4-F8E8F3307BC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75" name="Straight Connector 974">
                  <a:extLst>
                    <a:ext uri="{FF2B5EF4-FFF2-40B4-BE49-F238E27FC236}">
                      <a16:creationId xmlns:a16="http://schemas.microsoft.com/office/drawing/2014/main" id="{C5D0BC64-F999-40DA-8375-041E6370E46C}"/>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76" name="Straight Connector 975">
                  <a:extLst>
                    <a:ext uri="{FF2B5EF4-FFF2-40B4-BE49-F238E27FC236}">
                      <a16:creationId xmlns:a16="http://schemas.microsoft.com/office/drawing/2014/main" id="{3260C589-902A-43AA-82DA-6CDB03F1F962}"/>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77" name="Straight Connector 976">
                  <a:extLst>
                    <a:ext uri="{FF2B5EF4-FFF2-40B4-BE49-F238E27FC236}">
                      <a16:creationId xmlns:a16="http://schemas.microsoft.com/office/drawing/2014/main" id="{E67AC3D3-6380-4E0C-8838-214AF0DBB5D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78" name="Straight Connector 977">
                  <a:extLst>
                    <a:ext uri="{FF2B5EF4-FFF2-40B4-BE49-F238E27FC236}">
                      <a16:creationId xmlns:a16="http://schemas.microsoft.com/office/drawing/2014/main" id="{F37A0B41-1A2F-4523-AAD2-68E09E58434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79" name="Straight Connector 978">
                  <a:extLst>
                    <a:ext uri="{FF2B5EF4-FFF2-40B4-BE49-F238E27FC236}">
                      <a16:creationId xmlns:a16="http://schemas.microsoft.com/office/drawing/2014/main" id="{04233B92-AAFC-4E9E-9DC4-DF9AEE665DE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80" name="Straight Connector 979">
                  <a:extLst>
                    <a:ext uri="{FF2B5EF4-FFF2-40B4-BE49-F238E27FC236}">
                      <a16:creationId xmlns:a16="http://schemas.microsoft.com/office/drawing/2014/main" id="{3A519601-BB11-46DA-B3F6-6586017A965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81" name="Straight Connector 980">
                  <a:extLst>
                    <a:ext uri="{FF2B5EF4-FFF2-40B4-BE49-F238E27FC236}">
                      <a16:creationId xmlns:a16="http://schemas.microsoft.com/office/drawing/2014/main" id="{5379C237-641B-4D8C-AB37-219CF07E733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82" name="Straight Connector 981">
                  <a:extLst>
                    <a:ext uri="{FF2B5EF4-FFF2-40B4-BE49-F238E27FC236}">
                      <a16:creationId xmlns:a16="http://schemas.microsoft.com/office/drawing/2014/main" id="{DFBB3346-7176-4686-8FB4-C257EAB5F09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71" name="Rectangle 970">
                <a:extLst>
                  <a:ext uri="{FF2B5EF4-FFF2-40B4-BE49-F238E27FC236}">
                    <a16:creationId xmlns:a16="http://schemas.microsoft.com/office/drawing/2014/main" id="{5148C67F-B861-4FE2-B3B9-B3CCAC6C078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2" name="Rectangle 971">
                <a:extLst>
                  <a:ext uri="{FF2B5EF4-FFF2-40B4-BE49-F238E27FC236}">
                    <a16:creationId xmlns:a16="http://schemas.microsoft.com/office/drawing/2014/main" id="{6F7332FE-AE93-459F-976D-287018287B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3" name="Rectangle 972">
                <a:extLst>
                  <a:ext uri="{FF2B5EF4-FFF2-40B4-BE49-F238E27FC236}">
                    <a16:creationId xmlns:a16="http://schemas.microsoft.com/office/drawing/2014/main" id="{DC95C671-F794-4841-89DF-1860B81252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67" name="Rectangle 966">
              <a:extLst>
                <a:ext uri="{FF2B5EF4-FFF2-40B4-BE49-F238E27FC236}">
                  <a16:creationId xmlns:a16="http://schemas.microsoft.com/office/drawing/2014/main" id="{2D78669B-DFD8-4392-8AC0-0CCCA2AFB5E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83" name="Group 982">
            <a:extLst>
              <a:ext uri="{FF2B5EF4-FFF2-40B4-BE49-F238E27FC236}">
                <a16:creationId xmlns:a16="http://schemas.microsoft.com/office/drawing/2014/main" id="{FAB05D58-B763-4940-B10F-9C174BFD66CF}"/>
              </a:ext>
            </a:extLst>
          </p:cNvPr>
          <p:cNvGrpSpPr/>
          <p:nvPr/>
        </p:nvGrpSpPr>
        <p:grpSpPr>
          <a:xfrm>
            <a:off x="10280036" y="2902485"/>
            <a:ext cx="735391" cy="453061"/>
            <a:chOff x="3240661" y="1005909"/>
            <a:chExt cx="540854" cy="333210"/>
          </a:xfrm>
        </p:grpSpPr>
        <p:grpSp>
          <p:nvGrpSpPr>
            <p:cNvPr id="984" name="Group 983">
              <a:extLst>
                <a:ext uri="{FF2B5EF4-FFF2-40B4-BE49-F238E27FC236}">
                  <a16:creationId xmlns:a16="http://schemas.microsoft.com/office/drawing/2014/main" id="{71DB27ED-8E70-4393-9B7A-A3FC093971FB}"/>
                </a:ext>
              </a:extLst>
            </p:cNvPr>
            <p:cNvGrpSpPr/>
            <p:nvPr/>
          </p:nvGrpSpPr>
          <p:grpSpPr>
            <a:xfrm>
              <a:off x="3240661" y="1005909"/>
              <a:ext cx="540854" cy="333210"/>
              <a:chOff x="1926169" y="1632181"/>
              <a:chExt cx="540854" cy="333210"/>
            </a:xfrm>
          </p:grpSpPr>
          <p:sp>
            <p:nvSpPr>
              <p:cNvPr id="986" name="Rectangle 985">
                <a:extLst>
                  <a:ext uri="{FF2B5EF4-FFF2-40B4-BE49-F238E27FC236}">
                    <a16:creationId xmlns:a16="http://schemas.microsoft.com/office/drawing/2014/main" id="{82ABDAB4-8D8B-427F-B8D2-ED5383396A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87" name="Rectangle 986">
                <a:extLst>
                  <a:ext uri="{FF2B5EF4-FFF2-40B4-BE49-F238E27FC236}">
                    <a16:creationId xmlns:a16="http://schemas.microsoft.com/office/drawing/2014/main" id="{791A7E06-2A9E-4ED8-AE85-E6E8D7E8894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88" name="Group 987">
                <a:extLst>
                  <a:ext uri="{FF2B5EF4-FFF2-40B4-BE49-F238E27FC236}">
                    <a16:creationId xmlns:a16="http://schemas.microsoft.com/office/drawing/2014/main" id="{B10A3C85-BD98-493A-A1F2-FA2C7B459026}"/>
                  </a:ext>
                </a:extLst>
              </p:cNvPr>
              <p:cNvGrpSpPr/>
              <p:nvPr/>
            </p:nvGrpSpPr>
            <p:grpSpPr>
              <a:xfrm>
                <a:off x="1989961" y="1665409"/>
                <a:ext cx="413499" cy="266755"/>
                <a:chOff x="1371600" y="2038342"/>
                <a:chExt cx="609600" cy="393263"/>
              </a:xfrm>
            </p:grpSpPr>
            <p:cxnSp>
              <p:nvCxnSpPr>
                <p:cNvPr id="992" name="Straight Connector 991">
                  <a:extLst>
                    <a:ext uri="{FF2B5EF4-FFF2-40B4-BE49-F238E27FC236}">
                      <a16:creationId xmlns:a16="http://schemas.microsoft.com/office/drawing/2014/main" id="{B1A616D0-F0F2-452D-A460-B42FFB2246F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93" name="Straight Connector 992">
                  <a:extLst>
                    <a:ext uri="{FF2B5EF4-FFF2-40B4-BE49-F238E27FC236}">
                      <a16:creationId xmlns:a16="http://schemas.microsoft.com/office/drawing/2014/main" id="{2D4C1F03-77D3-44AC-B244-9DC87993EE5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94" name="Straight Connector 993">
                  <a:extLst>
                    <a:ext uri="{FF2B5EF4-FFF2-40B4-BE49-F238E27FC236}">
                      <a16:creationId xmlns:a16="http://schemas.microsoft.com/office/drawing/2014/main" id="{938FC3DF-EEE5-4097-B266-A2B9300B0B9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95" name="Straight Connector 994">
                  <a:extLst>
                    <a:ext uri="{FF2B5EF4-FFF2-40B4-BE49-F238E27FC236}">
                      <a16:creationId xmlns:a16="http://schemas.microsoft.com/office/drawing/2014/main" id="{5B501072-F982-464F-A934-7FF92C87211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96" name="Straight Connector 995">
                  <a:extLst>
                    <a:ext uri="{FF2B5EF4-FFF2-40B4-BE49-F238E27FC236}">
                      <a16:creationId xmlns:a16="http://schemas.microsoft.com/office/drawing/2014/main" id="{89F651D7-947F-4DA2-9E9C-960C144B75A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97" name="Straight Connector 996">
                  <a:extLst>
                    <a:ext uri="{FF2B5EF4-FFF2-40B4-BE49-F238E27FC236}">
                      <a16:creationId xmlns:a16="http://schemas.microsoft.com/office/drawing/2014/main" id="{52B4D636-1279-43A3-AFB4-E50D16A3A63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98" name="Straight Connector 997">
                  <a:extLst>
                    <a:ext uri="{FF2B5EF4-FFF2-40B4-BE49-F238E27FC236}">
                      <a16:creationId xmlns:a16="http://schemas.microsoft.com/office/drawing/2014/main" id="{07C1471A-1852-4A90-B37F-C464223CC0E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99" name="Straight Connector 998">
                  <a:extLst>
                    <a:ext uri="{FF2B5EF4-FFF2-40B4-BE49-F238E27FC236}">
                      <a16:creationId xmlns:a16="http://schemas.microsoft.com/office/drawing/2014/main" id="{5E06EFDC-F3D8-4873-94C9-79BF2C45C7E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00" name="Straight Connector 999">
                  <a:extLst>
                    <a:ext uri="{FF2B5EF4-FFF2-40B4-BE49-F238E27FC236}">
                      <a16:creationId xmlns:a16="http://schemas.microsoft.com/office/drawing/2014/main" id="{430CDA7F-FFD8-4D74-B5B9-B2B4354ADD2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89" name="Rectangle 988">
                <a:extLst>
                  <a:ext uri="{FF2B5EF4-FFF2-40B4-BE49-F238E27FC236}">
                    <a16:creationId xmlns:a16="http://schemas.microsoft.com/office/drawing/2014/main" id="{5EB5906D-A2E9-4823-9E1F-8825C348A2B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0" name="Rectangle 989">
                <a:extLst>
                  <a:ext uri="{FF2B5EF4-FFF2-40B4-BE49-F238E27FC236}">
                    <a16:creationId xmlns:a16="http://schemas.microsoft.com/office/drawing/2014/main" id="{0D55B55C-6FE3-4292-B3C3-1D1C4E6731F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1" name="Rectangle 990">
                <a:extLst>
                  <a:ext uri="{FF2B5EF4-FFF2-40B4-BE49-F238E27FC236}">
                    <a16:creationId xmlns:a16="http://schemas.microsoft.com/office/drawing/2014/main" id="{D5210D93-A111-45F8-88F5-36FEBDEFD15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85" name="Rectangle 984">
              <a:extLst>
                <a:ext uri="{FF2B5EF4-FFF2-40B4-BE49-F238E27FC236}">
                  <a16:creationId xmlns:a16="http://schemas.microsoft.com/office/drawing/2014/main" id="{85F83861-39B3-467E-96EA-C6ABAB4226CF}"/>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01" name="Group 1000">
            <a:extLst>
              <a:ext uri="{FF2B5EF4-FFF2-40B4-BE49-F238E27FC236}">
                <a16:creationId xmlns:a16="http://schemas.microsoft.com/office/drawing/2014/main" id="{AB3060EF-5F4D-494E-A64A-67125C61CCB3}"/>
              </a:ext>
            </a:extLst>
          </p:cNvPr>
          <p:cNvGrpSpPr/>
          <p:nvPr/>
        </p:nvGrpSpPr>
        <p:grpSpPr>
          <a:xfrm>
            <a:off x="11016700" y="2491641"/>
            <a:ext cx="735391" cy="453061"/>
            <a:chOff x="3240661" y="1005909"/>
            <a:chExt cx="540854" cy="333210"/>
          </a:xfrm>
        </p:grpSpPr>
        <p:grpSp>
          <p:nvGrpSpPr>
            <p:cNvPr id="1002" name="Group 1001">
              <a:extLst>
                <a:ext uri="{FF2B5EF4-FFF2-40B4-BE49-F238E27FC236}">
                  <a16:creationId xmlns:a16="http://schemas.microsoft.com/office/drawing/2014/main" id="{3A6C8B88-5CD6-4DF1-B1D1-FCE08ED76FBC}"/>
                </a:ext>
              </a:extLst>
            </p:cNvPr>
            <p:cNvGrpSpPr/>
            <p:nvPr/>
          </p:nvGrpSpPr>
          <p:grpSpPr>
            <a:xfrm>
              <a:off x="3240661" y="1005909"/>
              <a:ext cx="540854" cy="333210"/>
              <a:chOff x="1926169" y="1632181"/>
              <a:chExt cx="540854" cy="333210"/>
            </a:xfrm>
          </p:grpSpPr>
          <p:sp>
            <p:nvSpPr>
              <p:cNvPr id="1004" name="Rectangle 1003">
                <a:extLst>
                  <a:ext uri="{FF2B5EF4-FFF2-40B4-BE49-F238E27FC236}">
                    <a16:creationId xmlns:a16="http://schemas.microsoft.com/office/drawing/2014/main" id="{739681CF-1FB2-4601-ABAF-8D88851579C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5" name="Rectangle 1004">
                <a:extLst>
                  <a:ext uri="{FF2B5EF4-FFF2-40B4-BE49-F238E27FC236}">
                    <a16:creationId xmlns:a16="http://schemas.microsoft.com/office/drawing/2014/main" id="{B7362E25-B408-4DE7-90A8-3D1BAFC03CE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06" name="Group 1005">
                <a:extLst>
                  <a:ext uri="{FF2B5EF4-FFF2-40B4-BE49-F238E27FC236}">
                    <a16:creationId xmlns:a16="http://schemas.microsoft.com/office/drawing/2014/main" id="{BD6AD383-D0E8-417F-8559-EDC48D9D975B}"/>
                  </a:ext>
                </a:extLst>
              </p:cNvPr>
              <p:cNvGrpSpPr/>
              <p:nvPr/>
            </p:nvGrpSpPr>
            <p:grpSpPr>
              <a:xfrm>
                <a:off x="1989961" y="1665409"/>
                <a:ext cx="413499" cy="266755"/>
                <a:chOff x="1371600" y="2038342"/>
                <a:chExt cx="609600" cy="393263"/>
              </a:xfrm>
            </p:grpSpPr>
            <p:cxnSp>
              <p:nvCxnSpPr>
                <p:cNvPr id="1010" name="Straight Connector 1009">
                  <a:extLst>
                    <a:ext uri="{FF2B5EF4-FFF2-40B4-BE49-F238E27FC236}">
                      <a16:creationId xmlns:a16="http://schemas.microsoft.com/office/drawing/2014/main" id="{162F3113-A064-4C8C-8CD3-0AC8EEC4062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11" name="Straight Connector 1010">
                  <a:extLst>
                    <a:ext uri="{FF2B5EF4-FFF2-40B4-BE49-F238E27FC236}">
                      <a16:creationId xmlns:a16="http://schemas.microsoft.com/office/drawing/2014/main" id="{07DC5031-225F-42BB-89D4-0C7597056A69}"/>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12" name="Straight Connector 1011">
                  <a:extLst>
                    <a:ext uri="{FF2B5EF4-FFF2-40B4-BE49-F238E27FC236}">
                      <a16:creationId xmlns:a16="http://schemas.microsoft.com/office/drawing/2014/main" id="{EEF58E74-FB2C-40DA-8AE0-2C70DD09653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13" name="Straight Connector 1012">
                  <a:extLst>
                    <a:ext uri="{FF2B5EF4-FFF2-40B4-BE49-F238E27FC236}">
                      <a16:creationId xmlns:a16="http://schemas.microsoft.com/office/drawing/2014/main" id="{31DC8E63-33B9-42B6-811A-F09DA3440B2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14" name="Straight Connector 1013">
                  <a:extLst>
                    <a:ext uri="{FF2B5EF4-FFF2-40B4-BE49-F238E27FC236}">
                      <a16:creationId xmlns:a16="http://schemas.microsoft.com/office/drawing/2014/main" id="{A6CC64B1-AD1D-4A25-AA8B-206143B712BC}"/>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15" name="Straight Connector 1014">
                  <a:extLst>
                    <a:ext uri="{FF2B5EF4-FFF2-40B4-BE49-F238E27FC236}">
                      <a16:creationId xmlns:a16="http://schemas.microsoft.com/office/drawing/2014/main" id="{6642380A-3933-48BD-8FA2-31EBDCCE9B0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16" name="Straight Connector 1015">
                  <a:extLst>
                    <a:ext uri="{FF2B5EF4-FFF2-40B4-BE49-F238E27FC236}">
                      <a16:creationId xmlns:a16="http://schemas.microsoft.com/office/drawing/2014/main" id="{F8F1A52C-6152-4311-A9EF-8F7F369F38B8}"/>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17" name="Straight Connector 1016">
                  <a:extLst>
                    <a:ext uri="{FF2B5EF4-FFF2-40B4-BE49-F238E27FC236}">
                      <a16:creationId xmlns:a16="http://schemas.microsoft.com/office/drawing/2014/main" id="{6B31D492-4A96-49D0-8086-5CC66C4312B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18" name="Straight Connector 1017">
                  <a:extLst>
                    <a:ext uri="{FF2B5EF4-FFF2-40B4-BE49-F238E27FC236}">
                      <a16:creationId xmlns:a16="http://schemas.microsoft.com/office/drawing/2014/main" id="{A38FD813-B70E-4FA8-A79B-484BB382C05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07" name="Rectangle 1006">
                <a:extLst>
                  <a:ext uri="{FF2B5EF4-FFF2-40B4-BE49-F238E27FC236}">
                    <a16:creationId xmlns:a16="http://schemas.microsoft.com/office/drawing/2014/main" id="{30FFDD47-84D5-49B5-88A7-7C92BB6D193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8" name="Rectangle 1007">
                <a:extLst>
                  <a:ext uri="{FF2B5EF4-FFF2-40B4-BE49-F238E27FC236}">
                    <a16:creationId xmlns:a16="http://schemas.microsoft.com/office/drawing/2014/main" id="{9A332AEB-8E1E-49BC-8F36-950AB634703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9" name="Rectangle 1008">
                <a:extLst>
                  <a:ext uri="{FF2B5EF4-FFF2-40B4-BE49-F238E27FC236}">
                    <a16:creationId xmlns:a16="http://schemas.microsoft.com/office/drawing/2014/main" id="{C641AAF4-D40F-47C8-87FB-E827CA5980B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03" name="Rectangle 1002">
              <a:extLst>
                <a:ext uri="{FF2B5EF4-FFF2-40B4-BE49-F238E27FC236}">
                  <a16:creationId xmlns:a16="http://schemas.microsoft.com/office/drawing/2014/main" id="{D9125A47-D84E-469D-9DF7-0F188C767F80}"/>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1019" name="Group 1018">
            <a:extLst>
              <a:ext uri="{FF2B5EF4-FFF2-40B4-BE49-F238E27FC236}">
                <a16:creationId xmlns:a16="http://schemas.microsoft.com/office/drawing/2014/main" id="{868F9503-5897-4C3A-A3C1-39FAB13F3244}"/>
              </a:ext>
            </a:extLst>
          </p:cNvPr>
          <p:cNvGrpSpPr/>
          <p:nvPr/>
        </p:nvGrpSpPr>
        <p:grpSpPr>
          <a:xfrm>
            <a:off x="11016700" y="2901925"/>
            <a:ext cx="735391" cy="453061"/>
            <a:chOff x="3240661" y="1005909"/>
            <a:chExt cx="540854" cy="333210"/>
          </a:xfrm>
        </p:grpSpPr>
        <p:grpSp>
          <p:nvGrpSpPr>
            <p:cNvPr id="1020" name="Group 1019">
              <a:extLst>
                <a:ext uri="{FF2B5EF4-FFF2-40B4-BE49-F238E27FC236}">
                  <a16:creationId xmlns:a16="http://schemas.microsoft.com/office/drawing/2014/main" id="{84341993-3A55-43B3-982D-17514E20D9A2}"/>
                </a:ext>
              </a:extLst>
            </p:cNvPr>
            <p:cNvGrpSpPr/>
            <p:nvPr/>
          </p:nvGrpSpPr>
          <p:grpSpPr>
            <a:xfrm>
              <a:off x="3240661" y="1005909"/>
              <a:ext cx="540854" cy="333210"/>
              <a:chOff x="1926169" y="1632181"/>
              <a:chExt cx="540854" cy="333210"/>
            </a:xfrm>
          </p:grpSpPr>
          <p:sp>
            <p:nvSpPr>
              <p:cNvPr id="1022" name="Rectangle 1021">
                <a:extLst>
                  <a:ext uri="{FF2B5EF4-FFF2-40B4-BE49-F238E27FC236}">
                    <a16:creationId xmlns:a16="http://schemas.microsoft.com/office/drawing/2014/main" id="{CB9349A1-F097-4F44-9969-F149E76CAE0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3" name="Rectangle 1022">
                <a:extLst>
                  <a:ext uri="{FF2B5EF4-FFF2-40B4-BE49-F238E27FC236}">
                    <a16:creationId xmlns:a16="http://schemas.microsoft.com/office/drawing/2014/main" id="{4BFC8B42-E0DD-48C6-A740-26D4E41FFE6F}"/>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24" name="Group 1023">
                <a:extLst>
                  <a:ext uri="{FF2B5EF4-FFF2-40B4-BE49-F238E27FC236}">
                    <a16:creationId xmlns:a16="http://schemas.microsoft.com/office/drawing/2014/main" id="{DA3D0639-9BA1-471B-BD4C-70DAAF665B10}"/>
                  </a:ext>
                </a:extLst>
              </p:cNvPr>
              <p:cNvGrpSpPr/>
              <p:nvPr/>
            </p:nvGrpSpPr>
            <p:grpSpPr>
              <a:xfrm>
                <a:off x="1989961" y="1665409"/>
                <a:ext cx="413499" cy="266755"/>
                <a:chOff x="1371600" y="2038342"/>
                <a:chExt cx="609600" cy="393263"/>
              </a:xfrm>
            </p:grpSpPr>
            <p:cxnSp>
              <p:nvCxnSpPr>
                <p:cNvPr id="1029" name="Straight Connector 1028">
                  <a:extLst>
                    <a:ext uri="{FF2B5EF4-FFF2-40B4-BE49-F238E27FC236}">
                      <a16:creationId xmlns:a16="http://schemas.microsoft.com/office/drawing/2014/main" id="{98E76110-3C2D-4F4C-8A95-76672F8EF11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30" name="Straight Connector 1029">
                  <a:extLst>
                    <a:ext uri="{FF2B5EF4-FFF2-40B4-BE49-F238E27FC236}">
                      <a16:creationId xmlns:a16="http://schemas.microsoft.com/office/drawing/2014/main" id="{E457ED0F-5540-42D7-BB3E-5A644ECFC87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31" name="Straight Connector 1030">
                  <a:extLst>
                    <a:ext uri="{FF2B5EF4-FFF2-40B4-BE49-F238E27FC236}">
                      <a16:creationId xmlns:a16="http://schemas.microsoft.com/office/drawing/2014/main" id="{21417E41-44D2-4413-8E14-8FB80A79152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32" name="Straight Connector 1031">
                  <a:extLst>
                    <a:ext uri="{FF2B5EF4-FFF2-40B4-BE49-F238E27FC236}">
                      <a16:creationId xmlns:a16="http://schemas.microsoft.com/office/drawing/2014/main" id="{58FA035B-09CC-4643-9E35-043579D5F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33" name="Straight Connector 1032">
                  <a:extLst>
                    <a:ext uri="{FF2B5EF4-FFF2-40B4-BE49-F238E27FC236}">
                      <a16:creationId xmlns:a16="http://schemas.microsoft.com/office/drawing/2014/main" id="{B3529A4C-8726-4B4C-A211-1D9A73BA6B7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34" name="Straight Connector 1033">
                  <a:extLst>
                    <a:ext uri="{FF2B5EF4-FFF2-40B4-BE49-F238E27FC236}">
                      <a16:creationId xmlns:a16="http://schemas.microsoft.com/office/drawing/2014/main" id="{46AA8D7E-9DC3-4AFE-B284-29DA6697E53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35" name="Straight Connector 1034">
                  <a:extLst>
                    <a:ext uri="{FF2B5EF4-FFF2-40B4-BE49-F238E27FC236}">
                      <a16:creationId xmlns:a16="http://schemas.microsoft.com/office/drawing/2014/main" id="{D6ADDDE5-25D3-47D1-832B-0AF33EE2CA6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36" name="Straight Connector 1035">
                  <a:extLst>
                    <a:ext uri="{FF2B5EF4-FFF2-40B4-BE49-F238E27FC236}">
                      <a16:creationId xmlns:a16="http://schemas.microsoft.com/office/drawing/2014/main" id="{2EFDCFFE-FEED-401D-8312-CBF04DD691A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37" name="Straight Connector 1036">
                  <a:extLst>
                    <a:ext uri="{FF2B5EF4-FFF2-40B4-BE49-F238E27FC236}">
                      <a16:creationId xmlns:a16="http://schemas.microsoft.com/office/drawing/2014/main" id="{ED1733BD-3DF8-4502-9E71-95F168604A78}"/>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25" name="Rectangle 1024">
                <a:extLst>
                  <a:ext uri="{FF2B5EF4-FFF2-40B4-BE49-F238E27FC236}">
                    <a16:creationId xmlns:a16="http://schemas.microsoft.com/office/drawing/2014/main" id="{7669BB2C-D09F-4EE8-A720-A98C0CC504A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7" name="Rectangle 1026">
                <a:extLst>
                  <a:ext uri="{FF2B5EF4-FFF2-40B4-BE49-F238E27FC236}">
                    <a16:creationId xmlns:a16="http://schemas.microsoft.com/office/drawing/2014/main" id="{E90808C7-E671-4E05-A43C-8757E9A7873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8" name="Rectangle 1027">
                <a:extLst>
                  <a:ext uri="{FF2B5EF4-FFF2-40B4-BE49-F238E27FC236}">
                    <a16:creationId xmlns:a16="http://schemas.microsoft.com/office/drawing/2014/main" id="{7A4F6778-48B9-414A-8C87-139A1F3347C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21" name="Rectangle 1020">
              <a:extLst>
                <a:ext uri="{FF2B5EF4-FFF2-40B4-BE49-F238E27FC236}">
                  <a16:creationId xmlns:a16="http://schemas.microsoft.com/office/drawing/2014/main" id="{A181F0E3-90BE-4108-8E66-D8B6E77CE3D9}"/>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38" name="Group 1037">
            <a:extLst>
              <a:ext uri="{FF2B5EF4-FFF2-40B4-BE49-F238E27FC236}">
                <a16:creationId xmlns:a16="http://schemas.microsoft.com/office/drawing/2014/main" id="{3DA99743-39A8-4BCD-ACF7-A230F5F4892E}"/>
              </a:ext>
            </a:extLst>
          </p:cNvPr>
          <p:cNvGrpSpPr/>
          <p:nvPr/>
        </p:nvGrpSpPr>
        <p:grpSpPr>
          <a:xfrm>
            <a:off x="8902995" y="3866224"/>
            <a:ext cx="2877051" cy="1665913"/>
            <a:chOff x="4156030" y="3448050"/>
            <a:chExt cx="2054962" cy="1191294"/>
          </a:xfrm>
        </p:grpSpPr>
        <p:sp>
          <p:nvSpPr>
            <p:cNvPr id="1039" name="Rectangle 1038">
              <a:extLst>
                <a:ext uri="{FF2B5EF4-FFF2-40B4-BE49-F238E27FC236}">
                  <a16:creationId xmlns:a16="http://schemas.microsoft.com/office/drawing/2014/main" id="{1707030F-D8F8-4FA5-B98F-5ABE0B64B5FA}"/>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1040" name="Flowchart: Alternate Process 1039">
              <a:extLst>
                <a:ext uri="{FF2B5EF4-FFF2-40B4-BE49-F238E27FC236}">
                  <a16:creationId xmlns:a16="http://schemas.microsoft.com/office/drawing/2014/main" id="{67BA7BF3-B27C-4C91-BF90-38FF4EB4082A}"/>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HOST-C</a:t>
              </a:r>
            </a:p>
          </p:txBody>
        </p:sp>
      </p:grpSp>
      <p:grpSp>
        <p:nvGrpSpPr>
          <p:cNvPr id="1041" name="Group 1040">
            <a:extLst>
              <a:ext uri="{FF2B5EF4-FFF2-40B4-BE49-F238E27FC236}">
                <a16:creationId xmlns:a16="http://schemas.microsoft.com/office/drawing/2014/main" id="{FBB7BA35-5860-46ED-9705-2EAF81739800}"/>
              </a:ext>
            </a:extLst>
          </p:cNvPr>
          <p:cNvGrpSpPr/>
          <p:nvPr/>
        </p:nvGrpSpPr>
        <p:grpSpPr>
          <a:xfrm>
            <a:off x="10287416" y="4630279"/>
            <a:ext cx="735391" cy="453061"/>
            <a:chOff x="3240661" y="1005909"/>
            <a:chExt cx="540854" cy="333210"/>
          </a:xfrm>
        </p:grpSpPr>
        <p:grpSp>
          <p:nvGrpSpPr>
            <p:cNvPr id="1042" name="Group 1041">
              <a:extLst>
                <a:ext uri="{FF2B5EF4-FFF2-40B4-BE49-F238E27FC236}">
                  <a16:creationId xmlns:a16="http://schemas.microsoft.com/office/drawing/2014/main" id="{F372CD6C-34CB-4235-ABF9-42AE8DF1DD34}"/>
                </a:ext>
              </a:extLst>
            </p:cNvPr>
            <p:cNvGrpSpPr/>
            <p:nvPr/>
          </p:nvGrpSpPr>
          <p:grpSpPr>
            <a:xfrm>
              <a:off x="3240661" y="1005909"/>
              <a:ext cx="540854" cy="333210"/>
              <a:chOff x="1926169" y="1632181"/>
              <a:chExt cx="540854" cy="333210"/>
            </a:xfrm>
          </p:grpSpPr>
          <p:sp>
            <p:nvSpPr>
              <p:cNvPr id="1044" name="Rectangle 1043">
                <a:extLst>
                  <a:ext uri="{FF2B5EF4-FFF2-40B4-BE49-F238E27FC236}">
                    <a16:creationId xmlns:a16="http://schemas.microsoft.com/office/drawing/2014/main" id="{7408B471-084D-4E46-B59F-C232B807884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5" name="Rectangle 1044">
                <a:extLst>
                  <a:ext uri="{FF2B5EF4-FFF2-40B4-BE49-F238E27FC236}">
                    <a16:creationId xmlns:a16="http://schemas.microsoft.com/office/drawing/2014/main" id="{95EEC1DC-2180-4870-AF7E-20D4F53C93E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46" name="Group 1045">
                <a:extLst>
                  <a:ext uri="{FF2B5EF4-FFF2-40B4-BE49-F238E27FC236}">
                    <a16:creationId xmlns:a16="http://schemas.microsoft.com/office/drawing/2014/main" id="{48306FCC-0431-4761-B151-CF23832323A8}"/>
                  </a:ext>
                </a:extLst>
              </p:cNvPr>
              <p:cNvGrpSpPr/>
              <p:nvPr/>
            </p:nvGrpSpPr>
            <p:grpSpPr>
              <a:xfrm>
                <a:off x="1989961" y="1665409"/>
                <a:ext cx="413499" cy="266755"/>
                <a:chOff x="1371600" y="2038342"/>
                <a:chExt cx="609600" cy="393263"/>
              </a:xfrm>
            </p:grpSpPr>
            <p:cxnSp>
              <p:nvCxnSpPr>
                <p:cNvPr id="1050" name="Straight Connector 1049">
                  <a:extLst>
                    <a:ext uri="{FF2B5EF4-FFF2-40B4-BE49-F238E27FC236}">
                      <a16:creationId xmlns:a16="http://schemas.microsoft.com/office/drawing/2014/main" id="{D267E497-520E-41E9-B641-7C6FEC53080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51" name="Straight Connector 1050">
                  <a:extLst>
                    <a:ext uri="{FF2B5EF4-FFF2-40B4-BE49-F238E27FC236}">
                      <a16:creationId xmlns:a16="http://schemas.microsoft.com/office/drawing/2014/main" id="{8D7D7A9C-AEE0-4E14-8329-CA7174B8F6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52" name="Straight Connector 1051">
                  <a:extLst>
                    <a:ext uri="{FF2B5EF4-FFF2-40B4-BE49-F238E27FC236}">
                      <a16:creationId xmlns:a16="http://schemas.microsoft.com/office/drawing/2014/main" id="{DC407FAE-7A0C-421F-AD4F-1AC746D8B0A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53" name="Straight Connector 1052">
                  <a:extLst>
                    <a:ext uri="{FF2B5EF4-FFF2-40B4-BE49-F238E27FC236}">
                      <a16:creationId xmlns:a16="http://schemas.microsoft.com/office/drawing/2014/main" id="{75AF296A-6EE1-4AFF-9CD3-6BE3DFA3AAC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54" name="Straight Connector 1053">
                  <a:extLst>
                    <a:ext uri="{FF2B5EF4-FFF2-40B4-BE49-F238E27FC236}">
                      <a16:creationId xmlns:a16="http://schemas.microsoft.com/office/drawing/2014/main" id="{2242BBB7-369C-4BB8-927A-364A9E8FC42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55" name="Straight Connector 1054">
                  <a:extLst>
                    <a:ext uri="{FF2B5EF4-FFF2-40B4-BE49-F238E27FC236}">
                      <a16:creationId xmlns:a16="http://schemas.microsoft.com/office/drawing/2014/main" id="{54876EF0-32FB-494D-AB46-EB00F17A877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56" name="Straight Connector 1055">
                  <a:extLst>
                    <a:ext uri="{FF2B5EF4-FFF2-40B4-BE49-F238E27FC236}">
                      <a16:creationId xmlns:a16="http://schemas.microsoft.com/office/drawing/2014/main" id="{4373AC9A-DC28-473D-8281-D140938AF2D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57" name="Straight Connector 1056">
                  <a:extLst>
                    <a:ext uri="{FF2B5EF4-FFF2-40B4-BE49-F238E27FC236}">
                      <a16:creationId xmlns:a16="http://schemas.microsoft.com/office/drawing/2014/main" id="{A0F24896-194C-4790-A4EF-DB7CE35A6C7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58" name="Straight Connector 1057">
                  <a:extLst>
                    <a:ext uri="{FF2B5EF4-FFF2-40B4-BE49-F238E27FC236}">
                      <a16:creationId xmlns:a16="http://schemas.microsoft.com/office/drawing/2014/main" id="{CED061C0-F60D-46EC-AF76-C8B90C55F60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47" name="Rectangle 1046">
                <a:extLst>
                  <a:ext uri="{FF2B5EF4-FFF2-40B4-BE49-F238E27FC236}">
                    <a16:creationId xmlns:a16="http://schemas.microsoft.com/office/drawing/2014/main" id="{0F51BF3F-BE9E-4C3B-98BD-5F44468D0A5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8" name="Rectangle 1047">
                <a:extLst>
                  <a:ext uri="{FF2B5EF4-FFF2-40B4-BE49-F238E27FC236}">
                    <a16:creationId xmlns:a16="http://schemas.microsoft.com/office/drawing/2014/main" id="{E9277E53-3600-4EB0-BAB9-40889BC022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9" name="Rectangle 1048">
                <a:extLst>
                  <a:ext uri="{FF2B5EF4-FFF2-40B4-BE49-F238E27FC236}">
                    <a16:creationId xmlns:a16="http://schemas.microsoft.com/office/drawing/2014/main" id="{7BF7EBDB-175A-4CE4-867F-7ED9E5A10BC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43" name="Rectangle 1042">
              <a:extLst>
                <a:ext uri="{FF2B5EF4-FFF2-40B4-BE49-F238E27FC236}">
                  <a16:creationId xmlns:a16="http://schemas.microsoft.com/office/drawing/2014/main" id="{E3EA8248-2308-4957-ABB6-19A4D1EC3EEF}"/>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59" name="Group 1058">
            <a:extLst>
              <a:ext uri="{FF2B5EF4-FFF2-40B4-BE49-F238E27FC236}">
                <a16:creationId xmlns:a16="http://schemas.microsoft.com/office/drawing/2014/main" id="{B8DBAEB8-9EB1-4DE7-AB90-6BAB89D8C645}"/>
              </a:ext>
            </a:extLst>
          </p:cNvPr>
          <p:cNvGrpSpPr/>
          <p:nvPr/>
        </p:nvGrpSpPr>
        <p:grpSpPr>
          <a:xfrm>
            <a:off x="10287416" y="4216308"/>
            <a:ext cx="735391" cy="453061"/>
            <a:chOff x="3240661" y="1005909"/>
            <a:chExt cx="540854" cy="333210"/>
          </a:xfrm>
        </p:grpSpPr>
        <p:grpSp>
          <p:nvGrpSpPr>
            <p:cNvPr id="1060" name="Group 1059">
              <a:extLst>
                <a:ext uri="{FF2B5EF4-FFF2-40B4-BE49-F238E27FC236}">
                  <a16:creationId xmlns:a16="http://schemas.microsoft.com/office/drawing/2014/main" id="{55F8BC02-9411-472F-AEFD-8B9CF394FAC7}"/>
                </a:ext>
              </a:extLst>
            </p:cNvPr>
            <p:cNvGrpSpPr/>
            <p:nvPr/>
          </p:nvGrpSpPr>
          <p:grpSpPr>
            <a:xfrm>
              <a:off x="3240661" y="1005909"/>
              <a:ext cx="540854" cy="333210"/>
              <a:chOff x="1926169" y="1632181"/>
              <a:chExt cx="540854" cy="333210"/>
            </a:xfrm>
          </p:grpSpPr>
          <p:sp>
            <p:nvSpPr>
              <p:cNvPr id="1062" name="Rectangle 1061">
                <a:extLst>
                  <a:ext uri="{FF2B5EF4-FFF2-40B4-BE49-F238E27FC236}">
                    <a16:creationId xmlns:a16="http://schemas.microsoft.com/office/drawing/2014/main" id="{500D684E-F051-4DBD-9A27-B6B102BEDBF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3" name="Rectangle 1062">
                <a:extLst>
                  <a:ext uri="{FF2B5EF4-FFF2-40B4-BE49-F238E27FC236}">
                    <a16:creationId xmlns:a16="http://schemas.microsoft.com/office/drawing/2014/main" id="{BC5D63E8-A529-451A-843E-53A75D28019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64" name="Group 1063">
                <a:extLst>
                  <a:ext uri="{FF2B5EF4-FFF2-40B4-BE49-F238E27FC236}">
                    <a16:creationId xmlns:a16="http://schemas.microsoft.com/office/drawing/2014/main" id="{8CEF1317-09A3-4DC8-93EC-DD1C04692F33}"/>
                  </a:ext>
                </a:extLst>
              </p:cNvPr>
              <p:cNvGrpSpPr/>
              <p:nvPr/>
            </p:nvGrpSpPr>
            <p:grpSpPr>
              <a:xfrm>
                <a:off x="1989961" y="1665409"/>
                <a:ext cx="413499" cy="266755"/>
                <a:chOff x="1371600" y="2038342"/>
                <a:chExt cx="609600" cy="393263"/>
              </a:xfrm>
            </p:grpSpPr>
            <p:cxnSp>
              <p:nvCxnSpPr>
                <p:cNvPr id="1068" name="Straight Connector 1067">
                  <a:extLst>
                    <a:ext uri="{FF2B5EF4-FFF2-40B4-BE49-F238E27FC236}">
                      <a16:creationId xmlns:a16="http://schemas.microsoft.com/office/drawing/2014/main" id="{9A221929-2309-4B62-AFA0-92510B3AF9C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69" name="Straight Connector 1068">
                  <a:extLst>
                    <a:ext uri="{FF2B5EF4-FFF2-40B4-BE49-F238E27FC236}">
                      <a16:creationId xmlns:a16="http://schemas.microsoft.com/office/drawing/2014/main" id="{D7594B2D-E7B3-4229-BFB9-12E60E719E2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70" name="Straight Connector 1069">
                  <a:extLst>
                    <a:ext uri="{FF2B5EF4-FFF2-40B4-BE49-F238E27FC236}">
                      <a16:creationId xmlns:a16="http://schemas.microsoft.com/office/drawing/2014/main" id="{B89963B6-296F-4FF1-83FD-E2B5A618FA7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71" name="Straight Connector 1070">
                  <a:extLst>
                    <a:ext uri="{FF2B5EF4-FFF2-40B4-BE49-F238E27FC236}">
                      <a16:creationId xmlns:a16="http://schemas.microsoft.com/office/drawing/2014/main" id="{64345845-8A50-4F23-98FC-210DE5F70DC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72" name="Straight Connector 1071">
                  <a:extLst>
                    <a:ext uri="{FF2B5EF4-FFF2-40B4-BE49-F238E27FC236}">
                      <a16:creationId xmlns:a16="http://schemas.microsoft.com/office/drawing/2014/main" id="{BAFFFE0A-300C-402A-96DE-CC942D941DB5}"/>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73" name="Straight Connector 1072">
                  <a:extLst>
                    <a:ext uri="{FF2B5EF4-FFF2-40B4-BE49-F238E27FC236}">
                      <a16:creationId xmlns:a16="http://schemas.microsoft.com/office/drawing/2014/main" id="{49B67DFD-5895-438F-9594-0B01805E34A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74" name="Straight Connector 1073">
                  <a:extLst>
                    <a:ext uri="{FF2B5EF4-FFF2-40B4-BE49-F238E27FC236}">
                      <a16:creationId xmlns:a16="http://schemas.microsoft.com/office/drawing/2014/main" id="{54955066-9FA9-41F3-BE40-65D83FA7AFF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75" name="Straight Connector 1074">
                  <a:extLst>
                    <a:ext uri="{FF2B5EF4-FFF2-40B4-BE49-F238E27FC236}">
                      <a16:creationId xmlns:a16="http://schemas.microsoft.com/office/drawing/2014/main" id="{D41FDC99-48EF-4786-9195-AD9DD207C81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76" name="Straight Connector 1075">
                  <a:extLst>
                    <a:ext uri="{FF2B5EF4-FFF2-40B4-BE49-F238E27FC236}">
                      <a16:creationId xmlns:a16="http://schemas.microsoft.com/office/drawing/2014/main" id="{B0DBF8D3-8135-4411-BD67-4115261F533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65" name="Rectangle 1064">
                <a:extLst>
                  <a:ext uri="{FF2B5EF4-FFF2-40B4-BE49-F238E27FC236}">
                    <a16:creationId xmlns:a16="http://schemas.microsoft.com/office/drawing/2014/main" id="{8C403F89-B70F-4F81-A666-0C7F3F3BFD0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6" name="Rectangle 1065">
                <a:extLst>
                  <a:ext uri="{FF2B5EF4-FFF2-40B4-BE49-F238E27FC236}">
                    <a16:creationId xmlns:a16="http://schemas.microsoft.com/office/drawing/2014/main" id="{0D1C9C21-D266-4DF6-B6C4-E76264147C2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7" name="Rectangle 1066">
                <a:extLst>
                  <a:ext uri="{FF2B5EF4-FFF2-40B4-BE49-F238E27FC236}">
                    <a16:creationId xmlns:a16="http://schemas.microsoft.com/office/drawing/2014/main" id="{43A9FE1A-2F0C-4C73-939F-1C62B35C43A4}"/>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61" name="Rectangle 1060">
              <a:extLst>
                <a:ext uri="{FF2B5EF4-FFF2-40B4-BE49-F238E27FC236}">
                  <a16:creationId xmlns:a16="http://schemas.microsoft.com/office/drawing/2014/main" id="{7485F885-FF03-4B0A-B35E-F3D21242A6D6}"/>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grpSp>
        <p:nvGrpSpPr>
          <p:cNvPr id="1077" name="Group 1076">
            <a:extLst>
              <a:ext uri="{FF2B5EF4-FFF2-40B4-BE49-F238E27FC236}">
                <a16:creationId xmlns:a16="http://schemas.microsoft.com/office/drawing/2014/main" id="{1A3B2F54-FE9F-44CB-824E-DA48BD3E7A6C}"/>
              </a:ext>
            </a:extLst>
          </p:cNvPr>
          <p:cNvGrpSpPr/>
          <p:nvPr/>
        </p:nvGrpSpPr>
        <p:grpSpPr>
          <a:xfrm>
            <a:off x="11024080" y="4630279"/>
            <a:ext cx="735391" cy="453061"/>
            <a:chOff x="3240661" y="1005909"/>
            <a:chExt cx="540854" cy="333210"/>
          </a:xfrm>
        </p:grpSpPr>
        <p:grpSp>
          <p:nvGrpSpPr>
            <p:cNvPr id="1078" name="Group 1077">
              <a:extLst>
                <a:ext uri="{FF2B5EF4-FFF2-40B4-BE49-F238E27FC236}">
                  <a16:creationId xmlns:a16="http://schemas.microsoft.com/office/drawing/2014/main" id="{0B776BAE-346A-4498-AD53-E616FE634629}"/>
                </a:ext>
              </a:extLst>
            </p:cNvPr>
            <p:cNvGrpSpPr/>
            <p:nvPr/>
          </p:nvGrpSpPr>
          <p:grpSpPr>
            <a:xfrm>
              <a:off x="3240661" y="1005909"/>
              <a:ext cx="540854" cy="333210"/>
              <a:chOff x="1926169" y="1632181"/>
              <a:chExt cx="540854" cy="333210"/>
            </a:xfrm>
          </p:grpSpPr>
          <p:sp>
            <p:nvSpPr>
              <p:cNvPr id="1080" name="Rectangle 1079">
                <a:extLst>
                  <a:ext uri="{FF2B5EF4-FFF2-40B4-BE49-F238E27FC236}">
                    <a16:creationId xmlns:a16="http://schemas.microsoft.com/office/drawing/2014/main" id="{42998555-F3C9-4573-9735-FB0C0788493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1" name="Rectangle 1080">
                <a:extLst>
                  <a:ext uri="{FF2B5EF4-FFF2-40B4-BE49-F238E27FC236}">
                    <a16:creationId xmlns:a16="http://schemas.microsoft.com/office/drawing/2014/main" id="{7820F79D-1570-49C8-BD5E-337E0A418ADC}"/>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82" name="Group 1081">
                <a:extLst>
                  <a:ext uri="{FF2B5EF4-FFF2-40B4-BE49-F238E27FC236}">
                    <a16:creationId xmlns:a16="http://schemas.microsoft.com/office/drawing/2014/main" id="{9872C6CE-4B14-45C9-B318-ADD5117EA57B}"/>
                  </a:ext>
                </a:extLst>
              </p:cNvPr>
              <p:cNvGrpSpPr/>
              <p:nvPr/>
            </p:nvGrpSpPr>
            <p:grpSpPr>
              <a:xfrm>
                <a:off x="1989961" y="1665409"/>
                <a:ext cx="413499" cy="266755"/>
                <a:chOff x="1371600" y="2038342"/>
                <a:chExt cx="609600" cy="393263"/>
              </a:xfrm>
            </p:grpSpPr>
            <p:cxnSp>
              <p:nvCxnSpPr>
                <p:cNvPr id="1086" name="Straight Connector 1085">
                  <a:extLst>
                    <a:ext uri="{FF2B5EF4-FFF2-40B4-BE49-F238E27FC236}">
                      <a16:creationId xmlns:a16="http://schemas.microsoft.com/office/drawing/2014/main" id="{29CBB6FF-504C-45EA-ABAD-FEECAF0B020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87" name="Straight Connector 1086">
                  <a:extLst>
                    <a:ext uri="{FF2B5EF4-FFF2-40B4-BE49-F238E27FC236}">
                      <a16:creationId xmlns:a16="http://schemas.microsoft.com/office/drawing/2014/main" id="{93C9E769-E6C4-452A-B5EC-782EA1F2DB8B}"/>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88" name="Straight Connector 1087">
                  <a:extLst>
                    <a:ext uri="{FF2B5EF4-FFF2-40B4-BE49-F238E27FC236}">
                      <a16:creationId xmlns:a16="http://schemas.microsoft.com/office/drawing/2014/main" id="{554D88E1-B5DC-48F6-8545-0580EAAA70A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89" name="Straight Connector 1088">
                  <a:extLst>
                    <a:ext uri="{FF2B5EF4-FFF2-40B4-BE49-F238E27FC236}">
                      <a16:creationId xmlns:a16="http://schemas.microsoft.com/office/drawing/2014/main" id="{D2A36BD7-9A13-483E-BD8B-C9713110409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90" name="Straight Connector 1089">
                  <a:extLst>
                    <a:ext uri="{FF2B5EF4-FFF2-40B4-BE49-F238E27FC236}">
                      <a16:creationId xmlns:a16="http://schemas.microsoft.com/office/drawing/2014/main" id="{251EE21C-713F-4A31-872E-C9EC0A94F21B}"/>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91" name="Straight Connector 1090">
                  <a:extLst>
                    <a:ext uri="{FF2B5EF4-FFF2-40B4-BE49-F238E27FC236}">
                      <a16:creationId xmlns:a16="http://schemas.microsoft.com/office/drawing/2014/main" id="{D8531221-A663-41CC-A337-520B1D7299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92" name="Straight Connector 1091">
                  <a:extLst>
                    <a:ext uri="{FF2B5EF4-FFF2-40B4-BE49-F238E27FC236}">
                      <a16:creationId xmlns:a16="http://schemas.microsoft.com/office/drawing/2014/main" id="{201B7ECB-7036-48E5-A824-18D5D42D9B65}"/>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93" name="Straight Connector 1092">
                  <a:extLst>
                    <a:ext uri="{FF2B5EF4-FFF2-40B4-BE49-F238E27FC236}">
                      <a16:creationId xmlns:a16="http://schemas.microsoft.com/office/drawing/2014/main" id="{9BAF92FF-02F6-4F48-AA5C-94E31CD39B4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94" name="Straight Connector 1093">
                  <a:extLst>
                    <a:ext uri="{FF2B5EF4-FFF2-40B4-BE49-F238E27FC236}">
                      <a16:creationId xmlns:a16="http://schemas.microsoft.com/office/drawing/2014/main" id="{C0D00FE2-8123-4757-A9F4-1B2CB4CAE65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83" name="Rectangle 1082">
                <a:extLst>
                  <a:ext uri="{FF2B5EF4-FFF2-40B4-BE49-F238E27FC236}">
                    <a16:creationId xmlns:a16="http://schemas.microsoft.com/office/drawing/2014/main" id="{C2482609-D1FB-4243-B9CF-4E6A2DD973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4" name="Rectangle 1083">
                <a:extLst>
                  <a:ext uri="{FF2B5EF4-FFF2-40B4-BE49-F238E27FC236}">
                    <a16:creationId xmlns:a16="http://schemas.microsoft.com/office/drawing/2014/main" id="{EB8D8896-7C04-416B-82AC-BA22A95658E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5" name="Rectangle 1084">
                <a:extLst>
                  <a:ext uri="{FF2B5EF4-FFF2-40B4-BE49-F238E27FC236}">
                    <a16:creationId xmlns:a16="http://schemas.microsoft.com/office/drawing/2014/main" id="{96E40CA2-8B95-4B4C-A5FC-88535A2882E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79" name="Rectangle 1078">
              <a:extLst>
                <a:ext uri="{FF2B5EF4-FFF2-40B4-BE49-F238E27FC236}">
                  <a16:creationId xmlns:a16="http://schemas.microsoft.com/office/drawing/2014/main" id="{306372AB-FB91-4DBA-9D65-F6E89ACEF0B9}"/>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95" name="Group 1094">
            <a:extLst>
              <a:ext uri="{FF2B5EF4-FFF2-40B4-BE49-F238E27FC236}">
                <a16:creationId xmlns:a16="http://schemas.microsoft.com/office/drawing/2014/main" id="{FECFCBA2-8AFB-4462-A4EC-25D93CEA25C2}"/>
              </a:ext>
            </a:extLst>
          </p:cNvPr>
          <p:cNvGrpSpPr/>
          <p:nvPr/>
        </p:nvGrpSpPr>
        <p:grpSpPr>
          <a:xfrm>
            <a:off x="11024080" y="4216308"/>
            <a:ext cx="735391" cy="453061"/>
            <a:chOff x="3240661" y="1005909"/>
            <a:chExt cx="540854" cy="333210"/>
          </a:xfrm>
        </p:grpSpPr>
        <p:grpSp>
          <p:nvGrpSpPr>
            <p:cNvPr id="1096" name="Group 1095">
              <a:extLst>
                <a:ext uri="{FF2B5EF4-FFF2-40B4-BE49-F238E27FC236}">
                  <a16:creationId xmlns:a16="http://schemas.microsoft.com/office/drawing/2014/main" id="{8420EC5C-2D52-4E2F-B0AA-921D48E8CAF8}"/>
                </a:ext>
              </a:extLst>
            </p:cNvPr>
            <p:cNvGrpSpPr/>
            <p:nvPr/>
          </p:nvGrpSpPr>
          <p:grpSpPr>
            <a:xfrm>
              <a:off x="3240661" y="1005909"/>
              <a:ext cx="540854" cy="333210"/>
              <a:chOff x="1926169" y="1632181"/>
              <a:chExt cx="540854" cy="333210"/>
            </a:xfrm>
          </p:grpSpPr>
          <p:sp>
            <p:nvSpPr>
              <p:cNvPr id="1098" name="Rectangle 1097">
                <a:extLst>
                  <a:ext uri="{FF2B5EF4-FFF2-40B4-BE49-F238E27FC236}">
                    <a16:creationId xmlns:a16="http://schemas.microsoft.com/office/drawing/2014/main" id="{9A025B44-4BE4-4446-8F6F-823A98511BD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99" name="Rectangle 1098">
                <a:extLst>
                  <a:ext uri="{FF2B5EF4-FFF2-40B4-BE49-F238E27FC236}">
                    <a16:creationId xmlns:a16="http://schemas.microsoft.com/office/drawing/2014/main" id="{CCC79D57-154F-4183-9263-9BA3630314A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100" name="Group 1099">
                <a:extLst>
                  <a:ext uri="{FF2B5EF4-FFF2-40B4-BE49-F238E27FC236}">
                    <a16:creationId xmlns:a16="http://schemas.microsoft.com/office/drawing/2014/main" id="{335CB39F-5091-4DB9-890A-88C15F6ABDC5}"/>
                  </a:ext>
                </a:extLst>
              </p:cNvPr>
              <p:cNvGrpSpPr/>
              <p:nvPr/>
            </p:nvGrpSpPr>
            <p:grpSpPr>
              <a:xfrm>
                <a:off x="1989961" y="1665409"/>
                <a:ext cx="413499" cy="266755"/>
                <a:chOff x="1371600" y="2038342"/>
                <a:chExt cx="609600" cy="393263"/>
              </a:xfrm>
            </p:grpSpPr>
            <p:cxnSp>
              <p:nvCxnSpPr>
                <p:cNvPr id="1104" name="Straight Connector 1103">
                  <a:extLst>
                    <a:ext uri="{FF2B5EF4-FFF2-40B4-BE49-F238E27FC236}">
                      <a16:creationId xmlns:a16="http://schemas.microsoft.com/office/drawing/2014/main" id="{EF81AE72-1268-4D57-9989-84BC73B192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105" name="Straight Connector 1104">
                  <a:extLst>
                    <a:ext uri="{FF2B5EF4-FFF2-40B4-BE49-F238E27FC236}">
                      <a16:creationId xmlns:a16="http://schemas.microsoft.com/office/drawing/2014/main" id="{EB3E17F2-AC8A-4126-93C9-6616B0E6581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6" name="Straight Connector 1105">
                  <a:extLst>
                    <a:ext uri="{FF2B5EF4-FFF2-40B4-BE49-F238E27FC236}">
                      <a16:creationId xmlns:a16="http://schemas.microsoft.com/office/drawing/2014/main" id="{0A686654-BBCD-4603-8B68-D93005AB6B3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07" name="Straight Connector 1106">
                  <a:extLst>
                    <a:ext uri="{FF2B5EF4-FFF2-40B4-BE49-F238E27FC236}">
                      <a16:creationId xmlns:a16="http://schemas.microsoft.com/office/drawing/2014/main" id="{B26D8EA3-7EC8-425E-90B5-93B0DC889E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08" name="Straight Connector 1107">
                  <a:extLst>
                    <a:ext uri="{FF2B5EF4-FFF2-40B4-BE49-F238E27FC236}">
                      <a16:creationId xmlns:a16="http://schemas.microsoft.com/office/drawing/2014/main" id="{1905A88A-B272-4095-943F-F9C0D1BB05A8}"/>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09" name="Straight Connector 1108">
                  <a:extLst>
                    <a:ext uri="{FF2B5EF4-FFF2-40B4-BE49-F238E27FC236}">
                      <a16:creationId xmlns:a16="http://schemas.microsoft.com/office/drawing/2014/main" id="{5BE28879-250A-4772-94C6-84E45F72209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10" name="Straight Connector 1109">
                  <a:extLst>
                    <a:ext uri="{FF2B5EF4-FFF2-40B4-BE49-F238E27FC236}">
                      <a16:creationId xmlns:a16="http://schemas.microsoft.com/office/drawing/2014/main" id="{06B43566-00FF-456C-9A0C-298C3F28F0A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11" name="Straight Connector 1110">
                  <a:extLst>
                    <a:ext uri="{FF2B5EF4-FFF2-40B4-BE49-F238E27FC236}">
                      <a16:creationId xmlns:a16="http://schemas.microsoft.com/office/drawing/2014/main" id="{88D5716B-994C-44FA-AFC3-E2485008B9D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12" name="Straight Connector 1111">
                  <a:extLst>
                    <a:ext uri="{FF2B5EF4-FFF2-40B4-BE49-F238E27FC236}">
                      <a16:creationId xmlns:a16="http://schemas.microsoft.com/office/drawing/2014/main" id="{B65F22A4-9253-4459-A052-CF3657DB5CE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101" name="Rectangle 1100">
                <a:extLst>
                  <a:ext uri="{FF2B5EF4-FFF2-40B4-BE49-F238E27FC236}">
                    <a16:creationId xmlns:a16="http://schemas.microsoft.com/office/drawing/2014/main" id="{DEA8AF40-F809-4D28-A084-FF64A76BC23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2" name="Rectangle 1101">
                <a:extLst>
                  <a:ext uri="{FF2B5EF4-FFF2-40B4-BE49-F238E27FC236}">
                    <a16:creationId xmlns:a16="http://schemas.microsoft.com/office/drawing/2014/main" id="{898AC717-5996-4E0E-B878-EBAF06960EA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3" name="Rectangle 1102">
                <a:extLst>
                  <a:ext uri="{FF2B5EF4-FFF2-40B4-BE49-F238E27FC236}">
                    <a16:creationId xmlns:a16="http://schemas.microsoft.com/office/drawing/2014/main" id="{E31A9D47-C0D5-4D3B-A4A1-8F82228A874C}"/>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97" name="Rectangle 1096">
              <a:extLst>
                <a:ext uri="{FF2B5EF4-FFF2-40B4-BE49-F238E27FC236}">
                  <a16:creationId xmlns:a16="http://schemas.microsoft.com/office/drawing/2014/main" id="{74B3E478-504F-49D3-AA84-E9DDF29BE7FF}"/>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sp>
        <p:nvSpPr>
          <p:cNvPr id="1113" name="Rectangle 1112">
            <a:extLst>
              <a:ext uri="{FF2B5EF4-FFF2-40B4-BE49-F238E27FC236}">
                <a16:creationId xmlns:a16="http://schemas.microsoft.com/office/drawing/2014/main" id="{7C98F220-E351-4933-A23B-A187A8E28F06}"/>
              </a:ext>
            </a:extLst>
          </p:cNvPr>
          <p:cNvSpPr/>
          <p:nvPr/>
        </p:nvSpPr>
        <p:spPr>
          <a:xfrm>
            <a:off x="8923629" y="945660"/>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4" name="Flowchart: Alternate Process 1113">
            <a:extLst>
              <a:ext uri="{FF2B5EF4-FFF2-40B4-BE49-F238E27FC236}">
                <a16:creationId xmlns:a16="http://schemas.microsoft.com/office/drawing/2014/main" id="{09B5EF36-D4CF-4E7B-A909-C88B863A3680}"/>
              </a:ext>
            </a:extLst>
          </p:cNvPr>
          <p:cNvSpPr/>
          <p:nvPr/>
        </p:nvSpPr>
        <p:spPr>
          <a:xfrm>
            <a:off x="8929466" y="769792"/>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5" name="Rectangle 1114">
            <a:extLst>
              <a:ext uri="{FF2B5EF4-FFF2-40B4-BE49-F238E27FC236}">
                <a16:creationId xmlns:a16="http://schemas.microsoft.com/office/drawing/2014/main" id="{1868DF8A-A2B5-4CB2-B27F-85338E883D47}"/>
              </a:ext>
            </a:extLst>
          </p:cNvPr>
          <p:cNvSpPr/>
          <p:nvPr/>
        </p:nvSpPr>
        <p:spPr>
          <a:xfrm>
            <a:off x="8941312" y="2679826"/>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6" name="Flowchart: Alternate Process 1115">
            <a:extLst>
              <a:ext uri="{FF2B5EF4-FFF2-40B4-BE49-F238E27FC236}">
                <a16:creationId xmlns:a16="http://schemas.microsoft.com/office/drawing/2014/main" id="{9699845A-E7D3-4720-BEF8-50349B194A9E}"/>
              </a:ext>
            </a:extLst>
          </p:cNvPr>
          <p:cNvSpPr/>
          <p:nvPr/>
        </p:nvSpPr>
        <p:spPr>
          <a:xfrm>
            <a:off x="8947147" y="2503958"/>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7" name="Rectangle 1116">
            <a:extLst>
              <a:ext uri="{FF2B5EF4-FFF2-40B4-BE49-F238E27FC236}">
                <a16:creationId xmlns:a16="http://schemas.microsoft.com/office/drawing/2014/main" id="{C999BE4A-ADBA-4EE4-BB89-6B5264D26847}"/>
              </a:ext>
            </a:extLst>
          </p:cNvPr>
          <p:cNvSpPr/>
          <p:nvPr/>
        </p:nvSpPr>
        <p:spPr>
          <a:xfrm>
            <a:off x="8958994" y="4413992"/>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8" name="Flowchart: Alternate Process 1117">
            <a:extLst>
              <a:ext uri="{FF2B5EF4-FFF2-40B4-BE49-F238E27FC236}">
                <a16:creationId xmlns:a16="http://schemas.microsoft.com/office/drawing/2014/main" id="{2752339D-B520-4B69-B33F-482A62071B23}"/>
              </a:ext>
            </a:extLst>
          </p:cNvPr>
          <p:cNvSpPr/>
          <p:nvPr/>
        </p:nvSpPr>
        <p:spPr>
          <a:xfrm>
            <a:off x="8964830" y="4238126"/>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9" name="Flowchart: Alternate Process 1118">
            <a:extLst>
              <a:ext uri="{FF2B5EF4-FFF2-40B4-BE49-F238E27FC236}">
                <a16:creationId xmlns:a16="http://schemas.microsoft.com/office/drawing/2014/main" id="{BE571AC1-8D19-4BA3-B2D0-D4DF0128D3B3}"/>
              </a:ext>
            </a:extLst>
          </p:cNvPr>
          <p:cNvSpPr/>
          <p:nvPr/>
        </p:nvSpPr>
        <p:spPr>
          <a:xfrm>
            <a:off x="7304281" y="396444"/>
            <a:ext cx="852702" cy="5135695"/>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endParaRPr lang="en-US" sz="1496" b="1" kern="0" dirty="0">
              <a:solidFill>
                <a:prstClr val="black"/>
              </a:solidFill>
              <a:latin typeface="Lucida Console" panose="020B0609040504020204" pitchFamily="49" charset="0"/>
              <a:ea typeface="+mn-ea"/>
              <a:cs typeface="+mn-cs"/>
            </a:endParaRPr>
          </a:p>
        </p:txBody>
      </p:sp>
      <p:sp>
        <p:nvSpPr>
          <p:cNvPr id="1120" name="Can 220">
            <a:extLst>
              <a:ext uri="{FF2B5EF4-FFF2-40B4-BE49-F238E27FC236}">
                <a16:creationId xmlns:a16="http://schemas.microsoft.com/office/drawing/2014/main" id="{3E64A610-2DA9-4B1C-A78E-0F7D93A0DAB8}"/>
              </a:ext>
            </a:extLst>
          </p:cNvPr>
          <p:cNvSpPr/>
          <p:nvPr/>
        </p:nvSpPr>
        <p:spPr>
          <a:xfrm>
            <a:off x="7333317" y="4194760"/>
            <a:ext cx="790647" cy="1194786"/>
          </a:xfrm>
          <a:prstGeom prst="can">
            <a:avLst/>
          </a:prstGeom>
          <a:solidFill>
            <a:srgbClr val="FFFFFF"/>
          </a:solidFill>
          <a:ln w="10795" cap="flat" cmpd="sng" algn="ctr">
            <a:solidFill>
              <a:srgbClr val="002050"/>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pic>
        <p:nvPicPr>
          <p:cNvPr id="1121" name="Picture 2" descr="See the source image">
            <a:extLst>
              <a:ext uri="{FF2B5EF4-FFF2-40B4-BE49-F238E27FC236}">
                <a16:creationId xmlns:a16="http://schemas.microsoft.com/office/drawing/2014/main" id="{D8DA4D97-CB61-4E37-86DD-E907EE0260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72752" y="2607532"/>
            <a:ext cx="580539" cy="580539"/>
          </a:xfrm>
          <a:prstGeom prst="rect">
            <a:avLst/>
          </a:prstGeom>
          <a:noFill/>
          <a:extLst>
            <a:ext uri="{909E8E84-426E-40DD-AFC4-6F175D3DCCD1}">
              <a14:hiddenFill xmlns:a14="http://schemas.microsoft.com/office/drawing/2010/main">
                <a:solidFill>
                  <a:srgbClr val="FFFFFF"/>
                </a:solidFill>
              </a14:hiddenFill>
            </a:ext>
          </a:extLst>
        </p:spPr>
      </p:pic>
      <p:sp>
        <p:nvSpPr>
          <p:cNvPr id="1124" name="Rectangle: Top Corners One Rounded and One Snipped 1123">
            <a:extLst>
              <a:ext uri="{FF2B5EF4-FFF2-40B4-BE49-F238E27FC236}">
                <a16:creationId xmlns:a16="http://schemas.microsoft.com/office/drawing/2014/main" id="{8B2DDA86-9516-4FAD-82EA-899EE2634A39}"/>
              </a:ext>
            </a:extLst>
          </p:cNvPr>
          <p:cNvSpPr/>
          <p:nvPr/>
        </p:nvSpPr>
        <p:spPr bwMode="auto">
          <a:xfrm>
            <a:off x="7362352" y="1150523"/>
            <a:ext cx="771269" cy="72115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91427" rIns="0"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5" name="Straight Arrow Connector 1124">
            <a:extLst>
              <a:ext uri="{FF2B5EF4-FFF2-40B4-BE49-F238E27FC236}">
                <a16:creationId xmlns:a16="http://schemas.microsoft.com/office/drawing/2014/main" id="{EDC24E60-4FD0-49FE-9020-D2A26AC1E550}"/>
              </a:ext>
            </a:extLst>
          </p:cNvPr>
          <p:cNvCxnSpPr>
            <a:cxnSpLocks/>
            <a:stCxn id="1119" idx="3"/>
            <a:endCxn id="853" idx="1"/>
          </p:cNvCxnSpPr>
          <p:nvPr/>
        </p:nvCxnSpPr>
        <p:spPr>
          <a:xfrm flipV="1">
            <a:off x="8156982" y="556280"/>
            <a:ext cx="731249" cy="2408010"/>
          </a:xfrm>
          <a:prstGeom prst="straightConnector1">
            <a:avLst/>
          </a:prstGeom>
          <a:noFill/>
          <a:ln w="76200" cap="flat" cmpd="sng" algn="ctr">
            <a:solidFill>
              <a:srgbClr val="002050"/>
            </a:solidFill>
            <a:prstDash val="solid"/>
            <a:headEnd type="none"/>
            <a:tailEnd type="triangle"/>
          </a:ln>
          <a:effectLst/>
        </p:spPr>
      </p:cxnSp>
      <p:cxnSp>
        <p:nvCxnSpPr>
          <p:cNvPr id="1126" name="Straight Arrow Connector 1125">
            <a:extLst>
              <a:ext uri="{FF2B5EF4-FFF2-40B4-BE49-F238E27FC236}">
                <a16:creationId xmlns:a16="http://schemas.microsoft.com/office/drawing/2014/main" id="{AFA2A930-1559-45AE-A20D-A6823BA2A292}"/>
              </a:ext>
            </a:extLst>
          </p:cNvPr>
          <p:cNvCxnSpPr>
            <a:cxnSpLocks/>
            <a:stCxn id="1119" idx="3"/>
            <a:endCxn id="964" idx="1"/>
          </p:cNvCxnSpPr>
          <p:nvPr/>
        </p:nvCxnSpPr>
        <p:spPr>
          <a:xfrm flipV="1">
            <a:off x="8156983" y="2291172"/>
            <a:ext cx="738631" cy="673118"/>
          </a:xfrm>
          <a:prstGeom prst="straightConnector1">
            <a:avLst/>
          </a:prstGeom>
          <a:noFill/>
          <a:ln w="76200" cap="flat" cmpd="sng" algn="ctr">
            <a:solidFill>
              <a:srgbClr val="002050"/>
            </a:solidFill>
            <a:prstDash val="solid"/>
            <a:headEnd type="none"/>
            <a:tailEnd type="triangle"/>
          </a:ln>
          <a:effectLst/>
        </p:spPr>
      </p:cxnSp>
      <p:cxnSp>
        <p:nvCxnSpPr>
          <p:cNvPr id="1128" name="Straight Arrow Connector 1127">
            <a:extLst>
              <a:ext uri="{FF2B5EF4-FFF2-40B4-BE49-F238E27FC236}">
                <a16:creationId xmlns:a16="http://schemas.microsoft.com/office/drawing/2014/main" id="{6910D9B8-AE2E-45F5-8565-0E5178F08A1F}"/>
              </a:ext>
            </a:extLst>
          </p:cNvPr>
          <p:cNvCxnSpPr>
            <a:cxnSpLocks/>
            <a:stCxn id="1119" idx="3"/>
            <a:endCxn id="1040" idx="1"/>
          </p:cNvCxnSpPr>
          <p:nvPr/>
        </p:nvCxnSpPr>
        <p:spPr>
          <a:xfrm>
            <a:off x="8156982" y="2964289"/>
            <a:ext cx="746012" cy="1061773"/>
          </a:xfrm>
          <a:prstGeom prst="straightConnector1">
            <a:avLst/>
          </a:prstGeom>
          <a:noFill/>
          <a:ln w="76200" cap="flat" cmpd="sng" algn="ctr">
            <a:solidFill>
              <a:srgbClr val="002050"/>
            </a:solidFill>
            <a:prstDash val="solid"/>
            <a:headEnd type="none"/>
            <a:tailEnd type="triangle"/>
          </a:ln>
          <a:effectLst/>
        </p:spPr>
      </p:cxnSp>
      <p:sp>
        <p:nvSpPr>
          <p:cNvPr id="1154" name="Oval 1153">
            <a:extLst>
              <a:ext uri="{FF2B5EF4-FFF2-40B4-BE49-F238E27FC236}">
                <a16:creationId xmlns:a16="http://schemas.microsoft.com/office/drawing/2014/main" id="{FBD5AB1E-7532-4DC1-81E2-0F41520692BC}"/>
              </a:ext>
            </a:extLst>
          </p:cNvPr>
          <p:cNvSpPr/>
          <p:nvPr/>
        </p:nvSpPr>
        <p:spPr>
          <a:xfrm>
            <a:off x="7387381" y="417904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4</a:t>
            </a:r>
          </a:p>
        </p:txBody>
      </p:sp>
      <p:sp>
        <p:nvSpPr>
          <p:cNvPr id="1155" name="Oval 1154">
            <a:extLst>
              <a:ext uri="{FF2B5EF4-FFF2-40B4-BE49-F238E27FC236}">
                <a16:creationId xmlns:a16="http://schemas.microsoft.com/office/drawing/2014/main" id="{89E51EFF-AB77-4DD4-B4EC-0B23C0B9FE6B}"/>
              </a:ext>
            </a:extLst>
          </p:cNvPr>
          <p:cNvSpPr/>
          <p:nvPr/>
        </p:nvSpPr>
        <p:spPr>
          <a:xfrm>
            <a:off x="7444525"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5</a:t>
            </a:r>
          </a:p>
        </p:txBody>
      </p:sp>
      <p:sp>
        <p:nvSpPr>
          <p:cNvPr id="1167" name="Oval 1166">
            <a:extLst>
              <a:ext uri="{FF2B5EF4-FFF2-40B4-BE49-F238E27FC236}">
                <a16:creationId xmlns:a16="http://schemas.microsoft.com/office/drawing/2014/main" id="{A840FA30-929D-4633-9FBB-7C73B9B6CBBD}"/>
              </a:ext>
            </a:extLst>
          </p:cNvPr>
          <p:cNvSpPr/>
          <p:nvPr/>
        </p:nvSpPr>
        <p:spPr>
          <a:xfrm>
            <a:off x="8602593" y="2657105"/>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8</a:t>
            </a:r>
          </a:p>
        </p:txBody>
      </p:sp>
      <p:sp>
        <p:nvSpPr>
          <p:cNvPr id="1168" name="Oval 1167">
            <a:extLst>
              <a:ext uri="{FF2B5EF4-FFF2-40B4-BE49-F238E27FC236}">
                <a16:creationId xmlns:a16="http://schemas.microsoft.com/office/drawing/2014/main" id="{54420300-D60D-4AB8-A4D9-005D57507F07}"/>
              </a:ext>
            </a:extLst>
          </p:cNvPr>
          <p:cNvSpPr/>
          <p:nvPr/>
        </p:nvSpPr>
        <p:spPr>
          <a:xfrm>
            <a:off x="7436429"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9</a:t>
            </a:r>
          </a:p>
        </p:txBody>
      </p:sp>
      <p:sp>
        <p:nvSpPr>
          <p:cNvPr id="1156" name="Rectangle 1155">
            <a:extLst>
              <a:ext uri="{FF2B5EF4-FFF2-40B4-BE49-F238E27FC236}">
                <a16:creationId xmlns:a16="http://schemas.microsoft.com/office/drawing/2014/main" id="{00C86200-0EB8-4390-9516-FE3DFBE7F51D}"/>
              </a:ext>
            </a:extLst>
          </p:cNvPr>
          <p:cNvSpPr/>
          <p:nvPr/>
        </p:nvSpPr>
        <p:spPr>
          <a:xfrm>
            <a:off x="5692819" y="2817668"/>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7" name="Rectangle 1156">
            <a:extLst>
              <a:ext uri="{FF2B5EF4-FFF2-40B4-BE49-F238E27FC236}">
                <a16:creationId xmlns:a16="http://schemas.microsoft.com/office/drawing/2014/main" id="{2BFF2BD9-15E7-4431-B39D-20942BE0C61D}"/>
              </a:ext>
            </a:extLst>
          </p:cNvPr>
          <p:cNvSpPr/>
          <p:nvPr/>
        </p:nvSpPr>
        <p:spPr>
          <a:xfrm>
            <a:off x="5694298" y="2816485"/>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58" name="Rectangle 1157">
            <a:extLst>
              <a:ext uri="{FF2B5EF4-FFF2-40B4-BE49-F238E27FC236}">
                <a16:creationId xmlns:a16="http://schemas.microsoft.com/office/drawing/2014/main" id="{84E11881-43FE-4A24-8E95-5E51351C597A}"/>
              </a:ext>
            </a:extLst>
          </p:cNvPr>
          <p:cNvSpPr/>
          <p:nvPr/>
        </p:nvSpPr>
        <p:spPr>
          <a:xfrm>
            <a:off x="5690834" y="2814795"/>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9" name="Rectangle 1158">
            <a:extLst>
              <a:ext uri="{FF2B5EF4-FFF2-40B4-BE49-F238E27FC236}">
                <a16:creationId xmlns:a16="http://schemas.microsoft.com/office/drawing/2014/main" id="{EC910154-1F1C-4851-8E4B-8C130D563319}"/>
              </a:ext>
            </a:extLst>
          </p:cNvPr>
          <p:cNvSpPr/>
          <p:nvPr/>
        </p:nvSpPr>
        <p:spPr>
          <a:xfrm>
            <a:off x="5693549" y="2815891"/>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60" name="Rectangle 1159">
            <a:extLst>
              <a:ext uri="{FF2B5EF4-FFF2-40B4-BE49-F238E27FC236}">
                <a16:creationId xmlns:a16="http://schemas.microsoft.com/office/drawing/2014/main" id="{0A5AD2BF-DDB6-42BE-B894-8F75ADE81609}"/>
              </a:ext>
            </a:extLst>
          </p:cNvPr>
          <p:cNvSpPr/>
          <p:nvPr/>
        </p:nvSpPr>
        <p:spPr>
          <a:xfrm>
            <a:off x="5697241" y="2814796"/>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1n4</a:t>
            </a:r>
          </a:p>
        </p:txBody>
      </p:sp>
      <p:sp>
        <p:nvSpPr>
          <p:cNvPr id="1161" name="Rectangle 1160">
            <a:extLst>
              <a:ext uri="{FF2B5EF4-FFF2-40B4-BE49-F238E27FC236}">
                <a16:creationId xmlns:a16="http://schemas.microsoft.com/office/drawing/2014/main" id="{534604B5-E24F-4A57-927E-418DCA71942E}"/>
              </a:ext>
            </a:extLst>
          </p:cNvPr>
          <p:cNvSpPr/>
          <p:nvPr/>
        </p:nvSpPr>
        <p:spPr>
          <a:xfrm>
            <a:off x="5693549" y="281648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3rp</a:t>
            </a:r>
          </a:p>
        </p:txBody>
      </p:sp>
      <p:sp>
        <p:nvSpPr>
          <p:cNvPr id="1162" name="Rectangle 1161">
            <a:extLst>
              <a:ext uri="{FF2B5EF4-FFF2-40B4-BE49-F238E27FC236}">
                <a16:creationId xmlns:a16="http://schemas.microsoft.com/office/drawing/2014/main" id="{5180F384-C484-46B2-80D4-10D071D04CA3}"/>
              </a:ext>
            </a:extLst>
          </p:cNvPr>
          <p:cNvSpPr/>
          <p:nvPr/>
        </p:nvSpPr>
        <p:spPr>
          <a:xfrm>
            <a:off x="5691546" y="2816484"/>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332" name="Star: 16 Points 331">
            <a:extLst>
              <a:ext uri="{FF2B5EF4-FFF2-40B4-BE49-F238E27FC236}">
                <a16:creationId xmlns:a16="http://schemas.microsoft.com/office/drawing/2014/main" id="{76EAC2BF-D13E-4686-9407-D92F15360425}"/>
              </a:ext>
            </a:extLst>
          </p:cNvPr>
          <p:cNvSpPr/>
          <p:nvPr/>
        </p:nvSpPr>
        <p:spPr bwMode="auto">
          <a:xfrm>
            <a:off x="-3259204" y="3554144"/>
            <a:ext cx="2117407" cy="1961940"/>
          </a:xfrm>
          <a:prstGeom prst="star16">
            <a:avLst/>
          </a:prstGeom>
          <a:solidFill>
            <a:srgbClr val="FFFF0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7" name="Rectangle 846">
            <a:extLst>
              <a:ext uri="{FF2B5EF4-FFF2-40B4-BE49-F238E27FC236}">
                <a16:creationId xmlns:a16="http://schemas.microsoft.com/office/drawing/2014/main" id="{E82FC782-5CF4-4536-9012-243ED6F1E086}"/>
              </a:ext>
            </a:extLst>
          </p:cNvPr>
          <p:cNvSpPr/>
          <p:nvPr/>
        </p:nvSpPr>
        <p:spPr bwMode="auto">
          <a:xfrm>
            <a:off x="4389697" y="2765752"/>
            <a:ext cx="2469552" cy="2395224"/>
          </a:xfrm>
          <a:prstGeom prst="rect">
            <a:avLst/>
          </a:prstGeom>
          <a:noFill/>
          <a:ln w="19050" cap="flat" cmpd="sng" algn="ctr">
            <a:solidFill>
              <a:srgbClr val="FFFFFF">
                <a:lumMod val="50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848" name="Table 847">
            <a:extLst>
              <a:ext uri="{FF2B5EF4-FFF2-40B4-BE49-F238E27FC236}">
                <a16:creationId xmlns:a16="http://schemas.microsoft.com/office/drawing/2014/main" id="{C8581C2F-CE3D-40C1-B4C3-7A0BC4EB28F3}"/>
              </a:ext>
            </a:extLst>
          </p:cNvPr>
          <p:cNvGraphicFramePr>
            <a:graphicFrameLocks noGrp="1"/>
          </p:cNvGraphicFramePr>
          <p:nvPr/>
        </p:nvGraphicFramePr>
        <p:xfrm>
          <a:off x="6015527" y="3441103"/>
          <a:ext cx="745275" cy="1667688"/>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3rp</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269208606"/>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1n4</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834801983"/>
                  </a:ext>
                </a:extLst>
              </a:tr>
            </a:tbl>
          </a:graphicData>
        </a:graphic>
      </p:graphicFrame>
      <p:sp>
        <p:nvSpPr>
          <p:cNvPr id="849" name="Rectangle 848">
            <a:extLst>
              <a:ext uri="{FF2B5EF4-FFF2-40B4-BE49-F238E27FC236}">
                <a16:creationId xmlns:a16="http://schemas.microsoft.com/office/drawing/2014/main" id="{58C43FB9-4C8D-49C1-A017-026C97299C94}"/>
              </a:ext>
            </a:extLst>
          </p:cNvPr>
          <p:cNvSpPr/>
          <p:nvPr/>
        </p:nvSpPr>
        <p:spPr bwMode="auto">
          <a:xfrm>
            <a:off x="77012" y="1958483"/>
            <a:ext cx="2665550" cy="259969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web         1   91e</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u82</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2re</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0" name="Rectangle 849">
            <a:extLst>
              <a:ext uri="{FF2B5EF4-FFF2-40B4-BE49-F238E27FC236}">
                <a16:creationId xmlns:a16="http://schemas.microsoft.com/office/drawing/2014/main" id="{23E2D6FA-C35E-4376-9CBF-1B74B4F0B7F0}"/>
              </a:ext>
            </a:extLst>
          </p:cNvPr>
          <p:cNvSpPr/>
          <p:nvPr/>
        </p:nvSpPr>
        <p:spPr bwMode="auto">
          <a:xfrm>
            <a:off x="69252" y="4594414"/>
            <a:ext cx="2679797" cy="210371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3rp</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1n4</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2" name="Rectangle: Top Corners One Rounded and One Snipped 1121">
            <a:extLst>
              <a:ext uri="{FF2B5EF4-FFF2-40B4-BE49-F238E27FC236}">
                <a16:creationId xmlns:a16="http://schemas.microsoft.com/office/drawing/2014/main" id="{412EEA0E-B279-4070-B6DD-A92A8B9DF6C6}"/>
              </a:ext>
            </a:extLst>
          </p:cNvPr>
          <p:cNvSpPr/>
          <p:nvPr/>
        </p:nvSpPr>
        <p:spPr bwMode="auto">
          <a:xfrm>
            <a:off x="2224566" y="487152"/>
            <a:ext cx="1859801" cy="144481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Deploy:</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3" name="Straight Arrow Connector 1122">
            <a:extLst>
              <a:ext uri="{FF2B5EF4-FFF2-40B4-BE49-F238E27FC236}">
                <a16:creationId xmlns:a16="http://schemas.microsoft.com/office/drawing/2014/main" id="{E977B795-FC0F-44F3-9AF5-56F35EA95AD5}"/>
              </a:ext>
            </a:extLst>
          </p:cNvPr>
          <p:cNvCxnSpPr/>
          <p:nvPr/>
        </p:nvCxnSpPr>
        <p:spPr>
          <a:xfrm>
            <a:off x="3780184" y="1387023"/>
            <a:ext cx="3516460" cy="0"/>
          </a:xfrm>
          <a:prstGeom prst="straightConnector1">
            <a:avLst/>
          </a:prstGeom>
          <a:noFill/>
          <a:ln w="76200" cap="flat" cmpd="sng" algn="ctr">
            <a:solidFill>
              <a:srgbClr val="002050"/>
            </a:solidFill>
            <a:prstDash val="solid"/>
            <a:headEnd type="none"/>
            <a:tailEnd type="triangle"/>
          </a:ln>
          <a:effectLst/>
        </p:spPr>
      </p:cxnSp>
      <p:sp>
        <p:nvSpPr>
          <p:cNvPr id="1127" name="Multiplication Sign 1126">
            <a:extLst>
              <a:ext uri="{FF2B5EF4-FFF2-40B4-BE49-F238E27FC236}">
                <a16:creationId xmlns:a16="http://schemas.microsoft.com/office/drawing/2014/main" id="{0C0A9DEA-D2D8-496F-9EA4-3C7350DBE7EB}"/>
              </a:ext>
            </a:extLst>
          </p:cNvPr>
          <p:cNvSpPr/>
          <p:nvPr/>
        </p:nvSpPr>
        <p:spPr bwMode="auto">
          <a:xfrm>
            <a:off x="8343330" y="1991627"/>
            <a:ext cx="4032125" cy="2149006"/>
          </a:xfrm>
          <a:prstGeom prst="mathMultiply">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1132" name="Table 1131">
            <a:extLst>
              <a:ext uri="{FF2B5EF4-FFF2-40B4-BE49-F238E27FC236}">
                <a16:creationId xmlns:a16="http://schemas.microsoft.com/office/drawing/2014/main" id="{D49F5012-DD2C-4B41-B7EB-AB95D4DAD4DB}"/>
              </a:ext>
            </a:extLst>
          </p:cNvPr>
          <p:cNvGraphicFramePr>
            <a:graphicFrameLocks noGrp="1"/>
          </p:cNvGraphicFramePr>
          <p:nvPr/>
        </p:nvGraphicFramePr>
        <p:xfrm>
          <a:off x="4491258" y="3443269"/>
          <a:ext cx="824822" cy="1111792"/>
        </p:xfrm>
        <a:graphic>
          <a:graphicData uri="http://schemas.openxmlformats.org/drawingml/2006/table">
            <a:tbl>
              <a:tblPr firstRow="1" bandRow="1"/>
              <a:tblGrid>
                <a:gridCol w="824822">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Image</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web:1</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api:1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cache:1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graphicFrame>
        <p:nvGraphicFramePr>
          <p:cNvPr id="1133" name="Table 1132">
            <a:extLst>
              <a:ext uri="{FF2B5EF4-FFF2-40B4-BE49-F238E27FC236}">
                <a16:creationId xmlns:a16="http://schemas.microsoft.com/office/drawing/2014/main" id="{2A1578FD-C8AA-4C5D-9128-BC09DE26F6C9}"/>
              </a:ext>
            </a:extLst>
          </p:cNvPr>
          <p:cNvGraphicFramePr>
            <a:graphicFrameLocks noGrp="1"/>
          </p:cNvGraphicFramePr>
          <p:nvPr/>
        </p:nvGraphicFramePr>
        <p:xfrm>
          <a:off x="6009775" y="3441103"/>
          <a:ext cx="745275" cy="1111792"/>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cxnSp>
        <p:nvCxnSpPr>
          <p:cNvPr id="1134" name="Straight Arrow Connector 1133">
            <a:extLst>
              <a:ext uri="{FF2B5EF4-FFF2-40B4-BE49-F238E27FC236}">
                <a16:creationId xmlns:a16="http://schemas.microsoft.com/office/drawing/2014/main" id="{EF2A4D1D-0479-4F07-8414-09A45DEF8119}"/>
              </a:ext>
            </a:extLst>
          </p:cNvPr>
          <p:cNvCxnSpPr>
            <a:cxnSpLocks/>
          </p:cNvCxnSpPr>
          <p:nvPr/>
        </p:nvCxnSpPr>
        <p:spPr>
          <a:xfrm>
            <a:off x="5316080" y="3856450"/>
            <a:ext cx="692958" cy="0"/>
          </a:xfrm>
          <a:prstGeom prst="straightConnector1">
            <a:avLst/>
          </a:prstGeom>
          <a:noFill/>
          <a:ln w="28575" cap="flat" cmpd="sng" algn="ctr">
            <a:solidFill>
              <a:srgbClr val="353535"/>
            </a:solidFill>
            <a:prstDash val="solid"/>
            <a:headEnd type="none"/>
            <a:tailEnd type="triangle"/>
          </a:ln>
          <a:effectLst/>
        </p:spPr>
      </p:cxnSp>
      <p:cxnSp>
        <p:nvCxnSpPr>
          <p:cNvPr id="1135" name="Straight Arrow Connector 1134">
            <a:extLst>
              <a:ext uri="{FF2B5EF4-FFF2-40B4-BE49-F238E27FC236}">
                <a16:creationId xmlns:a16="http://schemas.microsoft.com/office/drawing/2014/main" id="{3E92A342-B855-452A-84BB-89251179AF53}"/>
              </a:ext>
            </a:extLst>
          </p:cNvPr>
          <p:cNvCxnSpPr>
            <a:cxnSpLocks/>
          </p:cNvCxnSpPr>
          <p:nvPr/>
        </p:nvCxnSpPr>
        <p:spPr>
          <a:xfrm>
            <a:off x="5316080" y="4133086"/>
            <a:ext cx="692958" cy="0"/>
          </a:xfrm>
          <a:prstGeom prst="straightConnector1">
            <a:avLst/>
          </a:prstGeom>
          <a:noFill/>
          <a:ln w="28575" cap="flat" cmpd="sng" algn="ctr">
            <a:solidFill>
              <a:srgbClr val="353535"/>
            </a:solidFill>
            <a:prstDash val="solid"/>
            <a:headEnd type="none"/>
            <a:tailEnd type="triangle"/>
          </a:ln>
          <a:effectLst/>
        </p:spPr>
      </p:cxnSp>
      <p:cxnSp>
        <p:nvCxnSpPr>
          <p:cNvPr id="1136" name="Straight Arrow Connector 1135">
            <a:extLst>
              <a:ext uri="{FF2B5EF4-FFF2-40B4-BE49-F238E27FC236}">
                <a16:creationId xmlns:a16="http://schemas.microsoft.com/office/drawing/2014/main" id="{41C6EC2E-AED2-4BEC-99BD-2579AE04D372}"/>
              </a:ext>
            </a:extLst>
          </p:cNvPr>
          <p:cNvCxnSpPr>
            <a:cxnSpLocks/>
          </p:cNvCxnSpPr>
          <p:nvPr/>
        </p:nvCxnSpPr>
        <p:spPr>
          <a:xfrm>
            <a:off x="5316080" y="4409721"/>
            <a:ext cx="692958" cy="0"/>
          </a:xfrm>
          <a:prstGeom prst="straightConnector1">
            <a:avLst/>
          </a:prstGeom>
          <a:noFill/>
          <a:ln w="28575" cap="flat" cmpd="sng" algn="ctr">
            <a:solidFill>
              <a:srgbClr val="353535"/>
            </a:solidFill>
            <a:prstDash val="solid"/>
            <a:headEnd type="none"/>
            <a:tailEnd type="triangle"/>
          </a:ln>
          <a:effectLst/>
        </p:spPr>
      </p:cxnSp>
      <p:cxnSp>
        <p:nvCxnSpPr>
          <p:cNvPr id="1137" name="Straight Arrow Connector 1136">
            <a:extLst>
              <a:ext uri="{FF2B5EF4-FFF2-40B4-BE49-F238E27FC236}">
                <a16:creationId xmlns:a16="http://schemas.microsoft.com/office/drawing/2014/main" id="{1D795274-10D9-4F92-8D61-FC95F605AF6C}"/>
              </a:ext>
            </a:extLst>
          </p:cNvPr>
          <p:cNvCxnSpPr>
            <a:cxnSpLocks/>
          </p:cNvCxnSpPr>
          <p:nvPr/>
        </p:nvCxnSpPr>
        <p:spPr>
          <a:xfrm>
            <a:off x="5316080" y="4133086"/>
            <a:ext cx="692958" cy="559357"/>
          </a:xfrm>
          <a:prstGeom prst="straightConnector1">
            <a:avLst/>
          </a:prstGeom>
          <a:noFill/>
          <a:ln w="28575" cap="flat" cmpd="sng" algn="ctr">
            <a:solidFill>
              <a:srgbClr val="353535"/>
            </a:solidFill>
            <a:prstDash val="solid"/>
            <a:headEnd type="none"/>
            <a:tailEnd type="triangle"/>
          </a:ln>
          <a:effectLst/>
        </p:spPr>
      </p:cxnSp>
      <p:cxnSp>
        <p:nvCxnSpPr>
          <p:cNvPr id="1138" name="Straight Arrow Connector 1137">
            <a:extLst>
              <a:ext uri="{FF2B5EF4-FFF2-40B4-BE49-F238E27FC236}">
                <a16:creationId xmlns:a16="http://schemas.microsoft.com/office/drawing/2014/main" id="{0C675AA4-DE5F-4460-80D6-8113B2FADE1A}"/>
              </a:ext>
            </a:extLst>
          </p:cNvPr>
          <p:cNvCxnSpPr>
            <a:cxnSpLocks/>
          </p:cNvCxnSpPr>
          <p:nvPr/>
        </p:nvCxnSpPr>
        <p:spPr>
          <a:xfrm>
            <a:off x="5322569" y="4412424"/>
            <a:ext cx="692958" cy="540658"/>
          </a:xfrm>
          <a:prstGeom prst="straightConnector1">
            <a:avLst/>
          </a:prstGeom>
          <a:noFill/>
          <a:ln w="28575" cap="flat" cmpd="sng" algn="ctr">
            <a:solidFill>
              <a:srgbClr val="353535"/>
            </a:solidFill>
            <a:prstDash val="solid"/>
            <a:headEnd type="none"/>
            <a:tailEnd type="triangle"/>
          </a:ln>
          <a:effectLst/>
        </p:spPr>
      </p:cxnSp>
      <p:cxnSp>
        <p:nvCxnSpPr>
          <p:cNvPr id="1139" name="Straight Arrow Connector 1138">
            <a:extLst>
              <a:ext uri="{FF2B5EF4-FFF2-40B4-BE49-F238E27FC236}">
                <a16:creationId xmlns:a16="http://schemas.microsoft.com/office/drawing/2014/main" id="{6971A82E-22BA-4572-8579-578A17422E97}"/>
              </a:ext>
            </a:extLst>
          </p:cNvPr>
          <p:cNvCxnSpPr>
            <a:cxnSpLocks/>
            <a:stCxn id="1146" idx="3"/>
            <a:endCxn id="1145" idx="1"/>
          </p:cNvCxnSpPr>
          <p:nvPr/>
        </p:nvCxnSpPr>
        <p:spPr>
          <a:xfrm flipV="1">
            <a:off x="6553418" y="1590485"/>
            <a:ext cx="3676619" cy="253126"/>
          </a:xfrm>
          <a:prstGeom prst="straightConnector1">
            <a:avLst/>
          </a:prstGeom>
          <a:noFill/>
          <a:ln w="38100" cap="flat" cmpd="sng" algn="ctr">
            <a:solidFill>
              <a:srgbClr val="FF0000"/>
            </a:solidFill>
            <a:prstDash val="solid"/>
            <a:headEnd type="none"/>
            <a:tailEnd type="triangle"/>
          </a:ln>
          <a:effectLst/>
        </p:spPr>
      </p:cxnSp>
      <p:cxnSp>
        <p:nvCxnSpPr>
          <p:cNvPr id="1140" name="Straight Arrow Connector 1139">
            <a:extLst>
              <a:ext uri="{FF2B5EF4-FFF2-40B4-BE49-F238E27FC236}">
                <a16:creationId xmlns:a16="http://schemas.microsoft.com/office/drawing/2014/main" id="{DB4A4030-8169-43EE-93EE-DE09DC3F27E0}"/>
              </a:ext>
            </a:extLst>
          </p:cNvPr>
          <p:cNvCxnSpPr>
            <a:cxnSpLocks/>
            <a:stCxn id="1146" idx="3"/>
            <a:endCxn id="1144" idx="1"/>
          </p:cNvCxnSpPr>
          <p:nvPr/>
        </p:nvCxnSpPr>
        <p:spPr>
          <a:xfrm>
            <a:off x="6553419" y="1843610"/>
            <a:ext cx="3689285" cy="2806213"/>
          </a:xfrm>
          <a:prstGeom prst="straightConnector1">
            <a:avLst/>
          </a:prstGeom>
          <a:noFill/>
          <a:ln w="38100" cap="flat" cmpd="sng" algn="ctr">
            <a:solidFill>
              <a:srgbClr val="FF0000"/>
            </a:solidFill>
            <a:prstDash val="solid"/>
            <a:headEnd type="none"/>
            <a:tailEnd type="triangle"/>
          </a:ln>
          <a:effectLst/>
        </p:spPr>
      </p:cxnSp>
      <p:cxnSp>
        <p:nvCxnSpPr>
          <p:cNvPr id="1141" name="Straight Arrow Connector 1140">
            <a:extLst>
              <a:ext uri="{FF2B5EF4-FFF2-40B4-BE49-F238E27FC236}">
                <a16:creationId xmlns:a16="http://schemas.microsoft.com/office/drawing/2014/main" id="{C47F1A5A-ACAF-4400-9BA1-B033C2AB3134}"/>
              </a:ext>
            </a:extLst>
          </p:cNvPr>
          <p:cNvCxnSpPr>
            <a:cxnSpLocks/>
            <a:stCxn id="1146" idx="3"/>
          </p:cNvCxnSpPr>
          <p:nvPr/>
        </p:nvCxnSpPr>
        <p:spPr>
          <a:xfrm>
            <a:off x="6553418" y="1843611"/>
            <a:ext cx="64260" cy="2150352"/>
          </a:xfrm>
          <a:prstGeom prst="straightConnector1">
            <a:avLst/>
          </a:prstGeom>
          <a:noFill/>
          <a:ln w="38100" cap="flat" cmpd="sng" algn="ctr">
            <a:solidFill>
              <a:srgbClr val="FF0000"/>
            </a:solidFill>
            <a:prstDash val="solid"/>
            <a:headEnd type="none"/>
            <a:tailEnd type="triangle"/>
          </a:ln>
          <a:effectLst/>
        </p:spPr>
      </p:cxnSp>
      <p:grpSp>
        <p:nvGrpSpPr>
          <p:cNvPr id="1142" name="Group 1141">
            <a:extLst>
              <a:ext uri="{FF2B5EF4-FFF2-40B4-BE49-F238E27FC236}">
                <a16:creationId xmlns:a16="http://schemas.microsoft.com/office/drawing/2014/main" id="{948BBB00-DA73-413C-8BF9-DA9C2261ACF2}"/>
              </a:ext>
            </a:extLst>
          </p:cNvPr>
          <p:cNvGrpSpPr/>
          <p:nvPr/>
        </p:nvGrpSpPr>
        <p:grpSpPr>
          <a:xfrm>
            <a:off x="4211762" y="1156969"/>
            <a:ext cx="7624282" cy="3973831"/>
            <a:chOff x="4211476" y="864286"/>
            <a:chExt cx="7625364" cy="3974396"/>
          </a:xfrm>
        </p:grpSpPr>
        <p:sp>
          <p:nvSpPr>
            <p:cNvPr id="1143" name="Rectangle 1142">
              <a:extLst>
                <a:ext uri="{FF2B5EF4-FFF2-40B4-BE49-F238E27FC236}">
                  <a16:creationId xmlns:a16="http://schemas.microsoft.com/office/drawing/2014/main" id="{373201FB-F7D1-4C05-96BC-FB4BA0EEB909}"/>
                </a:ext>
              </a:extLst>
            </p:cNvPr>
            <p:cNvSpPr/>
            <p:nvPr/>
          </p:nvSpPr>
          <p:spPr bwMode="auto">
            <a:xfrm>
              <a:off x="7362514" y="4501197"/>
              <a:ext cx="746886" cy="33748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4" name="Rectangle 1143">
              <a:extLst>
                <a:ext uri="{FF2B5EF4-FFF2-40B4-BE49-F238E27FC236}">
                  <a16:creationId xmlns:a16="http://schemas.microsoft.com/office/drawing/2014/main" id="{5B7A8738-E2F2-4064-B3A9-F6E90590DCAD}"/>
                </a:ext>
              </a:extLst>
            </p:cNvPr>
            <p:cNvSpPr/>
            <p:nvPr/>
          </p:nvSpPr>
          <p:spPr bwMode="auto">
            <a:xfrm>
              <a:off x="10243274" y="3924059"/>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5" name="Rectangle 1144">
              <a:extLst>
                <a:ext uri="{FF2B5EF4-FFF2-40B4-BE49-F238E27FC236}">
                  <a16:creationId xmlns:a16="http://schemas.microsoft.com/office/drawing/2014/main" id="{CD526840-5D8E-4273-AC79-15D99E9916A8}"/>
                </a:ext>
              </a:extLst>
            </p:cNvPr>
            <p:cNvSpPr/>
            <p:nvPr/>
          </p:nvSpPr>
          <p:spPr bwMode="auto">
            <a:xfrm>
              <a:off x="10230606" y="864286"/>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6" name="Rectangle 1145">
              <a:extLst>
                <a:ext uri="{FF2B5EF4-FFF2-40B4-BE49-F238E27FC236}">
                  <a16:creationId xmlns:a16="http://schemas.microsoft.com/office/drawing/2014/main" id="{19852DF0-7352-4362-916B-1948372EB331}"/>
                </a:ext>
              </a:extLst>
            </p:cNvPr>
            <p:cNvSpPr/>
            <p:nvPr/>
          </p:nvSpPr>
          <p:spPr bwMode="auto">
            <a:xfrm>
              <a:off x="4211476" y="1209850"/>
              <a:ext cx="2341989" cy="682349"/>
            </a:xfrm>
            <a:prstGeom prst="rect">
              <a:avLst/>
            </a:prstGeom>
            <a:solidFill>
              <a:srgbClr val="FF6600"/>
            </a:solid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r>
                <a:rPr kumimoji="0" lang="en-US" sz="1599" b="0" i="0" u="none" strike="noStrike" kern="0" cap="none" spc="0" normalizeH="0" baseline="0" noProof="0" dirty="0" err="1">
                  <a:ln>
                    <a:noFill/>
                  </a:ln>
                  <a:solidFill>
                    <a:sysClr val="windowText" lastClr="000000"/>
                  </a:solidFill>
                  <a:effectLst/>
                  <a:uLnTx/>
                  <a:uFillTx/>
                  <a:latin typeface="Segoe UI Semilight"/>
                  <a:ea typeface="Segoe UI" pitchFamily="34" charset="0"/>
                  <a:cs typeface="Segoe UI" pitchFamily="34" charset="0"/>
                </a:rPr>
                <a:t>api</a:t>
              </a:r>
              <a:r>
                <a:rPr kumimoji="0" lang="en-US" sz="1599" b="0" i="0" u="none" strike="noStrike" kern="0" cap="none" spc="0" normalizeH="0" baseline="0" noProof="0" dirty="0">
                  <a:ln>
                    <a:noFill/>
                  </a:ln>
                  <a:solidFill>
                    <a:sysClr val="windowText" lastClr="000000"/>
                  </a:solidFill>
                  <a:effectLst/>
                  <a:uLnTx/>
                  <a:uFillTx/>
                  <a:latin typeface="Segoe UI Semilight"/>
                  <a:ea typeface="Segoe UI" pitchFamily="34" charset="0"/>
                  <a:cs typeface="Segoe UI" pitchFamily="34" charset="0"/>
                </a:rPr>
                <a:t> &amp; cache are inconsistent states</a:t>
              </a:r>
            </a:p>
          </p:txBody>
        </p:sp>
        <p:sp>
          <p:nvSpPr>
            <p:cNvPr id="1147" name="Rectangle 1146">
              <a:extLst>
                <a:ext uri="{FF2B5EF4-FFF2-40B4-BE49-F238E27FC236}">
                  <a16:creationId xmlns:a16="http://schemas.microsoft.com/office/drawing/2014/main" id="{CB1684AF-0682-430F-B525-01F1A28514A7}"/>
                </a:ext>
              </a:extLst>
            </p:cNvPr>
            <p:cNvSpPr/>
            <p:nvPr/>
          </p:nvSpPr>
          <p:spPr bwMode="auto">
            <a:xfrm>
              <a:off x="4474808" y="3701686"/>
              <a:ext cx="2314241" cy="109297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1148" name="Straight Arrow Connector 1147">
            <a:extLst>
              <a:ext uri="{FF2B5EF4-FFF2-40B4-BE49-F238E27FC236}">
                <a16:creationId xmlns:a16="http://schemas.microsoft.com/office/drawing/2014/main" id="{15F2045E-1759-45F4-9A71-12518E1FD3AB}"/>
              </a:ext>
            </a:extLst>
          </p:cNvPr>
          <p:cNvCxnSpPr>
            <a:cxnSpLocks/>
            <a:stCxn id="1146" idx="3"/>
          </p:cNvCxnSpPr>
          <p:nvPr/>
        </p:nvCxnSpPr>
        <p:spPr>
          <a:xfrm>
            <a:off x="6553420" y="1843610"/>
            <a:ext cx="804852" cy="2948541"/>
          </a:xfrm>
          <a:prstGeom prst="straightConnector1">
            <a:avLst/>
          </a:prstGeom>
          <a:noFill/>
          <a:ln w="38100" cap="flat" cmpd="sng" algn="ctr">
            <a:solidFill>
              <a:srgbClr val="FF0000"/>
            </a:solidFill>
            <a:prstDash val="solid"/>
            <a:headEnd type="none"/>
            <a:tailEnd type="triangle"/>
          </a:ln>
          <a:effectLst/>
        </p:spPr>
      </p:cxnSp>
      <p:sp>
        <p:nvSpPr>
          <p:cNvPr id="1151" name="Oval 1150">
            <a:extLst>
              <a:ext uri="{FF2B5EF4-FFF2-40B4-BE49-F238E27FC236}">
                <a16:creationId xmlns:a16="http://schemas.microsoft.com/office/drawing/2014/main" id="{0B5E0117-0F6F-4EC3-B41F-8F3F9809EA5F}"/>
              </a:ext>
            </a:extLst>
          </p:cNvPr>
          <p:cNvSpPr/>
          <p:nvPr/>
        </p:nvSpPr>
        <p:spPr>
          <a:xfrm>
            <a:off x="132364" y="181486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1</a:t>
            </a:r>
          </a:p>
        </p:txBody>
      </p:sp>
      <p:sp>
        <p:nvSpPr>
          <p:cNvPr id="1152" name="Oval 1151">
            <a:extLst>
              <a:ext uri="{FF2B5EF4-FFF2-40B4-BE49-F238E27FC236}">
                <a16:creationId xmlns:a16="http://schemas.microsoft.com/office/drawing/2014/main" id="{A2A4EF81-830E-410F-AF01-745FBDB23AD2}"/>
              </a:ext>
            </a:extLst>
          </p:cNvPr>
          <p:cNvSpPr/>
          <p:nvPr/>
        </p:nvSpPr>
        <p:spPr>
          <a:xfrm>
            <a:off x="5525135" y="3442731"/>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2</a:t>
            </a:r>
          </a:p>
        </p:txBody>
      </p:sp>
      <p:sp>
        <p:nvSpPr>
          <p:cNvPr id="1153" name="Oval 1152">
            <a:extLst>
              <a:ext uri="{FF2B5EF4-FFF2-40B4-BE49-F238E27FC236}">
                <a16:creationId xmlns:a16="http://schemas.microsoft.com/office/drawing/2014/main" id="{5DB91A9F-4458-4FC1-B779-D42B178BA225}"/>
              </a:ext>
            </a:extLst>
          </p:cNvPr>
          <p:cNvSpPr/>
          <p:nvPr/>
        </p:nvSpPr>
        <p:spPr>
          <a:xfrm>
            <a:off x="2149986" y="523606"/>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3</a:t>
            </a:r>
          </a:p>
        </p:txBody>
      </p:sp>
      <p:sp>
        <p:nvSpPr>
          <p:cNvPr id="1165" name="Oval 1164">
            <a:extLst>
              <a:ext uri="{FF2B5EF4-FFF2-40B4-BE49-F238E27FC236}">
                <a16:creationId xmlns:a16="http://schemas.microsoft.com/office/drawing/2014/main" id="{9070EAA9-D076-4DFC-AE65-14824BB37709}"/>
              </a:ext>
            </a:extLst>
          </p:cNvPr>
          <p:cNvSpPr/>
          <p:nvPr/>
        </p:nvSpPr>
        <p:spPr>
          <a:xfrm>
            <a:off x="133339" y="4523379"/>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6</a:t>
            </a:r>
          </a:p>
        </p:txBody>
      </p:sp>
      <p:sp>
        <p:nvSpPr>
          <p:cNvPr id="1166" name="Oval 1165">
            <a:extLst>
              <a:ext uri="{FF2B5EF4-FFF2-40B4-BE49-F238E27FC236}">
                <a16:creationId xmlns:a16="http://schemas.microsoft.com/office/drawing/2014/main" id="{2612F636-F30E-42D9-BEF3-08C504481ADF}"/>
              </a:ext>
            </a:extLst>
          </p:cNvPr>
          <p:cNvSpPr/>
          <p:nvPr/>
        </p:nvSpPr>
        <p:spPr>
          <a:xfrm>
            <a:off x="5022430" y="4064822"/>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7</a:t>
            </a:r>
          </a:p>
        </p:txBody>
      </p:sp>
      <p:sp>
        <p:nvSpPr>
          <p:cNvPr id="4" name="Rectangle 3">
            <a:extLst>
              <a:ext uri="{FF2B5EF4-FFF2-40B4-BE49-F238E27FC236}">
                <a16:creationId xmlns:a16="http://schemas.microsoft.com/office/drawing/2014/main" id="{AF4AAAB1-61ED-4572-A764-DD7A5495DA5D}"/>
              </a:ext>
            </a:extLst>
          </p:cNvPr>
          <p:cNvSpPr/>
          <p:nvPr/>
        </p:nvSpPr>
        <p:spPr>
          <a:xfrm>
            <a:off x="5679201" y="2801689"/>
            <a:ext cx="468473" cy="24494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2BD4AF9-0E80-435E-816A-4E3DBB8BD371}"/>
              </a:ext>
            </a:extLst>
          </p:cNvPr>
          <p:cNvGrpSpPr/>
          <p:nvPr/>
        </p:nvGrpSpPr>
        <p:grpSpPr>
          <a:xfrm>
            <a:off x="5485360" y="2478695"/>
            <a:ext cx="716666" cy="736326"/>
            <a:chOff x="4933802" y="2331706"/>
            <a:chExt cx="2647884" cy="2720525"/>
          </a:xfrm>
        </p:grpSpPr>
        <p:sp>
          <p:nvSpPr>
            <p:cNvPr id="347" name="Freeform: Shape 346">
              <a:extLst>
                <a:ext uri="{FF2B5EF4-FFF2-40B4-BE49-F238E27FC236}">
                  <a16:creationId xmlns:a16="http://schemas.microsoft.com/office/drawing/2014/main" id="{A34CC386-8A4B-4388-9D90-B369DFDEFD40}"/>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348" name="Group 347">
              <a:extLst>
                <a:ext uri="{FF2B5EF4-FFF2-40B4-BE49-F238E27FC236}">
                  <a16:creationId xmlns:a16="http://schemas.microsoft.com/office/drawing/2014/main" id="{45D623B5-CDE5-4C32-A04F-E90EDE561EE9}"/>
                </a:ext>
              </a:extLst>
            </p:cNvPr>
            <p:cNvGrpSpPr/>
            <p:nvPr/>
          </p:nvGrpSpPr>
          <p:grpSpPr>
            <a:xfrm>
              <a:off x="5500516" y="2863487"/>
              <a:ext cx="2081170" cy="2188744"/>
              <a:chOff x="3380872" y="2137210"/>
              <a:chExt cx="971523" cy="1021741"/>
            </a:xfrm>
          </p:grpSpPr>
          <p:sp>
            <p:nvSpPr>
              <p:cNvPr id="349" name="Freeform: Shape 348">
                <a:extLst>
                  <a:ext uri="{FF2B5EF4-FFF2-40B4-BE49-F238E27FC236}">
                    <a16:creationId xmlns:a16="http://schemas.microsoft.com/office/drawing/2014/main" id="{7F1BD086-C447-4C92-BA1B-DF811EF8D43A}"/>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B6E4009D-E566-47A5-A96C-3D1599DA5ABA}"/>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58BEB6FE-FE4B-4308-A7AA-B93D23289DA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5AE31C66-92B6-4722-8CED-05F8C53E37F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680115F3-30AF-4E7D-9B2D-31FFFC389EFD}"/>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5E6FBB2-ACB9-4ECD-8D6F-3E0123F2AC0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B9A88D17-AEB0-4634-B0B2-97F29D150C9F}"/>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718B4BB-4692-4E20-BEC1-93B16A8E08F8}"/>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54B4706-34B4-4B6C-B38B-9D3CCE5C2C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2F33C5A-BD12-476D-9A9D-8424EC57B41D}"/>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9F2EAF0-B2D3-4F11-863E-C7719A7B11D0}"/>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0E29887-CF04-4639-8852-A2265FFABA20}"/>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6E14864-1208-46E3-BE94-FF8C4DF6268E}"/>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0407632-BF36-4C19-A189-B44F332808D5}"/>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1245BE4F-9CEE-455B-A6A1-F40EF614F3D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B6FD251-847D-40EA-9FCB-639D4DEB8C62}"/>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81032BE-617A-419C-B640-AD3C61B03ECE}"/>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5738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
                                            <p:txEl>
                                              <p:pRg st="0" end="0"/>
                                            </p:txEl>
                                          </p:spTgt>
                                        </p:tgtEl>
                                        <p:attrNameLst>
                                          <p:attrName>style.visibility</p:attrName>
                                        </p:attrNameLst>
                                      </p:cBhvr>
                                      <p:to>
                                        <p:strVal val="visible"/>
                                      </p:to>
                                    </p:set>
                                    <p:animEffect transition="in" filter="wipe(left)">
                                      <p:cBhvr>
                                        <p:cTn id="7" dur="500"/>
                                        <p:tgtEl>
                                          <p:spTgt spid="84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1"/>
                                        </p:tgtEl>
                                        <p:attrNameLst>
                                          <p:attrName>style.visibility</p:attrName>
                                        </p:attrNameLst>
                                      </p:cBhvr>
                                      <p:to>
                                        <p:strVal val="visible"/>
                                      </p:to>
                                    </p:set>
                                    <p:animEffect transition="in" filter="fade">
                                      <p:cBhvr>
                                        <p:cTn id="10" dur="500"/>
                                        <p:tgtEl>
                                          <p:spTgt spid="115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49">
                                            <p:txEl>
                                              <p:pRg st="1" end="1"/>
                                            </p:txEl>
                                          </p:spTgt>
                                        </p:tgtEl>
                                        <p:attrNameLst>
                                          <p:attrName>style.visibility</p:attrName>
                                        </p:attrNameLst>
                                      </p:cBhvr>
                                      <p:to>
                                        <p:strVal val="visible"/>
                                      </p:to>
                                    </p:set>
                                    <p:animEffect transition="in" filter="wipe(left)">
                                      <p:cBhvr>
                                        <p:cTn id="14" dur="500"/>
                                        <p:tgtEl>
                                          <p:spTgt spid="849">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49">
                                            <p:txEl>
                                              <p:pRg st="2" end="2"/>
                                            </p:txEl>
                                          </p:spTgt>
                                        </p:tgtEl>
                                        <p:attrNameLst>
                                          <p:attrName>style.visibility</p:attrName>
                                        </p:attrNameLst>
                                      </p:cBhvr>
                                      <p:to>
                                        <p:strVal val="visible"/>
                                      </p:to>
                                    </p:set>
                                    <p:animEffect transition="in" filter="wipe(left)">
                                      <p:cBhvr>
                                        <p:cTn id="18" dur="500"/>
                                        <p:tgtEl>
                                          <p:spTgt spid="849">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49">
                                            <p:txEl>
                                              <p:pRg st="4" end="4"/>
                                            </p:txEl>
                                          </p:spTgt>
                                        </p:tgtEl>
                                        <p:attrNameLst>
                                          <p:attrName>style.visibility</p:attrName>
                                        </p:attrNameLst>
                                      </p:cBhvr>
                                      <p:to>
                                        <p:strVal val="visible"/>
                                      </p:to>
                                    </p:set>
                                    <p:animEffect transition="in" filter="wipe(left)">
                                      <p:cBhvr>
                                        <p:cTn id="22" dur="500"/>
                                        <p:tgtEl>
                                          <p:spTgt spid="849">
                                            <p:txEl>
                                              <p:pRg st="4" end="4"/>
                                            </p:txEl>
                                          </p:spTgt>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849">
                                            <p:txEl>
                                              <p:pRg st="5" end="5"/>
                                            </p:txEl>
                                          </p:spTgt>
                                        </p:tgtEl>
                                        <p:attrNameLst>
                                          <p:attrName>style.visibility</p:attrName>
                                        </p:attrNameLst>
                                      </p:cBhvr>
                                      <p:to>
                                        <p:strVal val="visible"/>
                                      </p:to>
                                    </p:set>
                                    <p:animEffect transition="in" filter="wipe(up)">
                                      <p:cBhvr>
                                        <p:cTn id="26" dur="500"/>
                                        <p:tgtEl>
                                          <p:spTgt spid="849">
                                            <p:txEl>
                                              <p:pRg st="5" end="5"/>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849">
                                            <p:txEl>
                                              <p:pRg st="6" end="6"/>
                                            </p:txEl>
                                          </p:spTgt>
                                        </p:tgtEl>
                                        <p:attrNameLst>
                                          <p:attrName>style.visibility</p:attrName>
                                        </p:attrNameLst>
                                      </p:cBhvr>
                                      <p:to>
                                        <p:strVal val="visible"/>
                                      </p:to>
                                    </p:set>
                                    <p:animEffect transition="in" filter="wipe(up)">
                                      <p:cBhvr>
                                        <p:cTn id="29" dur="500"/>
                                        <p:tgtEl>
                                          <p:spTgt spid="849">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849">
                                            <p:txEl>
                                              <p:pRg st="7" end="7"/>
                                            </p:txEl>
                                          </p:spTgt>
                                        </p:tgtEl>
                                        <p:attrNameLst>
                                          <p:attrName>style.visibility</p:attrName>
                                        </p:attrNameLst>
                                      </p:cBhvr>
                                      <p:to>
                                        <p:strVal val="visible"/>
                                      </p:to>
                                    </p:set>
                                    <p:animEffect transition="in" filter="wipe(up)">
                                      <p:cBhvr>
                                        <p:cTn id="32" dur="500"/>
                                        <p:tgtEl>
                                          <p:spTgt spid="849">
                                            <p:txEl>
                                              <p:pRg st="7" end="7"/>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849">
                                            <p:txEl>
                                              <p:pRg st="8" end="8"/>
                                            </p:txEl>
                                          </p:spTgt>
                                        </p:tgtEl>
                                        <p:attrNameLst>
                                          <p:attrName>style.visibility</p:attrName>
                                        </p:attrNameLst>
                                      </p:cBhvr>
                                      <p:to>
                                        <p:strVal val="visible"/>
                                      </p:to>
                                    </p:set>
                                    <p:animEffect transition="in" filter="wipe(up)">
                                      <p:cBhvr>
                                        <p:cTn id="35" dur="500"/>
                                        <p:tgtEl>
                                          <p:spTgt spid="84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49">
                                            <p:txEl>
                                              <p:pRg st="10" end="10"/>
                                            </p:txEl>
                                          </p:spTgt>
                                        </p:tgtEl>
                                        <p:attrNameLst>
                                          <p:attrName>style.visibility</p:attrName>
                                        </p:attrNameLst>
                                      </p:cBhvr>
                                      <p:to>
                                        <p:strVal val="visible"/>
                                      </p:to>
                                    </p:set>
                                    <p:animEffect transition="in" filter="wipe(left)">
                                      <p:cBhvr>
                                        <p:cTn id="40" dur="500"/>
                                        <p:tgtEl>
                                          <p:spTgt spid="849">
                                            <p:txEl>
                                              <p:pRg st="10" end="10"/>
                                            </p:txEl>
                                          </p:spTgt>
                                        </p:tgtEl>
                                      </p:cBhvr>
                                    </p:animEffect>
                                  </p:childTnLst>
                                </p:cTn>
                              </p:par>
                            </p:childTnLst>
                          </p:cTn>
                        </p:par>
                        <p:par>
                          <p:cTn id="41" fill="hold">
                            <p:stCondLst>
                              <p:cond delay="500"/>
                            </p:stCondLst>
                            <p:childTnLst>
                              <p:par>
                                <p:cTn id="42" presetID="10" presetClass="entr" presetSubtype="0" fill="hold" grpId="1" nodeType="afterEffect">
                                  <p:stCondLst>
                                    <p:cond delay="0"/>
                                  </p:stCondLst>
                                  <p:childTnLst>
                                    <p:set>
                                      <p:cBhvr>
                                        <p:cTn id="43" dur="1" fill="hold">
                                          <p:stCondLst>
                                            <p:cond delay="0"/>
                                          </p:stCondLst>
                                        </p:cTn>
                                        <p:tgtEl>
                                          <p:spTgt spid="1131"/>
                                        </p:tgtEl>
                                        <p:attrNameLst>
                                          <p:attrName>style.visibility</p:attrName>
                                        </p:attrNameLst>
                                      </p:cBhvr>
                                      <p:to>
                                        <p:strVal val="visible"/>
                                      </p:to>
                                    </p:set>
                                    <p:animEffect transition="in" filter="fade">
                                      <p:cBhvr>
                                        <p:cTn id="44" dur="500"/>
                                        <p:tgtEl>
                                          <p:spTgt spid="1131"/>
                                        </p:tgtEl>
                                      </p:cBhvr>
                                    </p:animEffect>
                                  </p:childTnLst>
                                </p:cTn>
                              </p:par>
                              <p:par>
                                <p:cTn id="45" presetID="42" presetClass="path" presetSubtype="0" accel="50000" decel="50000" fill="hold" grpId="0" nodeType="withEffect">
                                  <p:stCondLst>
                                    <p:cond delay="0"/>
                                  </p:stCondLst>
                                  <p:childTnLst>
                                    <p:animMotion origin="layout" path="M -4.79167E-6 -1.85185E-6 L 0.3319 -0.16875 " pathEditMode="relative" rAng="0" ptsTypes="AA">
                                      <p:cBhvr>
                                        <p:cTn id="46" dur="2000" fill="hold"/>
                                        <p:tgtEl>
                                          <p:spTgt spid="1131"/>
                                        </p:tgtEl>
                                        <p:attrNameLst>
                                          <p:attrName>ppt_x</p:attrName>
                                          <p:attrName>ppt_y</p:attrName>
                                        </p:attrNameLst>
                                      </p:cBhvr>
                                      <p:rCtr x="16615" y="-8449"/>
                                    </p:animMotion>
                                  </p:childTnLst>
                                </p:cTn>
                              </p:par>
                            </p:childTnLst>
                          </p:cTn>
                        </p:par>
                        <p:par>
                          <p:cTn id="47" fill="hold">
                            <p:stCondLst>
                              <p:cond delay="2500"/>
                            </p:stCondLst>
                            <p:childTnLst>
                              <p:par>
                                <p:cTn id="48" presetID="22" presetClass="entr" presetSubtype="8" fill="hold" nodeType="afterEffect">
                                  <p:stCondLst>
                                    <p:cond delay="0"/>
                                  </p:stCondLst>
                                  <p:childTnLst>
                                    <p:set>
                                      <p:cBhvr>
                                        <p:cTn id="49" dur="1" fill="hold">
                                          <p:stCondLst>
                                            <p:cond delay="0"/>
                                          </p:stCondLst>
                                        </p:cTn>
                                        <p:tgtEl>
                                          <p:spTgt spid="849">
                                            <p:txEl>
                                              <p:pRg st="11" end="11"/>
                                            </p:txEl>
                                          </p:spTgt>
                                        </p:tgtEl>
                                        <p:attrNameLst>
                                          <p:attrName>style.visibility</p:attrName>
                                        </p:attrNameLst>
                                      </p:cBhvr>
                                      <p:to>
                                        <p:strVal val="visible"/>
                                      </p:to>
                                    </p:set>
                                    <p:animEffect transition="in" filter="wipe(left)">
                                      <p:cBhvr>
                                        <p:cTn id="50" dur="500"/>
                                        <p:tgtEl>
                                          <p:spTgt spid="849">
                                            <p:txEl>
                                              <p:pRg st="11" end="11"/>
                                            </p:txEl>
                                          </p:spTgt>
                                        </p:tgtEl>
                                      </p:cBhvr>
                                    </p:animEffect>
                                  </p:childTnLst>
                                </p:cTn>
                              </p:par>
                            </p:childTnLst>
                          </p:cTn>
                        </p:par>
                        <p:par>
                          <p:cTn id="51" fill="hold">
                            <p:stCondLst>
                              <p:cond delay="3000"/>
                            </p:stCondLst>
                            <p:childTnLst>
                              <p:par>
                                <p:cTn id="52" presetID="10" presetClass="entr" presetSubtype="0" fill="hold" grpId="1" nodeType="afterEffect">
                                  <p:stCondLst>
                                    <p:cond delay="0"/>
                                  </p:stCondLst>
                                  <p:childTnLst>
                                    <p:set>
                                      <p:cBhvr>
                                        <p:cTn id="53" dur="1" fill="hold">
                                          <p:stCondLst>
                                            <p:cond delay="0"/>
                                          </p:stCondLst>
                                        </p:cTn>
                                        <p:tgtEl>
                                          <p:spTgt spid="1130"/>
                                        </p:tgtEl>
                                        <p:attrNameLst>
                                          <p:attrName>style.visibility</p:attrName>
                                        </p:attrNameLst>
                                      </p:cBhvr>
                                      <p:to>
                                        <p:strVal val="visible"/>
                                      </p:to>
                                    </p:set>
                                    <p:animEffect transition="in" filter="fade">
                                      <p:cBhvr>
                                        <p:cTn id="54" dur="500"/>
                                        <p:tgtEl>
                                          <p:spTgt spid="1130"/>
                                        </p:tgtEl>
                                      </p:cBhvr>
                                    </p:animEffect>
                                  </p:childTnLst>
                                </p:cTn>
                              </p:par>
                              <p:par>
                                <p:cTn id="55" presetID="42" presetClass="path" presetSubtype="0" accel="50000" decel="50000" fill="hold" grpId="0" nodeType="withEffect">
                                  <p:stCondLst>
                                    <p:cond delay="0"/>
                                  </p:stCondLst>
                                  <p:childTnLst>
                                    <p:animMotion origin="layout" path="M 2.91667E-6 1.11111E-6 L 0.33047 -0.18704 " pathEditMode="relative" rAng="0" ptsTypes="AA">
                                      <p:cBhvr>
                                        <p:cTn id="56" dur="2000" fill="hold"/>
                                        <p:tgtEl>
                                          <p:spTgt spid="1130"/>
                                        </p:tgtEl>
                                        <p:attrNameLst>
                                          <p:attrName>ppt_x</p:attrName>
                                          <p:attrName>ppt_y</p:attrName>
                                        </p:attrNameLst>
                                      </p:cBhvr>
                                      <p:rCtr x="16563" y="-9375"/>
                                    </p:animMotion>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849">
                                            <p:txEl>
                                              <p:pRg st="12" end="12"/>
                                            </p:txEl>
                                          </p:spTgt>
                                        </p:tgtEl>
                                        <p:attrNameLst>
                                          <p:attrName>style.visibility</p:attrName>
                                        </p:attrNameLst>
                                      </p:cBhvr>
                                      <p:to>
                                        <p:strVal val="visible"/>
                                      </p:to>
                                    </p:set>
                                    <p:animEffect transition="in" filter="wipe(left)">
                                      <p:cBhvr>
                                        <p:cTn id="60" dur="500"/>
                                        <p:tgtEl>
                                          <p:spTgt spid="849">
                                            <p:txEl>
                                              <p:pRg st="12" end="12"/>
                                            </p:txEl>
                                          </p:spTgt>
                                        </p:tgtEl>
                                      </p:cBhvr>
                                    </p:animEffect>
                                  </p:childTnLst>
                                </p:cTn>
                              </p:par>
                            </p:childTnLst>
                          </p:cTn>
                        </p:par>
                        <p:par>
                          <p:cTn id="61" fill="hold">
                            <p:stCondLst>
                              <p:cond delay="5500"/>
                            </p:stCondLst>
                            <p:childTnLst>
                              <p:par>
                                <p:cTn id="62" presetID="10" presetClass="entr" presetSubtype="0" fill="hold" grpId="1" nodeType="afterEffect">
                                  <p:stCondLst>
                                    <p:cond delay="0"/>
                                  </p:stCondLst>
                                  <p:childTnLst>
                                    <p:set>
                                      <p:cBhvr>
                                        <p:cTn id="63" dur="1" fill="hold">
                                          <p:stCondLst>
                                            <p:cond delay="0"/>
                                          </p:stCondLst>
                                        </p:cTn>
                                        <p:tgtEl>
                                          <p:spTgt spid="1129"/>
                                        </p:tgtEl>
                                        <p:attrNameLst>
                                          <p:attrName>style.visibility</p:attrName>
                                        </p:attrNameLst>
                                      </p:cBhvr>
                                      <p:to>
                                        <p:strVal val="visible"/>
                                      </p:to>
                                    </p:set>
                                    <p:animEffect transition="in" filter="fade">
                                      <p:cBhvr>
                                        <p:cTn id="64" dur="500"/>
                                        <p:tgtEl>
                                          <p:spTgt spid="1129"/>
                                        </p:tgtEl>
                                      </p:cBhvr>
                                    </p:animEffect>
                                  </p:childTnLst>
                                </p:cTn>
                              </p:par>
                              <p:par>
                                <p:cTn id="65" presetID="42" presetClass="path" presetSubtype="0" accel="50000" decel="50000" fill="hold" grpId="0" nodeType="withEffect">
                                  <p:stCondLst>
                                    <p:cond delay="0"/>
                                  </p:stCondLst>
                                  <p:childTnLst>
                                    <p:animMotion origin="layout" path="M 2.70833E-6 1.11111E-6 L 0.33034 -0.21204 " pathEditMode="relative" rAng="0" ptsTypes="AA">
                                      <p:cBhvr>
                                        <p:cTn id="66" dur="2000" fill="hold"/>
                                        <p:tgtEl>
                                          <p:spTgt spid="1129"/>
                                        </p:tgtEl>
                                        <p:attrNameLst>
                                          <p:attrName>ppt_x</p:attrName>
                                          <p:attrName>ppt_y</p:attrName>
                                        </p:attrNameLst>
                                      </p:cBhvr>
                                      <p:rCtr x="16497" y="-10625"/>
                                    </p:animMotion>
                                  </p:childTnLst>
                                </p:cTn>
                              </p:par>
                            </p:childTnLst>
                          </p:cTn>
                        </p:par>
                        <p:par>
                          <p:cTn id="67" fill="hold">
                            <p:stCondLst>
                              <p:cond delay="7500"/>
                            </p:stCondLst>
                            <p:childTnLst>
                              <p:par>
                                <p:cTn id="68" presetID="22" presetClass="entr" presetSubtype="1" fill="hold" grpId="0" nodeType="afterEffect">
                                  <p:stCondLst>
                                    <p:cond delay="0"/>
                                  </p:stCondLst>
                                  <p:childTnLst>
                                    <p:set>
                                      <p:cBhvr>
                                        <p:cTn id="69" dur="1" fill="hold">
                                          <p:stCondLst>
                                            <p:cond delay="0"/>
                                          </p:stCondLst>
                                        </p:cTn>
                                        <p:tgtEl>
                                          <p:spTgt spid="847"/>
                                        </p:tgtEl>
                                        <p:attrNameLst>
                                          <p:attrName>style.visibility</p:attrName>
                                        </p:attrNameLst>
                                      </p:cBhvr>
                                      <p:to>
                                        <p:strVal val="visible"/>
                                      </p:to>
                                    </p:set>
                                    <p:animEffect transition="in" filter="wipe(up)">
                                      <p:cBhvr>
                                        <p:cTn id="70" dur="500"/>
                                        <p:tgtEl>
                                          <p:spTgt spid="847"/>
                                        </p:tgtEl>
                                      </p:cBhvr>
                                    </p:animEffect>
                                  </p:childTnLst>
                                </p:cTn>
                              </p:par>
                            </p:childTnLst>
                          </p:cTn>
                        </p:par>
                        <p:par>
                          <p:cTn id="71" fill="hold">
                            <p:stCondLst>
                              <p:cond delay="8000"/>
                            </p:stCondLst>
                            <p:childTnLst>
                              <p:par>
                                <p:cTn id="72" presetID="22" presetClass="entr" presetSubtype="1" fill="hold" nodeType="afterEffect">
                                  <p:stCondLst>
                                    <p:cond delay="0"/>
                                  </p:stCondLst>
                                  <p:childTnLst>
                                    <p:set>
                                      <p:cBhvr>
                                        <p:cTn id="73" dur="1" fill="hold">
                                          <p:stCondLst>
                                            <p:cond delay="0"/>
                                          </p:stCondLst>
                                        </p:cTn>
                                        <p:tgtEl>
                                          <p:spTgt spid="1132"/>
                                        </p:tgtEl>
                                        <p:attrNameLst>
                                          <p:attrName>style.visibility</p:attrName>
                                        </p:attrNameLst>
                                      </p:cBhvr>
                                      <p:to>
                                        <p:strVal val="visible"/>
                                      </p:to>
                                    </p:set>
                                    <p:animEffect transition="in" filter="wipe(up)">
                                      <p:cBhvr>
                                        <p:cTn id="74" dur="500"/>
                                        <p:tgtEl>
                                          <p:spTgt spid="11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52"/>
                                        </p:tgtEl>
                                        <p:attrNameLst>
                                          <p:attrName>style.visibility</p:attrName>
                                        </p:attrNameLst>
                                      </p:cBhvr>
                                      <p:to>
                                        <p:strVal val="visible"/>
                                      </p:to>
                                    </p:set>
                                    <p:animEffect transition="in" filter="fade">
                                      <p:cBhvr>
                                        <p:cTn id="77" dur="500"/>
                                        <p:tgtEl>
                                          <p:spTgt spid="1152"/>
                                        </p:tgtEl>
                                      </p:cBhvr>
                                    </p:animEffect>
                                  </p:childTnLst>
                                </p:cTn>
                              </p:par>
                              <p:par>
                                <p:cTn id="78" presetID="22" presetClass="entr" presetSubtype="1" fill="hold" nodeType="withEffect">
                                  <p:stCondLst>
                                    <p:cond delay="0"/>
                                  </p:stCondLst>
                                  <p:childTnLst>
                                    <p:set>
                                      <p:cBhvr>
                                        <p:cTn id="79" dur="1" fill="hold">
                                          <p:stCondLst>
                                            <p:cond delay="0"/>
                                          </p:stCondLst>
                                        </p:cTn>
                                        <p:tgtEl>
                                          <p:spTgt spid="1133"/>
                                        </p:tgtEl>
                                        <p:attrNameLst>
                                          <p:attrName>style.visibility</p:attrName>
                                        </p:attrNameLst>
                                      </p:cBhvr>
                                      <p:to>
                                        <p:strVal val="visible"/>
                                      </p:to>
                                    </p:set>
                                    <p:animEffect transition="in" filter="wipe(up)">
                                      <p:cBhvr>
                                        <p:cTn id="80" dur="500"/>
                                        <p:tgtEl>
                                          <p:spTgt spid="1133"/>
                                        </p:tgtEl>
                                      </p:cBhvr>
                                    </p:animEffect>
                                  </p:childTnLst>
                                </p:cTn>
                              </p:par>
                              <p:par>
                                <p:cTn id="81" presetID="22" presetClass="entr" presetSubtype="8" fill="hold" nodeType="withEffect">
                                  <p:stCondLst>
                                    <p:cond delay="0"/>
                                  </p:stCondLst>
                                  <p:childTnLst>
                                    <p:set>
                                      <p:cBhvr>
                                        <p:cTn id="82" dur="1" fill="hold">
                                          <p:stCondLst>
                                            <p:cond delay="0"/>
                                          </p:stCondLst>
                                        </p:cTn>
                                        <p:tgtEl>
                                          <p:spTgt spid="1134"/>
                                        </p:tgtEl>
                                        <p:attrNameLst>
                                          <p:attrName>style.visibility</p:attrName>
                                        </p:attrNameLst>
                                      </p:cBhvr>
                                      <p:to>
                                        <p:strVal val="visible"/>
                                      </p:to>
                                    </p:set>
                                    <p:animEffect transition="in" filter="wipe(left)">
                                      <p:cBhvr>
                                        <p:cTn id="83" dur="500"/>
                                        <p:tgtEl>
                                          <p:spTgt spid="1134"/>
                                        </p:tgtEl>
                                      </p:cBhvr>
                                    </p:animEffect>
                                  </p:childTnLst>
                                </p:cTn>
                              </p:par>
                              <p:par>
                                <p:cTn id="84" presetID="22" presetClass="entr" presetSubtype="8" fill="hold" nodeType="withEffect">
                                  <p:stCondLst>
                                    <p:cond delay="0"/>
                                  </p:stCondLst>
                                  <p:childTnLst>
                                    <p:set>
                                      <p:cBhvr>
                                        <p:cTn id="85" dur="1" fill="hold">
                                          <p:stCondLst>
                                            <p:cond delay="0"/>
                                          </p:stCondLst>
                                        </p:cTn>
                                        <p:tgtEl>
                                          <p:spTgt spid="1135"/>
                                        </p:tgtEl>
                                        <p:attrNameLst>
                                          <p:attrName>style.visibility</p:attrName>
                                        </p:attrNameLst>
                                      </p:cBhvr>
                                      <p:to>
                                        <p:strVal val="visible"/>
                                      </p:to>
                                    </p:set>
                                    <p:animEffect transition="in" filter="wipe(left)">
                                      <p:cBhvr>
                                        <p:cTn id="86" dur="500"/>
                                        <p:tgtEl>
                                          <p:spTgt spid="1135"/>
                                        </p:tgtEl>
                                      </p:cBhvr>
                                    </p:animEffect>
                                  </p:childTnLst>
                                </p:cTn>
                              </p:par>
                              <p:par>
                                <p:cTn id="87" presetID="22" presetClass="entr" presetSubtype="8" fill="hold" nodeType="withEffect">
                                  <p:stCondLst>
                                    <p:cond delay="0"/>
                                  </p:stCondLst>
                                  <p:childTnLst>
                                    <p:set>
                                      <p:cBhvr>
                                        <p:cTn id="88" dur="1" fill="hold">
                                          <p:stCondLst>
                                            <p:cond delay="0"/>
                                          </p:stCondLst>
                                        </p:cTn>
                                        <p:tgtEl>
                                          <p:spTgt spid="1136"/>
                                        </p:tgtEl>
                                        <p:attrNameLst>
                                          <p:attrName>style.visibility</p:attrName>
                                        </p:attrNameLst>
                                      </p:cBhvr>
                                      <p:to>
                                        <p:strVal val="visible"/>
                                      </p:to>
                                    </p:set>
                                    <p:animEffect transition="in" filter="wipe(left)">
                                      <p:cBhvr>
                                        <p:cTn id="89" dur="500"/>
                                        <p:tgtEl>
                                          <p:spTgt spid="113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1" nodeType="clickEffect">
                                  <p:stCondLst>
                                    <p:cond delay="0"/>
                                  </p:stCondLst>
                                  <p:childTnLst>
                                    <p:set>
                                      <p:cBhvr>
                                        <p:cTn id="93" dur="1" fill="hold">
                                          <p:stCondLst>
                                            <p:cond delay="0"/>
                                          </p:stCondLst>
                                        </p:cTn>
                                        <p:tgtEl>
                                          <p:spTgt spid="1122"/>
                                        </p:tgtEl>
                                        <p:attrNameLst>
                                          <p:attrName>style.visibility</p:attrName>
                                        </p:attrNameLst>
                                      </p:cBhvr>
                                      <p:to>
                                        <p:strVal val="visible"/>
                                      </p:to>
                                    </p:set>
                                    <p:animEffect transition="in" filter="fade">
                                      <p:cBhvr>
                                        <p:cTn id="94" dur="500"/>
                                        <p:tgtEl>
                                          <p:spTgt spid="112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53"/>
                                        </p:tgtEl>
                                        <p:attrNameLst>
                                          <p:attrName>style.visibility</p:attrName>
                                        </p:attrNameLst>
                                      </p:cBhvr>
                                      <p:to>
                                        <p:strVal val="visible"/>
                                      </p:to>
                                    </p:set>
                                    <p:animEffect transition="in" filter="fade">
                                      <p:cBhvr>
                                        <p:cTn id="97" dur="500"/>
                                        <p:tgtEl>
                                          <p:spTgt spid="1153"/>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1123"/>
                                        </p:tgtEl>
                                        <p:attrNameLst>
                                          <p:attrName>style.visibility</p:attrName>
                                        </p:attrNameLst>
                                      </p:cBhvr>
                                      <p:to>
                                        <p:strVal val="visible"/>
                                      </p:to>
                                    </p:set>
                                    <p:animEffect transition="in" filter="wipe(left)">
                                      <p:cBhvr>
                                        <p:cTn id="101" dur="500"/>
                                        <p:tgtEl>
                                          <p:spTgt spid="1123"/>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124"/>
                                        </p:tgtEl>
                                        <p:attrNameLst>
                                          <p:attrName>style.visibility</p:attrName>
                                        </p:attrNameLst>
                                      </p:cBhvr>
                                      <p:to>
                                        <p:strVal val="visible"/>
                                      </p:to>
                                    </p:set>
                                    <p:animEffect transition="in" filter="fade">
                                      <p:cBhvr>
                                        <p:cTn id="105" dur="500"/>
                                        <p:tgtEl>
                                          <p:spTgt spid="1124"/>
                                        </p:tgtEl>
                                      </p:cBhvr>
                                    </p:animEffect>
                                  </p:childTnLst>
                                </p:cTn>
                              </p:par>
                            </p:childTnLst>
                          </p:cTn>
                        </p:par>
                        <p:par>
                          <p:cTn id="106" fill="hold">
                            <p:stCondLst>
                              <p:cond delay="1500"/>
                            </p:stCondLst>
                            <p:childTnLst>
                              <p:par>
                                <p:cTn id="107" presetID="42" presetClass="path" presetSubtype="0" accel="50000" decel="50000" fill="hold" grpId="1" nodeType="afterEffect">
                                  <p:stCondLst>
                                    <p:cond delay="0"/>
                                  </p:stCondLst>
                                  <p:childTnLst>
                                    <p:animMotion origin="layout" path="M 3.125E-6 -3.7037E-7 L 0.00091 0.47847 " pathEditMode="relative" rAng="0" ptsTypes="AA">
                                      <p:cBhvr>
                                        <p:cTn id="108" dur="2000" fill="hold"/>
                                        <p:tgtEl>
                                          <p:spTgt spid="1124"/>
                                        </p:tgtEl>
                                        <p:attrNameLst>
                                          <p:attrName>ppt_x</p:attrName>
                                          <p:attrName>ppt_y</p:attrName>
                                        </p:attrNameLst>
                                      </p:cBhvr>
                                      <p:rCtr x="39" y="23912"/>
                                    </p:animMotion>
                                  </p:childTnLst>
                                </p:cTn>
                              </p:par>
                            </p:childTnLst>
                          </p:cTn>
                        </p:par>
                        <p:par>
                          <p:cTn id="109" fill="hold">
                            <p:stCondLst>
                              <p:cond delay="3500"/>
                            </p:stCondLst>
                            <p:childTnLst>
                              <p:par>
                                <p:cTn id="110" presetID="22" presetClass="exit" presetSubtype="8" fill="hold" nodeType="afterEffect">
                                  <p:stCondLst>
                                    <p:cond delay="0"/>
                                  </p:stCondLst>
                                  <p:childTnLst>
                                    <p:animEffect transition="out" filter="wipe(left)">
                                      <p:cBhvr>
                                        <p:cTn id="111" dur="500"/>
                                        <p:tgtEl>
                                          <p:spTgt spid="1123"/>
                                        </p:tgtEl>
                                      </p:cBhvr>
                                    </p:animEffect>
                                    <p:set>
                                      <p:cBhvr>
                                        <p:cTn id="112" dur="1" fill="hold">
                                          <p:stCondLst>
                                            <p:cond delay="499"/>
                                          </p:stCondLst>
                                        </p:cTn>
                                        <p:tgtEl>
                                          <p:spTgt spid="1123"/>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122"/>
                                        </p:tgtEl>
                                      </p:cBhvr>
                                    </p:animEffect>
                                    <p:set>
                                      <p:cBhvr>
                                        <p:cTn id="115" dur="1" fill="hold">
                                          <p:stCondLst>
                                            <p:cond delay="499"/>
                                          </p:stCondLst>
                                        </p:cTn>
                                        <p:tgtEl>
                                          <p:spTgt spid="1122"/>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153"/>
                                        </p:tgtEl>
                                      </p:cBhvr>
                                    </p:animEffect>
                                    <p:set>
                                      <p:cBhvr>
                                        <p:cTn id="118" dur="1" fill="hold">
                                          <p:stCondLst>
                                            <p:cond delay="499"/>
                                          </p:stCondLst>
                                        </p:cTn>
                                        <p:tgtEl>
                                          <p:spTgt spid="1153"/>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1154"/>
                                        </p:tgtEl>
                                        <p:attrNameLst>
                                          <p:attrName>style.visibility</p:attrName>
                                        </p:attrNameLst>
                                      </p:cBhvr>
                                      <p:to>
                                        <p:strVal val="visible"/>
                                      </p:to>
                                    </p:set>
                                    <p:animEffect transition="in" filter="fade">
                                      <p:cBhvr>
                                        <p:cTn id="121" dur="500"/>
                                        <p:tgtEl>
                                          <p:spTgt spid="115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125"/>
                                        </p:tgtEl>
                                        <p:attrNameLst>
                                          <p:attrName>style.visibility</p:attrName>
                                        </p:attrNameLst>
                                      </p:cBhvr>
                                      <p:to>
                                        <p:strVal val="visible"/>
                                      </p:to>
                                    </p:set>
                                    <p:animEffect transition="in" filter="wipe(down)">
                                      <p:cBhvr>
                                        <p:cTn id="126" dur="500"/>
                                        <p:tgtEl>
                                          <p:spTgt spid="112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55"/>
                                        </p:tgtEl>
                                        <p:attrNameLst>
                                          <p:attrName>style.visibility</p:attrName>
                                        </p:attrNameLst>
                                      </p:cBhvr>
                                      <p:to>
                                        <p:strVal val="visible"/>
                                      </p:to>
                                    </p:set>
                                    <p:animEffect transition="in" filter="fade">
                                      <p:cBhvr>
                                        <p:cTn id="129" dur="500"/>
                                        <p:tgtEl>
                                          <p:spTgt spid="1155"/>
                                        </p:tgtEl>
                                      </p:cBhvr>
                                    </p:animEffect>
                                  </p:childTnLst>
                                </p:cTn>
                              </p:par>
                              <p:par>
                                <p:cTn id="130" presetID="22" presetClass="entr" presetSubtype="4" fill="hold" nodeType="withEffect">
                                  <p:stCondLst>
                                    <p:cond delay="0"/>
                                  </p:stCondLst>
                                  <p:childTnLst>
                                    <p:set>
                                      <p:cBhvr>
                                        <p:cTn id="131" dur="1" fill="hold">
                                          <p:stCondLst>
                                            <p:cond delay="0"/>
                                          </p:stCondLst>
                                        </p:cTn>
                                        <p:tgtEl>
                                          <p:spTgt spid="1126"/>
                                        </p:tgtEl>
                                        <p:attrNameLst>
                                          <p:attrName>style.visibility</p:attrName>
                                        </p:attrNameLst>
                                      </p:cBhvr>
                                      <p:to>
                                        <p:strVal val="visible"/>
                                      </p:to>
                                    </p:set>
                                    <p:animEffect transition="in" filter="wipe(down)">
                                      <p:cBhvr>
                                        <p:cTn id="132" dur="500"/>
                                        <p:tgtEl>
                                          <p:spTgt spid="1126"/>
                                        </p:tgtEl>
                                      </p:cBhvr>
                                    </p:animEffect>
                                  </p:childTnLst>
                                </p:cTn>
                              </p:par>
                              <p:par>
                                <p:cTn id="133" presetID="42" presetClass="path" presetSubtype="0" accel="50000" decel="50000" fill="hold" grpId="0" nodeType="withEffect">
                                  <p:stCondLst>
                                    <p:cond delay="0"/>
                                  </p:stCondLst>
                                  <p:childTnLst>
                                    <p:animMotion origin="layout" path="M 4.16667E-6 -1.85185E-6 L 0.26718 -0.24954 " pathEditMode="relative" rAng="0" ptsTypes="AA">
                                      <p:cBhvr>
                                        <p:cTn id="134" dur="2000" fill="hold"/>
                                        <p:tgtEl>
                                          <p:spTgt spid="1162"/>
                                        </p:tgtEl>
                                        <p:attrNameLst>
                                          <p:attrName>ppt_x</p:attrName>
                                          <p:attrName>ppt_y</p:attrName>
                                        </p:attrNameLst>
                                      </p:cBhvr>
                                      <p:rCtr x="13359" y="-12477"/>
                                    </p:animMotion>
                                  </p:childTnLst>
                                </p:cTn>
                              </p:par>
                              <p:par>
                                <p:cTn id="135" presetID="10" presetClass="entr" presetSubtype="0" fill="hold" nodeType="withEffect">
                                  <p:stCondLst>
                                    <p:cond delay="2000"/>
                                  </p:stCondLst>
                                  <p:childTnLst>
                                    <p:set>
                                      <p:cBhvr>
                                        <p:cTn id="136" dur="1" fill="hold">
                                          <p:stCondLst>
                                            <p:cond delay="0"/>
                                          </p:stCondLst>
                                        </p:cTn>
                                        <p:tgtEl>
                                          <p:spTgt spid="890"/>
                                        </p:tgtEl>
                                        <p:attrNameLst>
                                          <p:attrName>style.visibility</p:attrName>
                                        </p:attrNameLst>
                                      </p:cBhvr>
                                      <p:to>
                                        <p:strVal val="visible"/>
                                      </p:to>
                                    </p:set>
                                    <p:animEffect transition="in" filter="fade">
                                      <p:cBhvr>
                                        <p:cTn id="137" dur="500"/>
                                        <p:tgtEl>
                                          <p:spTgt spid="890"/>
                                        </p:tgtEl>
                                      </p:cBhvr>
                                    </p:animEffect>
                                  </p:childTnLst>
                                </p:cTn>
                              </p:par>
                              <p:par>
                                <p:cTn id="138" presetID="10" presetClass="entr" presetSubtype="0" fill="hold" nodeType="withEffect">
                                  <p:stCondLst>
                                    <p:cond delay="2300"/>
                                  </p:stCondLst>
                                  <p:childTnLst>
                                    <p:set>
                                      <p:cBhvr>
                                        <p:cTn id="139" dur="1" fill="hold">
                                          <p:stCondLst>
                                            <p:cond delay="0"/>
                                          </p:stCondLst>
                                        </p:cTn>
                                        <p:tgtEl>
                                          <p:spTgt spid="926"/>
                                        </p:tgtEl>
                                        <p:attrNameLst>
                                          <p:attrName>style.visibility</p:attrName>
                                        </p:attrNameLst>
                                      </p:cBhvr>
                                      <p:to>
                                        <p:strVal val="visible"/>
                                      </p:to>
                                    </p:set>
                                    <p:animEffect transition="in" filter="fade">
                                      <p:cBhvr>
                                        <p:cTn id="140" dur="500"/>
                                        <p:tgtEl>
                                          <p:spTgt spid="926"/>
                                        </p:tgtEl>
                                      </p:cBhvr>
                                    </p:animEffect>
                                  </p:childTnLst>
                                </p:cTn>
                              </p:par>
                              <p:par>
                                <p:cTn id="141" presetID="10" presetClass="entr" presetSubtype="0" fill="hold" nodeType="withEffect">
                                  <p:stCondLst>
                                    <p:cond delay="2600"/>
                                  </p:stCondLst>
                                  <p:childTnLst>
                                    <p:set>
                                      <p:cBhvr>
                                        <p:cTn id="142" dur="1" fill="hold">
                                          <p:stCondLst>
                                            <p:cond delay="0"/>
                                          </p:stCondLst>
                                        </p:cTn>
                                        <p:tgtEl>
                                          <p:spTgt spid="854"/>
                                        </p:tgtEl>
                                        <p:attrNameLst>
                                          <p:attrName>style.visibility</p:attrName>
                                        </p:attrNameLst>
                                      </p:cBhvr>
                                      <p:to>
                                        <p:strVal val="visible"/>
                                      </p:to>
                                    </p:set>
                                    <p:animEffect transition="in" filter="fade">
                                      <p:cBhvr>
                                        <p:cTn id="143" dur="500"/>
                                        <p:tgtEl>
                                          <p:spTgt spid="854"/>
                                        </p:tgtEl>
                                      </p:cBhvr>
                                    </p:animEffect>
                                  </p:childTnLst>
                                </p:cTn>
                              </p:par>
                              <p:par>
                                <p:cTn id="144" presetID="42" presetClass="path" presetSubtype="0" accel="50000" decel="50000" fill="hold" grpId="0" nodeType="withEffect">
                                  <p:stCondLst>
                                    <p:cond delay="400"/>
                                  </p:stCondLst>
                                  <p:childTnLst>
                                    <p:animMotion origin="layout" path="M 3.95833E-6 -3.33333E-6 L 0.30403 -0.24907 " pathEditMode="relative" rAng="0" ptsTypes="AA">
                                      <p:cBhvr>
                                        <p:cTn id="145" dur="2000" fill="hold"/>
                                        <p:tgtEl>
                                          <p:spTgt spid="1156"/>
                                        </p:tgtEl>
                                        <p:attrNameLst>
                                          <p:attrName>ppt_x</p:attrName>
                                          <p:attrName>ppt_y</p:attrName>
                                        </p:attrNameLst>
                                      </p:cBhvr>
                                      <p:rCtr x="15195" y="-12454"/>
                                    </p:animMotion>
                                  </p:childTnLst>
                                </p:cTn>
                              </p:par>
                              <p:par>
                                <p:cTn id="146" presetID="10" presetClass="entr" presetSubtype="0" fill="hold" nodeType="withEffect">
                                  <p:stCondLst>
                                    <p:cond delay="2400"/>
                                  </p:stCondLst>
                                  <p:childTnLst>
                                    <p:set>
                                      <p:cBhvr>
                                        <p:cTn id="147" dur="1" fill="hold">
                                          <p:stCondLst>
                                            <p:cond delay="0"/>
                                          </p:stCondLst>
                                        </p:cTn>
                                        <p:tgtEl>
                                          <p:spTgt spid="908"/>
                                        </p:tgtEl>
                                        <p:attrNameLst>
                                          <p:attrName>style.visibility</p:attrName>
                                        </p:attrNameLst>
                                      </p:cBhvr>
                                      <p:to>
                                        <p:strVal val="visible"/>
                                      </p:to>
                                    </p:set>
                                    <p:animEffect transition="in" filter="fade">
                                      <p:cBhvr>
                                        <p:cTn id="148" dur="500"/>
                                        <p:tgtEl>
                                          <p:spTgt spid="908"/>
                                        </p:tgtEl>
                                      </p:cBhvr>
                                    </p:animEffect>
                                  </p:childTnLst>
                                </p:cTn>
                              </p:par>
                              <p:par>
                                <p:cTn id="149" presetID="42" presetClass="path" presetSubtype="0" accel="50000" decel="50000" fill="hold" grpId="0" nodeType="withEffect">
                                  <p:stCondLst>
                                    <p:cond delay="1000"/>
                                  </p:stCondLst>
                                  <p:childTnLst>
                                    <p:animMotion origin="layout" path="M 3.75E-6 -1.85185E-6 L 0.26601 -0.21528 " pathEditMode="relative" rAng="0" ptsTypes="AA">
                                      <p:cBhvr>
                                        <p:cTn id="150" dur="2000" fill="hold"/>
                                        <p:tgtEl>
                                          <p:spTgt spid="1157"/>
                                        </p:tgtEl>
                                        <p:attrNameLst>
                                          <p:attrName>ppt_x</p:attrName>
                                          <p:attrName>ppt_y</p:attrName>
                                        </p:attrNameLst>
                                      </p:cBhvr>
                                      <p:rCtr x="13294" y="-10764"/>
                                    </p:animMotion>
                                  </p:childTnLst>
                                </p:cTn>
                              </p:par>
                              <p:par>
                                <p:cTn id="151" presetID="10" presetClass="entr" presetSubtype="0" fill="hold" nodeType="withEffect">
                                  <p:stCondLst>
                                    <p:cond delay="3000"/>
                                  </p:stCondLst>
                                  <p:childTnLst>
                                    <p:set>
                                      <p:cBhvr>
                                        <p:cTn id="152" dur="1" fill="hold">
                                          <p:stCondLst>
                                            <p:cond delay="0"/>
                                          </p:stCondLst>
                                        </p:cTn>
                                        <p:tgtEl>
                                          <p:spTgt spid="872"/>
                                        </p:tgtEl>
                                        <p:attrNameLst>
                                          <p:attrName>style.visibility</p:attrName>
                                        </p:attrNameLst>
                                      </p:cBhvr>
                                      <p:to>
                                        <p:strVal val="visible"/>
                                      </p:to>
                                    </p:set>
                                    <p:animEffect transition="in" filter="fade">
                                      <p:cBhvr>
                                        <p:cTn id="153" dur="500"/>
                                        <p:tgtEl>
                                          <p:spTgt spid="872"/>
                                        </p:tgtEl>
                                      </p:cBhvr>
                                    </p:animEffect>
                                  </p:childTnLst>
                                </p:cTn>
                              </p:par>
                              <p:par>
                                <p:cTn id="154" presetID="10" presetClass="entr" presetSubtype="0" fill="hold" nodeType="withEffect">
                                  <p:stCondLst>
                                    <p:cond delay="3200"/>
                                  </p:stCondLst>
                                  <p:childTnLst>
                                    <p:set>
                                      <p:cBhvr>
                                        <p:cTn id="155" dur="1" fill="hold">
                                          <p:stCondLst>
                                            <p:cond delay="0"/>
                                          </p:stCondLst>
                                        </p:cTn>
                                        <p:tgtEl>
                                          <p:spTgt spid="944"/>
                                        </p:tgtEl>
                                        <p:attrNameLst>
                                          <p:attrName>style.visibility</p:attrName>
                                        </p:attrNameLst>
                                      </p:cBhvr>
                                      <p:to>
                                        <p:strVal val="visible"/>
                                      </p:to>
                                    </p:set>
                                    <p:animEffect transition="in" filter="fade">
                                      <p:cBhvr>
                                        <p:cTn id="156" dur="500"/>
                                        <p:tgtEl>
                                          <p:spTgt spid="944"/>
                                        </p:tgtEl>
                                      </p:cBhvr>
                                    </p:animEffect>
                                  </p:childTnLst>
                                </p:cTn>
                              </p:par>
                              <p:par>
                                <p:cTn id="157" presetID="42" presetClass="path" presetSubtype="0" accel="50000" decel="50000" fill="hold" grpId="0" nodeType="withEffect">
                                  <p:stCondLst>
                                    <p:cond delay="400"/>
                                  </p:stCondLst>
                                  <p:childTnLst>
                                    <p:animMotion origin="layout" path="M 4.375E-6 -3.7037E-7 L 0.26914 -0.00023 " pathEditMode="relative" rAng="0" ptsTypes="AA">
                                      <p:cBhvr>
                                        <p:cTn id="158" dur="2000" fill="hold"/>
                                        <p:tgtEl>
                                          <p:spTgt spid="1158"/>
                                        </p:tgtEl>
                                        <p:attrNameLst>
                                          <p:attrName>ppt_x</p:attrName>
                                          <p:attrName>ppt_y</p:attrName>
                                        </p:attrNameLst>
                                      </p:cBhvr>
                                      <p:rCtr x="13451" y="-23"/>
                                    </p:animMotion>
                                  </p:childTnLst>
                                </p:cTn>
                              </p:par>
                              <p:par>
                                <p:cTn id="159" presetID="10" presetClass="entr" presetSubtype="0" fill="hold" nodeType="withEffect">
                                  <p:stCondLst>
                                    <p:cond delay="2200"/>
                                  </p:stCondLst>
                                  <p:childTnLst>
                                    <p:set>
                                      <p:cBhvr>
                                        <p:cTn id="160" dur="1" fill="hold">
                                          <p:stCondLst>
                                            <p:cond delay="0"/>
                                          </p:stCondLst>
                                        </p:cTn>
                                        <p:tgtEl>
                                          <p:spTgt spid="965"/>
                                        </p:tgtEl>
                                        <p:attrNameLst>
                                          <p:attrName>style.visibility</p:attrName>
                                        </p:attrNameLst>
                                      </p:cBhvr>
                                      <p:to>
                                        <p:strVal val="visible"/>
                                      </p:to>
                                    </p:set>
                                    <p:animEffect transition="in" filter="fade">
                                      <p:cBhvr>
                                        <p:cTn id="161" dur="500"/>
                                        <p:tgtEl>
                                          <p:spTgt spid="965"/>
                                        </p:tgtEl>
                                      </p:cBhvr>
                                    </p:animEffect>
                                  </p:childTnLst>
                                </p:cTn>
                              </p:par>
                              <p:par>
                                <p:cTn id="162" presetID="10" presetClass="entr" presetSubtype="0" fill="hold" nodeType="withEffect">
                                  <p:stCondLst>
                                    <p:cond delay="2500"/>
                                  </p:stCondLst>
                                  <p:childTnLst>
                                    <p:set>
                                      <p:cBhvr>
                                        <p:cTn id="163" dur="1" fill="hold">
                                          <p:stCondLst>
                                            <p:cond delay="0"/>
                                          </p:stCondLst>
                                        </p:cTn>
                                        <p:tgtEl>
                                          <p:spTgt spid="1001"/>
                                        </p:tgtEl>
                                        <p:attrNameLst>
                                          <p:attrName>style.visibility</p:attrName>
                                        </p:attrNameLst>
                                      </p:cBhvr>
                                      <p:to>
                                        <p:strVal val="visible"/>
                                      </p:to>
                                    </p:set>
                                    <p:animEffect transition="in" filter="fade">
                                      <p:cBhvr>
                                        <p:cTn id="164" dur="500"/>
                                        <p:tgtEl>
                                          <p:spTgt spid="1001"/>
                                        </p:tgtEl>
                                      </p:cBhvr>
                                    </p:animEffect>
                                  </p:childTnLst>
                                </p:cTn>
                              </p:par>
                              <p:par>
                                <p:cTn id="165" presetID="42" presetClass="path" presetSubtype="0" accel="50000" decel="50000" fill="hold" grpId="0" nodeType="withEffect">
                                  <p:stCondLst>
                                    <p:cond delay="1000"/>
                                  </p:stCondLst>
                                  <p:childTnLst>
                                    <p:animMotion origin="layout" path="M 3.95833E-6 -1.85185E-6 L 0.26862 0.03472 " pathEditMode="relative" rAng="0" ptsTypes="AA">
                                      <p:cBhvr>
                                        <p:cTn id="166" dur="2000" fill="hold"/>
                                        <p:tgtEl>
                                          <p:spTgt spid="1159"/>
                                        </p:tgtEl>
                                        <p:attrNameLst>
                                          <p:attrName>ppt_x</p:attrName>
                                          <p:attrName>ppt_y</p:attrName>
                                        </p:attrNameLst>
                                      </p:cBhvr>
                                      <p:rCtr x="13424" y="1736"/>
                                    </p:animMotion>
                                  </p:childTnLst>
                                </p:cTn>
                              </p:par>
                              <p:par>
                                <p:cTn id="167" presetID="10" presetClass="entr" presetSubtype="0" fill="hold" nodeType="withEffect">
                                  <p:stCondLst>
                                    <p:cond delay="3000"/>
                                  </p:stCondLst>
                                  <p:childTnLst>
                                    <p:set>
                                      <p:cBhvr>
                                        <p:cTn id="168" dur="1" fill="hold">
                                          <p:stCondLst>
                                            <p:cond delay="0"/>
                                          </p:stCondLst>
                                        </p:cTn>
                                        <p:tgtEl>
                                          <p:spTgt spid="983"/>
                                        </p:tgtEl>
                                        <p:attrNameLst>
                                          <p:attrName>style.visibility</p:attrName>
                                        </p:attrNameLst>
                                      </p:cBhvr>
                                      <p:to>
                                        <p:strVal val="visible"/>
                                      </p:to>
                                    </p:set>
                                    <p:animEffect transition="in" filter="fade">
                                      <p:cBhvr>
                                        <p:cTn id="169" dur="500"/>
                                        <p:tgtEl>
                                          <p:spTgt spid="983"/>
                                        </p:tgtEl>
                                      </p:cBhvr>
                                    </p:animEffect>
                                  </p:childTnLst>
                                </p:cTn>
                              </p:par>
                              <p:par>
                                <p:cTn id="170" presetID="10" presetClass="entr" presetSubtype="0" fill="hold" nodeType="withEffect">
                                  <p:stCondLst>
                                    <p:cond delay="3100"/>
                                  </p:stCondLst>
                                  <p:childTnLst>
                                    <p:set>
                                      <p:cBhvr>
                                        <p:cTn id="171" dur="1" fill="hold">
                                          <p:stCondLst>
                                            <p:cond delay="0"/>
                                          </p:stCondLst>
                                        </p:cTn>
                                        <p:tgtEl>
                                          <p:spTgt spid="1019"/>
                                        </p:tgtEl>
                                        <p:attrNameLst>
                                          <p:attrName>style.visibility</p:attrName>
                                        </p:attrNameLst>
                                      </p:cBhvr>
                                      <p:to>
                                        <p:strVal val="visible"/>
                                      </p:to>
                                    </p:set>
                                    <p:animEffect transition="in" filter="fade">
                                      <p:cBhvr>
                                        <p:cTn id="172" dur="500"/>
                                        <p:tgtEl>
                                          <p:spTgt spid="1019"/>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nodeType="clickEffect">
                                  <p:stCondLst>
                                    <p:cond delay="0"/>
                                  </p:stCondLst>
                                  <p:childTnLst>
                                    <p:animEffect transition="out" filter="wipe(down)">
                                      <p:cBhvr>
                                        <p:cTn id="176" dur="500"/>
                                        <p:tgtEl>
                                          <p:spTgt spid="1125"/>
                                        </p:tgtEl>
                                      </p:cBhvr>
                                    </p:animEffect>
                                    <p:set>
                                      <p:cBhvr>
                                        <p:cTn id="177" dur="1" fill="hold">
                                          <p:stCondLst>
                                            <p:cond delay="499"/>
                                          </p:stCondLst>
                                        </p:cTn>
                                        <p:tgtEl>
                                          <p:spTgt spid="1125"/>
                                        </p:tgtEl>
                                        <p:attrNameLst>
                                          <p:attrName>style.visibility</p:attrName>
                                        </p:attrNameLst>
                                      </p:cBhvr>
                                      <p:to>
                                        <p:strVal val="hidden"/>
                                      </p:to>
                                    </p:set>
                                  </p:childTnLst>
                                </p:cTn>
                              </p:par>
                              <p:par>
                                <p:cTn id="178" presetID="22" presetClass="exit" presetSubtype="4" fill="hold" nodeType="withEffect">
                                  <p:stCondLst>
                                    <p:cond delay="0"/>
                                  </p:stCondLst>
                                  <p:childTnLst>
                                    <p:animEffect transition="out" filter="wipe(down)">
                                      <p:cBhvr>
                                        <p:cTn id="179" dur="500"/>
                                        <p:tgtEl>
                                          <p:spTgt spid="1126"/>
                                        </p:tgtEl>
                                      </p:cBhvr>
                                    </p:animEffect>
                                    <p:set>
                                      <p:cBhvr>
                                        <p:cTn id="180" dur="1" fill="hold">
                                          <p:stCondLst>
                                            <p:cond delay="499"/>
                                          </p:stCondLst>
                                        </p:cTn>
                                        <p:tgtEl>
                                          <p:spTgt spid="1126"/>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1152"/>
                                        </p:tgtEl>
                                      </p:cBhvr>
                                    </p:animEffect>
                                    <p:set>
                                      <p:cBhvr>
                                        <p:cTn id="183" dur="1" fill="hold">
                                          <p:stCondLst>
                                            <p:cond delay="499"/>
                                          </p:stCondLst>
                                        </p:cTn>
                                        <p:tgtEl>
                                          <p:spTgt spid="1152"/>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850">
                                            <p:bg/>
                                          </p:spTgt>
                                        </p:tgtEl>
                                        <p:attrNameLst>
                                          <p:attrName>style.visibility</p:attrName>
                                        </p:attrNameLst>
                                      </p:cBhvr>
                                      <p:to>
                                        <p:strVal val="visible"/>
                                      </p:to>
                                    </p:set>
                                    <p:animEffect transition="in" filter="fade">
                                      <p:cBhvr>
                                        <p:cTn id="188" dur="500"/>
                                        <p:tgtEl>
                                          <p:spTgt spid="850">
                                            <p:bg/>
                                          </p:spTgt>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165"/>
                                        </p:tgtEl>
                                        <p:attrNameLst>
                                          <p:attrName>style.visibility</p:attrName>
                                        </p:attrNameLst>
                                      </p:cBhvr>
                                      <p:to>
                                        <p:strVal val="visible"/>
                                      </p:to>
                                    </p:set>
                                    <p:animEffect transition="in" filter="fade">
                                      <p:cBhvr>
                                        <p:cTn id="191" dur="500"/>
                                        <p:tgtEl>
                                          <p:spTgt spid="1165"/>
                                        </p:tgtEl>
                                      </p:cBhvr>
                                    </p:animEffect>
                                  </p:childTnLst>
                                </p:cTn>
                              </p:par>
                            </p:childTnLst>
                          </p:cTn>
                        </p:par>
                        <p:par>
                          <p:cTn id="192" fill="hold">
                            <p:stCondLst>
                              <p:cond delay="500"/>
                            </p:stCondLst>
                            <p:childTnLst>
                              <p:par>
                                <p:cTn id="193" presetID="22" presetClass="entr" presetSubtype="8" fill="hold" grpId="0" nodeType="afterEffect">
                                  <p:stCondLst>
                                    <p:cond delay="0"/>
                                  </p:stCondLst>
                                  <p:childTnLst>
                                    <p:set>
                                      <p:cBhvr>
                                        <p:cTn id="194" dur="1" fill="hold">
                                          <p:stCondLst>
                                            <p:cond delay="0"/>
                                          </p:stCondLst>
                                        </p:cTn>
                                        <p:tgtEl>
                                          <p:spTgt spid="850">
                                            <p:txEl>
                                              <p:pRg st="0" end="0"/>
                                            </p:txEl>
                                          </p:spTgt>
                                        </p:tgtEl>
                                        <p:attrNameLst>
                                          <p:attrName>style.visibility</p:attrName>
                                        </p:attrNameLst>
                                      </p:cBhvr>
                                      <p:to>
                                        <p:strVal val="visible"/>
                                      </p:to>
                                    </p:set>
                                    <p:animEffect transition="in" filter="wipe(left)">
                                      <p:cBhvr>
                                        <p:cTn id="195" dur="500"/>
                                        <p:tgtEl>
                                          <p:spTgt spid="850">
                                            <p:txEl>
                                              <p:pRg st="0" end="0"/>
                                            </p:txEl>
                                          </p:spTgt>
                                        </p:tgtEl>
                                      </p:cBhvr>
                                    </p:animEffect>
                                  </p:childTnLst>
                                </p:cTn>
                              </p:par>
                            </p:childTnLst>
                          </p:cTn>
                        </p:par>
                        <p:par>
                          <p:cTn id="196" fill="hold">
                            <p:stCondLst>
                              <p:cond delay="1000"/>
                            </p:stCondLst>
                            <p:childTnLst>
                              <p:par>
                                <p:cTn id="197" presetID="22" presetClass="entr" presetSubtype="8" fill="hold" grpId="0" nodeType="afterEffect">
                                  <p:stCondLst>
                                    <p:cond delay="0"/>
                                  </p:stCondLst>
                                  <p:childTnLst>
                                    <p:set>
                                      <p:cBhvr>
                                        <p:cTn id="198" dur="1" fill="hold">
                                          <p:stCondLst>
                                            <p:cond delay="0"/>
                                          </p:stCondLst>
                                        </p:cTn>
                                        <p:tgtEl>
                                          <p:spTgt spid="850">
                                            <p:txEl>
                                              <p:pRg st="1" end="1"/>
                                            </p:txEl>
                                          </p:spTgt>
                                        </p:tgtEl>
                                        <p:attrNameLst>
                                          <p:attrName>style.visibility</p:attrName>
                                        </p:attrNameLst>
                                      </p:cBhvr>
                                      <p:to>
                                        <p:strVal val="visible"/>
                                      </p:to>
                                    </p:set>
                                    <p:animEffect transition="in" filter="wipe(left)">
                                      <p:cBhvr>
                                        <p:cTn id="199" dur="500"/>
                                        <p:tgtEl>
                                          <p:spTgt spid="850">
                                            <p:txEl>
                                              <p:pRg st="1" end="1"/>
                                            </p:txEl>
                                          </p:spTgt>
                                        </p:tgtEl>
                                      </p:cBhvr>
                                    </p:animEffect>
                                  </p:childTnLst>
                                </p:cTn>
                              </p:par>
                            </p:childTnLst>
                          </p:cTn>
                        </p:par>
                        <p:par>
                          <p:cTn id="200" fill="hold">
                            <p:stCondLst>
                              <p:cond delay="1500"/>
                            </p:stCondLst>
                            <p:childTnLst>
                              <p:par>
                                <p:cTn id="201" presetID="22" presetClass="entr" presetSubtype="8" fill="hold" grpId="0" nodeType="afterEffect">
                                  <p:stCondLst>
                                    <p:cond delay="0"/>
                                  </p:stCondLst>
                                  <p:childTnLst>
                                    <p:set>
                                      <p:cBhvr>
                                        <p:cTn id="202" dur="1" fill="hold">
                                          <p:stCondLst>
                                            <p:cond delay="0"/>
                                          </p:stCondLst>
                                        </p:cTn>
                                        <p:tgtEl>
                                          <p:spTgt spid="850">
                                            <p:txEl>
                                              <p:pRg st="3" end="3"/>
                                            </p:txEl>
                                          </p:spTgt>
                                        </p:tgtEl>
                                        <p:attrNameLst>
                                          <p:attrName>style.visibility</p:attrName>
                                        </p:attrNameLst>
                                      </p:cBhvr>
                                      <p:to>
                                        <p:strVal val="visible"/>
                                      </p:to>
                                    </p:set>
                                    <p:animEffect transition="in" filter="wipe(left)">
                                      <p:cBhvr>
                                        <p:cTn id="203" dur="500"/>
                                        <p:tgtEl>
                                          <p:spTgt spid="850">
                                            <p:txEl>
                                              <p:pRg st="3" end="3"/>
                                            </p:txEl>
                                          </p:spTgt>
                                        </p:tgtEl>
                                      </p:cBhvr>
                                    </p:animEffect>
                                  </p:childTnLst>
                                </p:cTn>
                              </p:par>
                            </p:childTnLst>
                          </p:cTn>
                        </p:par>
                        <p:par>
                          <p:cTn id="204" fill="hold">
                            <p:stCondLst>
                              <p:cond delay="2000"/>
                            </p:stCondLst>
                            <p:childTnLst>
                              <p:par>
                                <p:cTn id="205" presetID="22" presetClass="entr" presetSubtype="1" fill="hold" grpId="0" nodeType="afterEffect">
                                  <p:stCondLst>
                                    <p:cond delay="0"/>
                                  </p:stCondLst>
                                  <p:childTnLst>
                                    <p:set>
                                      <p:cBhvr>
                                        <p:cTn id="206" dur="1" fill="hold">
                                          <p:stCondLst>
                                            <p:cond delay="0"/>
                                          </p:stCondLst>
                                        </p:cTn>
                                        <p:tgtEl>
                                          <p:spTgt spid="850">
                                            <p:txEl>
                                              <p:pRg st="4" end="4"/>
                                            </p:txEl>
                                          </p:spTgt>
                                        </p:tgtEl>
                                        <p:attrNameLst>
                                          <p:attrName>style.visibility</p:attrName>
                                        </p:attrNameLst>
                                      </p:cBhvr>
                                      <p:to>
                                        <p:strVal val="visible"/>
                                      </p:to>
                                    </p:set>
                                    <p:animEffect transition="in" filter="wipe(up)">
                                      <p:cBhvr>
                                        <p:cTn id="207" dur="500"/>
                                        <p:tgtEl>
                                          <p:spTgt spid="850">
                                            <p:txEl>
                                              <p:pRg st="4" end="4"/>
                                            </p:txEl>
                                          </p:spTgt>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850">
                                            <p:txEl>
                                              <p:pRg st="5" end="5"/>
                                            </p:txEl>
                                          </p:spTgt>
                                        </p:tgtEl>
                                        <p:attrNameLst>
                                          <p:attrName>style.visibility</p:attrName>
                                        </p:attrNameLst>
                                      </p:cBhvr>
                                      <p:to>
                                        <p:strVal val="visible"/>
                                      </p:to>
                                    </p:set>
                                    <p:animEffect transition="in" filter="wipe(up)">
                                      <p:cBhvr>
                                        <p:cTn id="210" dur="500"/>
                                        <p:tgtEl>
                                          <p:spTgt spid="850">
                                            <p:txEl>
                                              <p:pRg st="5" end="5"/>
                                            </p:txEl>
                                          </p:spTgt>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850">
                                            <p:txEl>
                                              <p:pRg st="6" end="6"/>
                                            </p:txEl>
                                          </p:spTgt>
                                        </p:tgtEl>
                                        <p:attrNameLst>
                                          <p:attrName>style.visibility</p:attrName>
                                        </p:attrNameLst>
                                      </p:cBhvr>
                                      <p:to>
                                        <p:strVal val="visible"/>
                                      </p:to>
                                    </p:set>
                                    <p:animEffect transition="in" filter="wipe(up)">
                                      <p:cBhvr>
                                        <p:cTn id="213" dur="500"/>
                                        <p:tgtEl>
                                          <p:spTgt spid="850">
                                            <p:txEl>
                                              <p:pRg st="6" end="6"/>
                                            </p:txEl>
                                          </p:spTgt>
                                        </p:tgtEl>
                                      </p:cBhvr>
                                    </p:animEffect>
                                  </p:childTnLst>
                                </p:cTn>
                              </p:par>
                              <p:par>
                                <p:cTn id="214" presetID="22" presetClass="entr" presetSubtype="8" fill="hold" grpId="0" nodeType="withEffect">
                                  <p:stCondLst>
                                    <p:cond delay="0"/>
                                  </p:stCondLst>
                                  <p:childTnLst>
                                    <p:set>
                                      <p:cBhvr>
                                        <p:cTn id="215" dur="1" fill="hold">
                                          <p:stCondLst>
                                            <p:cond delay="0"/>
                                          </p:stCondLst>
                                        </p:cTn>
                                        <p:tgtEl>
                                          <p:spTgt spid="850">
                                            <p:txEl>
                                              <p:pRg st="8" end="8"/>
                                            </p:txEl>
                                          </p:spTgt>
                                        </p:tgtEl>
                                        <p:attrNameLst>
                                          <p:attrName>style.visibility</p:attrName>
                                        </p:attrNameLst>
                                      </p:cBhvr>
                                      <p:to>
                                        <p:strVal val="visible"/>
                                      </p:to>
                                    </p:set>
                                    <p:animEffect transition="in" filter="wipe(left)">
                                      <p:cBhvr>
                                        <p:cTn id="216" dur="500"/>
                                        <p:tgtEl>
                                          <p:spTgt spid="850">
                                            <p:txEl>
                                              <p:pRg st="8" end="8"/>
                                            </p:txEl>
                                          </p:spTgt>
                                        </p:tgtEl>
                                      </p:cBhvr>
                                    </p:animEffect>
                                  </p:childTnLst>
                                </p:cTn>
                              </p:par>
                            </p:childTnLst>
                          </p:cTn>
                        </p:par>
                        <p:par>
                          <p:cTn id="217" fill="hold">
                            <p:stCondLst>
                              <p:cond delay="2500"/>
                            </p:stCondLst>
                            <p:childTnLst>
                              <p:par>
                                <p:cTn id="218" presetID="10" presetClass="entr" presetSubtype="0" fill="hold" grpId="1" nodeType="afterEffect">
                                  <p:stCondLst>
                                    <p:cond delay="0"/>
                                  </p:stCondLst>
                                  <p:childTnLst>
                                    <p:set>
                                      <p:cBhvr>
                                        <p:cTn id="219" dur="1" fill="hold">
                                          <p:stCondLst>
                                            <p:cond delay="0"/>
                                          </p:stCondLst>
                                        </p:cTn>
                                        <p:tgtEl>
                                          <p:spTgt spid="1149"/>
                                        </p:tgtEl>
                                        <p:attrNameLst>
                                          <p:attrName>style.visibility</p:attrName>
                                        </p:attrNameLst>
                                      </p:cBhvr>
                                      <p:to>
                                        <p:strVal val="visible"/>
                                      </p:to>
                                    </p:set>
                                    <p:animEffect transition="in" filter="fade">
                                      <p:cBhvr>
                                        <p:cTn id="220" dur="500"/>
                                        <p:tgtEl>
                                          <p:spTgt spid="1149"/>
                                        </p:tgtEl>
                                      </p:cBhvr>
                                    </p:animEffect>
                                  </p:childTnLst>
                                </p:cTn>
                              </p:par>
                              <p:par>
                                <p:cTn id="221" presetID="42" presetClass="path" presetSubtype="0" accel="50000" decel="50000" fill="hold" grpId="0" nodeType="withEffect">
                                  <p:stCondLst>
                                    <p:cond delay="0"/>
                                  </p:stCondLst>
                                  <p:childTnLst>
                                    <p:animMotion origin="layout" path="M 2.08333E-6 1.11111E-6 L 0.32995 -0.49329 " pathEditMode="relative" rAng="0" ptsTypes="AA">
                                      <p:cBhvr>
                                        <p:cTn id="222" dur="2000" fill="hold"/>
                                        <p:tgtEl>
                                          <p:spTgt spid="1149"/>
                                        </p:tgtEl>
                                        <p:attrNameLst>
                                          <p:attrName>ppt_x</p:attrName>
                                          <p:attrName>ppt_y</p:attrName>
                                        </p:attrNameLst>
                                      </p:cBhvr>
                                      <p:rCtr x="16510" y="-24769"/>
                                    </p:animMotion>
                                  </p:childTnLst>
                                </p:cTn>
                              </p:par>
                            </p:childTnLst>
                          </p:cTn>
                        </p:par>
                        <p:par>
                          <p:cTn id="223" fill="hold">
                            <p:stCondLst>
                              <p:cond delay="4500"/>
                            </p:stCondLst>
                            <p:childTnLst>
                              <p:par>
                                <p:cTn id="224" presetID="22" presetClass="entr" presetSubtype="8" fill="hold" grpId="0" nodeType="afterEffect">
                                  <p:stCondLst>
                                    <p:cond delay="0"/>
                                  </p:stCondLst>
                                  <p:childTnLst>
                                    <p:set>
                                      <p:cBhvr>
                                        <p:cTn id="225" dur="1" fill="hold">
                                          <p:stCondLst>
                                            <p:cond delay="0"/>
                                          </p:stCondLst>
                                        </p:cTn>
                                        <p:tgtEl>
                                          <p:spTgt spid="850">
                                            <p:txEl>
                                              <p:pRg st="9" end="9"/>
                                            </p:txEl>
                                          </p:spTgt>
                                        </p:tgtEl>
                                        <p:attrNameLst>
                                          <p:attrName>style.visibility</p:attrName>
                                        </p:attrNameLst>
                                      </p:cBhvr>
                                      <p:to>
                                        <p:strVal val="visible"/>
                                      </p:to>
                                    </p:set>
                                    <p:animEffect transition="in" filter="wipe(left)">
                                      <p:cBhvr>
                                        <p:cTn id="226" dur="500"/>
                                        <p:tgtEl>
                                          <p:spTgt spid="850">
                                            <p:txEl>
                                              <p:pRg st="9" end="9"/>
                                            </p:txEl>
                                          </p:spTgt>
                                        </p:tgtEl>
                                      </p:cBhvr>
                                    </p:animEffect>
                                  </p:childTnLst>
                                </p:cTn>
                              </p:par>
                            </p:childTnLst>
                          </p:cTn>
                        </p:par>
                        <p:par>
                          <p:cTn id="227" fill="hold">
                            <p:stCondLst>
                              <p:cond delay="5000"/>
                            </p:stCondLst>
                            <p:childTnLst>
                              <p:par>
                                <p:cTn id="228" presetID="10" presetClass="entr" presetSubtype="0" fill="hold" grpId="1" nodeType="afterEffect">
                                  <p:stCondLst>
                                    <p:cond delay="0"/>
                                  </p:stCondLst>
                                  <p:childTnLst>
                                    <p:set>
                                      <p:cBhvr>
                                        <p:cTn id="229" dur="1" fill="hold">
                                          <p:stCondLst>
                                            <p:cond delay="0"/>
                                          </p:stCondLst>
                                        </p:cTn>
                                        <p:tgtEl>
                                          <p:spTgt spid="1150"/>
                                        </p:tgtEl>
                                        <p:attrNameLst>
                                          <p:attrName>style.visibility</p:attrName>
                                        </p:attrNameLst>
                                      </p:cBhvr>
                                      <p:to>
                                        <p:strVal val="visible"/>
                                      </p:to>
                                    </p:set>
                                    <p:animEffect transition="in" filter="fade">
                                      <p:cBhvr>
                                        <p:cTn id="230" dur="500"/>
                                        <p:tgtEl>
                                          <p:spTgt spid="1150"/>
                                        </p:tgtEl>
                                      </p:cBhvr>
                                    </p:animEffect>
                                  </p:childTnLst>
                                </p:cTn>
                              </p:par>
                              <p:par>
                                <p:cTn id="231" presetID="42" presetClass="path" presetSubtype="0" accel="50000" decel="50000" fill="hold" grpId="0" nodeType="withEffect">
                                  <p:stCondLst>
                                    <p:cond delay="0"/>
                                  </p:stCondLst>
                                  <p:childTnLst>
                                    <p:animMotion origin="layout" path="M 2.08333E-6 -2.59259E-6 L 0.32995 -0.51574 " pathEditMode="relative" rAng="0" ptsTypes="AA">
                                      <p:cBhvr>
                                        <p:cTn id="232" dur="2000" fill="hold"/>
                                        <p:tgtEl>
                                          <p:spTgt spid="1150"/>
                                        </p:tgtEl>
                                        <p:attrNameLst>
                                          <p:attrName>ppt_x</p:attrName>
                                          <p:attrName>ppt_y</p:attrName>
                                        </p:attrNameLst>
                                      </p:cBhvr>
                                      <p:rCtr x="16471" y="-25810"/>
                                    </p:animMotion>
                                  </p:childTnLst>
                                </p:cTn>
                              </p:par>
                            </p:childTnLst>
                          </p:cTn>
                        </p:par>
                        <p:par>
                          <p:cTn id="233" fill="hold">
                            <p:stCondLst>
                              <p:cond delay="7000"/>
                            </p:stCondLst>
                            <p:childTnLst>
                              <p:par>
                                <p:cTn id="234" presetID="22" presetClass="entr" presetSubtype="1" fill="hold" nodeType="afterEffect">
                                  <p:stCondLst>
                                    <p:cond delay="0"/>
                                  </p:stCondLst>
                                  <p:childTnLst>
                                    <p:set>
                                      <p:cBhvr>
                                        <p:cTn id="235" dur="1" fill="hold">
                                          <p:stCondLst>
                                            <p:cond delay="0"/>
                                          </p:stCondLst>
                                        </p:cTn>
                                        <p:tgtEl>
                                          <p:spTgt spid="848"/>
                                        </p:tgtEl>
                                        <p:attrNameLst>
                                          <p:attrName>style.visibility</p:attrName>
                                        </p:attrNameLst>
                                      </p:cBhvr>
                                      <p:to>
                                        <p:strVal val="visible"/>
                                      </p:to>
                                    </p:set>
                                    <p:animEffect transition="in" filter="wipe(up)">
                                      <p:cBhvr>
                                        <p:cTn id="236" dur="500"/>
                                        <p:tgtEl>
                                          <p:spTgt spid="848"/>
                                        </p:tgtEl>
                                      </p:cBhvr>
                                    </p:animEffect>
                                  </p:childTnLst>
                                </p:cTn>
                              </p:par>
                              <p:par>
                                <p:cTn id="237" presetID="10" presetClass="exit" presetSubtype="0" fill="hold" nodeType="withEffect">
                                  <p:stCondLst>
                                    <p:cond delay="0"/>
                                  </p:stCondLst>
                                  <p:childTnLst>
                                    <p:animEffect transition="out" filter="fade">
                                      <p:cBhvr>
                                        <p:cTn id="238" dur="500"/>
                                        <p:tgtEl>
                                          <p:spTgt spid="1135"/>
                                        </p:tgtEl>
                                      </p:cBhvr>
                                    </p:animEffect>
                                    <p:set>
                                      <p:cBhvr>
                                        <p:cTn id="239" dur="1" fill="hold">
                                          <p:stCondLst>
                                            <p:cond delay="499"/>
                                          </p:stCondLst>
                                        </p:cTn>
                                        <p:tgtEl>
                                          <p:spTgt spid="1135"/>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1136"/>
                                        </p:tgtEl>
                                      </p:cBhvr>
                                    </p:animEffect>
                                    <p:set>
                                      <p:cBhvr>
                                        <p:cTn id="242" dur="1" fill="hold">
                                          <p:stCondLst>
                                            <p:cond delay="499"/>
                                          </p:stCondLst>
                                        </p:cTn>
                                        <p:tgtEl>
                                          <p:spTgt spid="1136"/>
                                        </p:tgtEl>
                                        <p:attrNameLst>
                                          <p:attrName>style.visibility</p:attrName>
                                        </p:attrNameLst>
                                      </p:cBhvr>
                                      <p:to>
                                        <p:strVal val="hidden"/>
                                      </p:to>
                                    </p:set>
                                  </p:childTnLst>
                                </p:cTn>
                              </p:par>
                              <p:par>
                                <p:cTn id="243" presetID="22" presetClass="entr" presetSubtype="8" fill="hold" nodeType="withEffect">
                                  <p:stCondLst>
                                    <p:cond delay="0"/>
                                  </p:stCondLst>
                                  <p:childTnLst>
                                    <p:set>
                                      <p:cBhvr>
                                        <p:cTn id="244" dur="1" fill="hold">
                                          <p:stCondLst>
                                            <p:cond delay="0"/>
                                          </p:stCondLst>
                                        </p:cTn>
                                        <p:tgtEl>
                                          <p:spTgt spid="1137"/>
                                        </p:tgtEl>
                                        <p:attrNameLst>
                                          <p:attrName>style.visibility</p:attrName>
                                        </p:attrNameLst>
                                      </p:cBhvr>
                                      <p:to>
                                        <p:strVal val="visible"/>
                                      </p:to>
                                    </p:set>
                                    <p:animEffect transition="in" filter="wipe(left)">
                                      <p:cBhvr>
                                        <p:cTn id="245" dur="500"/>
                                        <p:tgtEl>
                                          <p:spTgt spid="1137"/>
                                        </p:tgtEl>
                                      </p:cBhvr>
                                    </p:animEffect>
                                  </p:childTnLst>
                                </p:cTn>
                              </p:par>
                              <p:par>
                                <p:cTn id="246" presetID="22" presetClass="entr" presetSubtype="8" fill="hold" nodeType="withEffect">
                                  <p:stCondLst>
                                    <p:cond delay="0"/>
                                  </p:stCondLst>
                                  <p:childTnLst>
                                    <p:set>
                                      <p:cBhvr>
                                        <p:cTn id="247" dur="1" fill="hold">
                                          <p:stCondLst>
                                            <p:cond delay="0"/>
                                          </p:stCondLst>
                                        </p:cTn>
                                        <p:tgtEl>
                                          <p:spTgt spid="1138"/>
                                        </p:tgtEl>
                                        <p:attrNameLst>
                                          <p:attrName>style.visibility</p:attrName>
                                        </p:attrNameLst>
                                      </p:cBhvr>
                                      <p:to>
                                        <p:strVal val="visible"/>
                                      </p:to>
                                    </p:set>
                                    <p:animEffect transition="in" filter="wipe(left)">
                                      <p:cBhvr>
                                        <p:cTn id="248" dur="500"/>
                                        <p:tgtEl>
                                          <p:spTgt spid="113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66"/>
                                        </p:tgtEl>
                                        <p:attrNameLst>
                                          <p:attrName>style.visibility</p:attrName>
                                        </p:attrNameLst>
                                      </p:cBhvr>
                                      <p:to>
                                        <p:strVal val="visible"/>
                                      </p:to>
                                    </p:set>
                                    <p:animEffect transition="in" filter="fade">
                                      <p:cBhvr>
                                        <p:cTn id="251" dur="500"/>
                                        <p:tgtEl>
                                          <p:spTgt spid="1166"/>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xit" presetSubtype="0" fill="hold" grpId="2" nodeType="clickEffect">
                                  <p:stCondLst>
                                    <p:cond delay="0"/>
                                  </p:stCondLst>
                                  <p:childTnLst>
                                    <p:animEffect transition="out" filter="fade">
                                      <p:cBhvr>
                                        <p:cTn id="255" dur="500"/>
                                        <p:tgtEl>
                                          <p:spTgt spid="1152"/>
                                        </p:tgtEl>
                                      </p:cBhvr>
                                    </p:animEffect>
                                    <p:set>
                                      <p:cBhvr>
                                        <p:cTn id="256" dur="1" fill="hold">
                                          <p:stCondLst>
                                            <p:cond delay="499"/>
                                          </p:stCondLst>
                                        </p:cTn>
                                        <p:tgtEl>
                                          <p:spTgt spid="1152"/>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1154"/>
                                        </p:tgtEl>
                                      </p:cBhvr>
                                    </p:animEffect>
                                    <p:set>
                                      <p:cBhvr>
                                        <p:cTn id="259" dur="1" fill="hold">
                                          <p:stCondLst>
                                            <p:cond delay="499"/>
                                          </p:stCondLst>
                                        </p:cTn>
                                        <p:tgtEl>
                                          <p:spTgt spid="1154"/>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1155"/>
                                        </p:tgtEl>
                                      </p:cBhvr>
                                    </p:animEffect>
                                    <p:set>
                                      <p:cBhvr>
                                        <p:cTn id="262" dur="1" fill="hold">
                                          <p:stCondLst>
                                            <p:cond delay="499"/>
                                          </p:stCondLst>
                                        </p:cTn>
                                        <p:tgtEl>
                                          <p:spTgt spid="1155"/>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1166"/>
                                        </p:tgtEl>
                                      </p:cBhvr>
                                    </p:animEffect>
                                    <p:set>
                                      <p:cBhvr>
                                        <p:cTn id="265" dur="1" fill="hold">
                                          <p:stCondLst>
                                            <p:cond delay="499"/>
                                          </p:stCondLst>
                                        </p:cTn>
                                        <p:tgtEl>
                                          <p:spTgt spid="1166"/>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269" dur="8000" fill="hold"/>
                                        <p:tgtEl>
                                          <p:spTgt spid="331"/>
                                        </p:tgtEl>
                                        <p:attrNameLst>
                                          <p:attrName>ppt_x</p:attrName>
                                          <p:attrName>ppt_y</p:attrName>
                                        </p:attrNameLst>
                                      </p:cBhvr>
                                      <p:rCtr x="68841" y="-31273"/>
                                    </p:animMotion>
                                  </p:childTnLst>
                                </p:cTn>
                              </p:par>
                              <p:par>
                                <p:cTn id="270" presetID="10" presetClass="entr" presetSubtype="0" fill="hold" grpId="0" nodeType="withEffect">
                                  <p:stCondLst>
                                    <p:cond delay="0"/>
                                  </p:stCondLst>
                                  <p:childTnLst>
                                    <p:set>
                                      <p:cBhvr>
                                        <p:cTn id="271" dur="1" fill="hold">
                                          <p:stCondLst>
                                            <p:cond delay="0"/>
                                          </p:stCondLst>
                                        </p:cTn>
                                        <p:tgtEl>
                                          <p:spTgt spid="330"/>
                                        </p:tgtEl>
                                        <p:attrNameLst>
                                          <p:attrName>style.visibility</p:attrName>
                                        </p:attrNameLst>
                                      </p:cBhvr>
                                      <p:to>
                                        <p:strVal val="visible"/>
                                      </p:to>
                                    </p:set>
                                    <p:animEffect transition="in" filter="fade">
                                      <p:cBhvr>
                                        <p:cTn id="272" dur="4000"/>
                                        <p:tgtEl>
                                          <p:spTgt spid="330"/>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1127"/>
                                        </p:tgtEl>
                                        <p:attrNameLst>
                                          <p:attrName>style.visibility</p:attrName>
                                        </p:attrNameLst>
                                      </p:cBhvr>
                                      <p:to>
                                        <p:strVal val="visible"/>
                                      </p:to>
                                    </p:set>
                                    <p:animEffect transition="in" filter="fade">
                                      <p:cBhvr>
                                        <p:cTn id="277" dur="500"/>
                                        <p:tgtEl>
                                          <p:spTgt spid="1127"/>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167"/>
                                        </p:tgtEl>
                                        <p:attrNameLst>
                                          <p:attrName>style.visibility</p:attrName>
                                        </p:attrNameLst>
                                      </p:cBhvr>
                                      <p:to>
                                        <p:strVal val="visible"/>
                                      </p:to>
                                    </p:set>
                                    <p:animEffect transition="in" filter="fade">
                                      <p:cBhvr>
                                        <p:cTn id="280" dur="500"/>
                                        <p:tgtEl>
                                          <p:spTgt spid="1167"/>
                                        </p:tgtEl>
                                      </p:cBhvr>
                                    </p:animEffect>
                                  </p:childTnLst>
                                </p:cTn>
                              </p:par>
                            </p:childTnLst>
                          </p:cTn>
                        </p:par>
                        <p:par>
                          <p:cTn id="281" fill="hold">
                            <p:stCondLst>
                              <p:cond delay="500"/>
                            </p:stCondLst>
                            <p:childTnLst>
                              <p:par>
                                <p:cTn id="282" presetID="9" presetClass="emph" presetSubtype="0" nodeType="afterEffect">
                                  <p:stCondLst>
                                    <p:cond delay="0"/>
                                  </p:stCondLst>
                                  <p:childTnLst>
                                    <p:set>
                                      <p:cBhvr>
                                        <p:cTn id="283" dur="indefinite"/>
                                        <p:tgtEl>
                                          <p:spTgt spid="965"/>
                                        </p:tgtEl>
                                        <p:attrNameLst>
                                          <p:attrName>style.opacity</p:attrName>
                                        </p:attrNameLst>
                                      </p:cBhvr>
                                      <p:to>
                                        <p:strVal val="0.25"/>
                                      </p:to>
                                    </p:set>
                                    <p:animEffect filter="image" prLst="opacity: 0.25">
                                      <p:cBhvr rctx="IE">
                                        <p:cTn id="284" dur="indefinite"/>
                                        <p:tgtEl>
                                          <p:spTgt spid="965"/>
                                        </p:tgtEl>
                                      </p:cBhvr>
                                    </p:animEffect>
                                  </p:childTnLst>
                                </p:cTn>
                              </p:par>
                              <p:par>
                                <p:cTn id="285" presetID="9" presetClass="emph" presetSubtype="0" nodeType="withEffect">
                                  <p:stCondLst>
                                    <p:cond delay="0"/>
                                  </p:stCondLst>
                                  <p:childTnLst>
                                    <p:set>
                                      <p:cBhvr>
                                        <p:cTn id="286" dur="indefinite"/>
                                        <p:tgtEl>
                                          <p:spTgt spid="1001"/>
                                        </p:tgtEl>
                                        <p:attrNameLst>
                                          <p:attrName>style.opacity</p:attrName>
                                        </p:attrNameLst>
                                      </p:cBhvr>
                                      <p:to>
                                        <p:strVal val="0.25"/>
                                      </p:to>
                                    </p:set>
                                    <p:animEffect filter="image" prLst="opacity: 0.25">
                                      <p:cBhvr rctx="IE">
                                        <p:cTn id="287" dur="indefinite"/>
                                        <p:tgtEl>
                                          <p:spTgt spid="1001"/>
                                        </p:tgtEl>
                                      </p:cBhvr>
                                    </p:animEffect>
                                  </p:childTnLst>
                                </p:cTn>
                              </p:par>
                              <p:par>
                                <p:cTn id="288" presetID="9" presetClass="emph" presetSubtype="0" nodeType="withEffect">
                                  <p:stCondLst>
                                    <p:cond delay="0"/>
                                  </p:stCondLst>
                                  <p:childTnLst>
                                    <p:set>
                                      <p:cBhvr>
                                        <p:cTn id="289" dur="indefinite"/>
                                        <p:tgtEl>
                                          <p:spTgt spid="983"/>
                                        </p:tgtEl>
                                        <p:attrNameLst>
                                          <p:attrName>style.opacity</p:attrName>
                                        </p:attrNameLst>
                                      </p:cBhvr>
                                      <p:to>
                                        <p:strVal val="0.25"/>
                                      </p:to>
                                    </p:set>
                                    <p:animEffect filter="image" prLst="opacity: 0.25">
                                      <p:cBhvr rctx="IE">
                                        <p:cTn id="290" dur="indefinite"/>
                                        <p:tgtEl>
                                          <p:spTgt spid="983"/>
                                        </p:tgtEl>
                                      </p:cBhvr>
                                    </p:animEffect>
                                  </p:childTnLst>
                                </p:cTn>
                              </p:par>
                              <p:par>
                                <p:cTn id="291" presetID="9" presetClass="emph" presetSubtype="0" nodeType="withEffect">
                                  <p:stCondLst>
                                    <p:cond delay="0"/>
                                  </p:stCondLst>
                                  <p:childTnLst>
                                    <p:set>
                                      <p:cBhvr>
                                        <p:cTn id="292" dur="indefinite"/>
                                        <p:tgtEl>
                                          <p:spTgt spid="1019"/>
                                        </p:tgtEl>
                                        <p:attrNameLst>
                                          <p:attrName>style.opacity</p:attrName>
                                        </p:attrNameLst>
                                      </p:cBhvr>
                                      <p:to>
                                        <p:strVal val="0.25"/>
                                      </p:to>
                                    </p:set>
                                    <p:animEffect filter="image" prLst="opacity: 0.25">
                                      <p:cBhvr rctx="IE">
                                        <p:cTn id="293" dur="indefinite"/>
                                        <p:tgtEl>
                                          <p:spTgt spid="1019"/>
                                        </p:tgtEl>
                                      </p:cBhvr>
                                    </p:animEffect>
                                  </p:childTnLst>
                                </p:cTn>
                              </p:par>
                              <p:par>
                                <p:cTn id="294" presetID="9" presetClass="emph" presetSubtype="0" nodeType="withEffect">
                                  <p:stCondLst>
                                    <p:cond delay="0"/>
                                  </p:stCondLst>
                                  <p:childTnLst>
                                    <p:set>
                                      <p:cBhvr>
                                        <p:cTn id="295" dur="indefinite"/>
                                        <p:tgtEl>
                                          <p:spTgt spid="962"/>
                                        </p:tgtEl>
                                        <p:attrNameLst>
                                          <p:attrName>style.opacity</p:attrName>
                                        </p:attrNameLst>
                                      </p:cBhvr>
                                      <p:to>
                                        <p:strVal val="0.25"/>
                                      </p:to>
                                    </p:set>
                                    <p:animEffect filter="image" prLst="opacity: 0.25">
                                      <p:cBhvr rctx="IE">
                                        <p:cTn id="296" dur="indefinite"/>
                                        <p:tgtEl>
                                          <p:spTgt spid="962"/>
                                        </p:tgtEl>
                                      </p:cBhvr>
                                    </p:animEffect>
                                  </p:childTnLst>
                                </p:cTn>
                              </p:par>
                              <p:par>
                                <p:cTn id="297" presetID="9" presetClass="emph" presetSubtype="0" grpId="0" nodeType="withEffect">
                                  <p:stCondLst>
                                    <p:cond delay="0"/>
                                  </p:stCondLst>
                                  <p:childTnLst>
                                    <p:set>
                                      <p:cBhvr>
                                        <p:cTn id="298" dur="indefinite"/>
                                        <p:tgtEl>
                                          <p:spTgt spid="1115"/>
                                        </p:tgtEl>
                                        <p:attrNameLst>
                                          <p:attrName>style.opacity</p:attrName>
                                        </p:attrNameLst>
                                      </p:cBhvr>
                                      <p:to>
                                        <p:strVal val="0.25"/>
                                      </p:to>
                                    </p:set>
                                    <p:animEffect filter="image" prLst="opacity: 0.25">
                                      <p:cBhvr rctx="IE">
                                        <p:cTn id="299" dur="indefinite"/>
                                        <p:tgtEl>
                                          <p:spTgt spid="1115"/>
                                        </p:tgtEl>
                                      </p:cBhvr>
                                    </p:animEffect>
                                  </p:childTnLst>
                                </p:cTn>
                              </p:par>
                              <p:par>
                                <p:cTn id="300" presetID="9" presetClass="emph" presetSubtype="0" grpId="0" nodeType="withEffect">
                                  <p:stCondLst>
                                    <p:cond delay="0"/>
                                  </p:stCondLst>
                                  <p:childTnLst>
                                    <p:set>
                                      <p:cBhvr>
                                        <p:cTn id="301" dur="indefinite"/>
                                        <p:tgtEl>
                                          <p:spTgt spid="1116"/>
                                        </p:tgtEl>
                                        <p:attrNameLst>
                                          <p:attrName>style.opacity</p:attrName>
                                        </p:attrNameLst>
                                      </p:cBhvr>
                                      <p:to>
                                        <p:strVal val="0.25"/>
                                      </p:to>
                                    </p:set>
                                    <p:animEffect filter="image" prLst="opacity: 0.25">
                                      <p:cBhvr rctx="IE">
                                        <p:cTn id="302" dur="indefinite"/>
                                        <p:tgtEl>
                                          <p:spTgt spid="1116"/>
                                        </p:tgtEl>
                                      </p:cBhvr>
                                    </p:animEffect>
                                  </p:childTnLst>
                                </p:cTn>
                              </p:par>
                              <p:par>
                                <p:cTn id="303" presetID="9" presetClass="emph" presetSubtype="0" grpId="1" nodeType="withEffect">
                                  <p:stCondLst>
                                    <p:cond delay="0"/>
                                  </p:stCondLst>
                                  <p:childTnLst>
                                    <p:set>
                                      <p:cBhvr>
                                        <p:cTn id="304" dur="indefinite"/>
                                        <p:tgtEl>
                                          <p:spTgt spid="1158"/>
                                        </p:tgtEl>
                                        <p:attrNameLst>
                                          <p:attrName>style.opacity</p:attrName>
                                        </p:attrNameLst>
                                      </p:cBhvr>
                                      <p:to>
                                        <p:strVal val="0.25"/>
                                      </p:to>
                                    </p:set>
                                    <p:animEffect filter="image" prLst="opacity: 0.25">
                                      <p:cBhvr rctx="IE">
                                        <p:cTn id="305" dur="indefinite"/>
                                        <p:tgtEl>
                                          <p:spTgt spid="1158"/>
                                        </p:tgtEl>
                                      </p:cBhvr>
                                    </p:animEffect>
                                  </p:childTnLst>
                                </p:cTn>
                              </p:par>
                              <p:par>
                                <p:cTn id="306" presetID="9" presetClass="emph" presetSubtype="0" grpId="1" nodeType="withEffect">
                                  <p:stCondLst>
                                    <p:cond delay="0"/>
                                  </p:stCondLst>
                                  <p:childTnLst>
                                    <p:set>
                                      <p:cBhvr>
                                        <p:cTn id="307" dur="indefinite"/>
                                        <p:tgtEl>
                                          <p:spTgt spid="1159"/>
                                        </p:tgtEl>
                                        <p:attrNameLst>
                                          <p:attrName>style.opacity</p:attrName>
                                        </p:attrNameLst>
                                      </p:cBhvr>
                                      <p:to>
                                        <p:strVal val="0.25"/>
                                      </p:to>
                                    </p:set>
                                    <p:animEffect filter="image" prLst="opacity: 0.25">
                                      <p:cBhvr rctx="IE">
                                        <p:cTn id="308" dur="indefinite"/>
                                        <p:tgtEl>
                                          <p:spTgt spid="1159"/>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1" fill="hold" nodeType="clickEffect">
                                  <p:stCondLst>
                                    <p:cond delay="0"/>
                                  </p:stCondLst>
                                  <p:childTnLst>
                                    <p:set>
                                      <p:cBhvr>
                                        <p:cTn id="312" dur="1" fill="hold">
                                          <p:stCondLst>
                                            <p:cond delay="0"/>
                                          </p:stCondLst>
                                        </p:cTn>
                                        <p:tgtEl>
                                          <p:spTgt spid="1128"/>
                                        </p:tgtEl>
                                        <p:attrNameLst>
                                          <p:attrName>style.visibility</p:attrName>
                                        </p:attrNameLst>
                                      </p:cBhvr>
                                      <p:to>
                                        <p:strVal val="visible"/>
                                      </p:to>
                                    </p:set>
                                    <p:animEffect transition="in" filter="wipe(up)">
                                      <p:cBhvr>
                                        <p:cTn id="313" dur="500"/>
                                        <p:tgtEl>
                                          <p:spTgt spid="112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168"/>
                                        </p:tgtEl>
                                        <p:attrNameLst>
                                          <p:attrName>style.visibility</p:attrName>
                                        </p:attrNameLst>
                                      </p:cBhvr>
                                      <p:to>
                                        <p:strVal val="visible"/>
                                      </p:to>
                                    </p:set>
                                    <p:animEffect transition="in" filter="fade">
                                      <p:cBhvr>
                                        <p:cTn id="316" dur="500"/>
                                        <p:tgtEl>
                                          <p:spTgt spid="1168"/>
                                        </p:tgtEl>
                                      </p:cBhvr>
                                    </p:animEffect>
                                  </p:childTnLst>
                                </p:cTn>
                              </p:par>
                            </p:childTnLst>
                          </p:cTn>
                        </p:par>
                        <p:par>
                          <p:cTn id="317" fill="hold">
                            <p:stCondLst>
                              <p:cond delay="500"/>
                            </p:stCondLst>
                            <p:childTnLst>
                              <p:par>
                                <p:cTn id="318" presetID="10" presetClass="entr" presetSubtype="0" fill="hold" nodeType="afterEffect">
                                  <p:stCondLst>
                                    <p:cond delay="0"/>
                                  </p:stCondLst>
                                  <p:childTnLst>
                                    <p:set>
                                      <p:cBhvr>
                                        <p:cTn id="319" dur="1" fill="hold">
                                          <p:stCondLst>
                                            <p:cond delay="0"/>
                                          </p:stCondLst>
                                        </p:cTn>
                                        <p:tgtEl>
                                          <p:spTgt spid="1038"/>
                                        </p:tgtEl>
                                        <p:attrNameLst>
                                          <p:attrName>style.visibility</p:attrName>
                                        </p:attrNameLst>
                                      </p:cBhvr>
                                      <p:to>
                                        <p:strVal val="visible"/>
                                      </p:to>
                                    </p:set>
                                    <p:animEffect transition="in" filter="fade">
                                      <p:cBhvr>
                                        <p:cTn id="320" dur="500"/>
                                        <p:tgtEl>
                                          <p:spTgt spid="1038"/>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117"/>
                                        </p:tgtEl>
                                        <p:attrNameLst>
                                          <p:attrName>style.visibility</p:attrName>
                                        </p:attrNameLst>
                                      </p:cBhvr>
                                      <p:to>
                                        <p:strVal val="visible"/>
                                      </p:to>
                                    </p:set>
                                    <p:animEffect transition="in" filter="fade">
                                      <p:cBhvr>
                                        <p:cTn id="323" dur="500"/>
                                        <p:tgtEl>
                                          <p:spTgt spid="1117"/>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1118"/>
                                        </p:tgtEl>
                                        <p:attrNameLst>
                                          <p:attrName>style.visibility</p:attrName>
                                        </p:attrNameLst>
                                      </p:cBhvr>
                                      <p:to>
                                        <p:strVal val="visible"/>
                                      </p:to>
                                    </p:set>
                                    <p:animEffect transition="in" filter="fade">
                                      <p:cBhvr>
                                        <p:cTn id="326" dur="500"/>
                                        <p:tgtEl>
                                          <p:spTgt spid="1118"/>
                                        </p:tgtEl>
                                      </p:cBhvr>
                                    </p:animEffect>
                                  </p:childTnLst>
                                </p:cTn>
                              </p:par>
                              <p:par>
                                <p:cTn id="327" presetID="42" presetClass="path" presetSubtype="0" accel="50000" decel="50000" fill="hold" grpId="0" nodeType="withEffect">
                                  <p:stCondLst>
                                    <p:cond delay="0"/>
                                  </p:stCondLst>
                                  <p:childTnLst>
                                    <p:animMotion origin="layout" path="M 3.95833E-6 -3.7037E-7 L 0.27018 0.25139 " pathEditMode="relative" rAng="0" ptsTypes="AA">
                                      <p:cBhvr>
                                        <p:cTn id="328" dur="2000" fill="hold"/>
                                        <p:tgtEl>
                                          <p:spTgt spid="1160"/>
                                        </p:tgtEl>
                                        <p:attrNameLst>
                                          <p:attrName>ppt_x</p:attrName>
                                          <p:attrName>ppt_y</p:attrName>
                                        </p:attrNameLst>
                                      </p:cBhvr>
                                      <p:rCtr x="13503" y="12569"/>
                                    </p:animMotion>
                                  </p:childTnLst>
                                </p:cTn>
                              </p:par>
                              <p:par>
                                <p:cTn id="329" presetID="10" presetClass="entr" presetSubtype="0" fill="hold" nodeType="withEffect">
                                  <p:stCondLst>
                                    <p:cond delay="2000"/>
                                  </p:stCondLst>
                                  <p:childTnLst>
                                    <p:set>
                                      <p:cBhvr>
                                        <p:cTn id="330" dur="1" fill="hold">
                                          <p:stCondLst>
                                            <p:cond delay="0"/>
                                          </p:stCondLst>
                                        </p:cTn>
                                        <p:tgtEl>
                                          <p:spTgt spid="1059"/>
                                        </p:tgtEl>
                                        <p:attrNameLst>
                                          <p:attrName>style.visibility</p:attrName>
                                        </p:attrNameLst>
                                      </p:cBhvr>
                                      <p:to>
                                        <p:strVal val="visible"/>
                                      </p:to>
                                    </p:set>
                                    <p:animEffect transition="in" filter="fade">
                                      <p:cBhvr>
                                        <p:cTn id="331" dur="500"/>
                                        <p:tgtEl>
                                          <p:spTgt spid="1059"/>
                                        </p:tgtEl>
                                      </p:cBhvr>
                                    </p:animEffect>
                                  </p:childTnLst>
                                </p:cTn>
                              </p:par>
                              <p:par>
                                <p:cTn id="332" presetID="10" presetClass="entr" presetSubtype="0" fill="hold" nodeType="withEffect">
                                  <p:stCondLst>
                                    <p:cond delay="2300"/>
                                  </p:stCondLst>
                                  <p:childTnLst>
                                    <p:set>
                                      <p:cBhvr>
                                        <p:cTn id="333" dur="1" fill="hold">
                                          <p:stCondLst>
                                            <p:cond delay="0"/>
                                          </p:stCondLst>
                                        </p:cTn>
                                        <p:tgtEl>
                                          <p:spTgt spid="1095"/>
                                        </p:tgtEl>
                                        <p:attrNameLst>
                                          <p:attrName>style.visibility</p:attrName>
                                        </p:attrNameLst>
                                      </p:cBhvr>
                                      <p:to>
                                        <p:strVal val="visible"/>
                                      </p:to>
                                    </p:set>
                                    <p:animEffect transition="in" filter="fade">
                                      <p:cBhvr>
                                        <p:cTn id="334" dur="500"/>
                                        <p:tgtEl>
                                          <p:spTgt spid="1095"/>
                                        </p:tgtEl>
                                      </p:cBhvr>
                                    </p:animEffect>
                                  </p:childTnLst>
                                </p:cTn>
                              </p:par>
                              <p:par>
                                <p:cTn id="335" presetID="42" presetClass="path" presetSubtype="0" accel="50000" decel="50000" fill="hold" grpId="0" nodeType="withEffect">
                                  <p:stCondLst>
                                    <p:cond delay="300"/>
                                  </p:stCondLst>
                                  <p:childTnLst>
                                    <p:animMotion origin="layout" path="M 3.95833E-6 -1.85185E-6 L 0.30664 0.25116 " pathEditMode="relative" rAng="0" ptsTypes="AA">
                                      <p:cBhvr>
                                        <p:cTn id="336" dur="2000" fill="hold"/>
                                        <p:tgtEl>
                                          <p:spTgt spid="1161"/>
                                        </p:tgtEl>
                                        <p:attrNameLst>
                                          <p:attrName>ppt_x</p:attrName>
                                          <p:attrName>ppt_y</p:attrName>
                                        </p:attrNameLst>
                                      </p:cBhvr>
                                      <p:rCtr x="15326" y="12546"/>
                                    </p:animMotion>
                                  </p:childTnLst>
                                </p:cTn>
                              </p:par>
                              <p:par>
                                <p:cTn id="337" presetID="10" presetClass="entr" presetSubtype="0" fill="hold" nodeType="withEffect">
                                  <p:stCondLst>
                                    <p:cond delay="2000"/>
                                  </p:stCondLst>
                                  <p:childTnLst>
                                    <p:set>
                                      <p:cBhvr>
                                        <p:cTn id="338" dur="1" fill="hold">
                                          <p:stCondLst>
                                            <p:cond delay="0"/>
                                          </p:stCondLst>
                                        </p:cTn>
                                        <p:tgtEl>
                                          <p:spTgt spid="1041"/>
                                        </p:tgtEl>
                                        <p:attrNameLst>
                                          <p:attrName>style.visibility</p:attrName>
                                        </p:attrNameLst>
                                      </p:cBhvr>
                                      <p:to>
                                        <p:strVal val="visible"/>
                                      </p:to>
                                    </p:set>
                                    <p:animEffect transition="in" filter="fade">
                                      <p:cBhvr>
                                        <p:cTn id="339" dur="500"/>
                                        <p:tgtEl>
                                          <p:spTgt spid="1041"/>
                                        </p:tgtEl>
                                      </p:cBhvr>
                                    </p:animEffect>
                                  </p:childTnLst>
                                </p:cTn>
                              </p:par>
                              <p:par>
                                <p:cTn id="340" presetID="10" presetClass="entr" presetSubtype="0" fill="hold" nodeType="withEffect">
                                  <p:stCondLst>
                                    <p:cond delay="2400"/>
                                  </p:stCondLst>
                                  <p:childTnLst>
                                    <p:set>
                                      <p:cBhvr>
                                        <p:cTn id="341" dur="1" fill="hold">
                                          <p:stCondLst>
                                            <p:cond delay="0"/>
                                          </p:stCondLst>
                                        </p:cTn>
                                        <p:tgtEl>
                                          <p:spTgt spid="1077"/>
                                        </p:tgtEl>
                                        <p:attrNameLst>
                                          <p:attrName>style.visibility</p:attrName>
                                        </p:attrNameLst>
                                      </p:cBhvr>
                                      <p:to>
                                        <p:strVal val="visible"/>
                                      </p:to>
                                    </p:set>
                                    <p:animEffect transition="in" filter="fade">
                                      <p:cBhvr>
                                        <p:cTn id="342" dur="500"/>
                                        <p:tgtEl>
                                          <p:spTgt spid="1077"/>
                                        </p:tgtEl>
                                      </p:cBhvr>
                                    </p:animEffect>
                                  </p:childTnLst>
                                </p:cTn>
                              </p:par>
                              <p:par>
                                <p:cTn id="343" presetID="10" presetClass="exit" presetSubtype="0" fill="hold" grpId="1" nodeType="withEffect">
                                  <p:stCondLst>
                                    <p:cond delay="2400"/>
                                  </p:stCondLst>
                                  <p:childTnLst>
                                    <p:animEffect transition="out" filter="fade">
                                      <p:cBhvr>
                                        <p:cTn id="344" dur="4000"/>
                                        <p:tgtEl>
                                          <p:spTgt spid="330"/>
                                        </p:tgtEl>
                                      </p:cBhvr>
                                    </p:animEffect>
                                    <p:set>
                                      <p:cBhvr>
                                        <p:cTn id="345" dur="1" fill="hold">
                                          <p:stCondLst>
                                            <p:cond delay="3999"/>
                                          </p:stCondLst>
                                        </p:cTn>
                                        <p:tgtEl>
                                          <p:spTgt spid="330"/>
                                        </p:tgtEl>
                                        <p:attrNameLst>
                                          <p:attrName>style.visibility</p:attrName>
                                        </p:attrNameLst>
                                      </p:cBhvr>
                                      <p:to>
                                        <p:strVal val="hidden"/>
                                      </p:to>
                                    </p:set>
                                  </p:childTnLst>
                                </p:cTn>
                              </p:par>
                              <p:par>
                                <p:cTn id="346" presetID="44" presetClass="path" presetSubtype="0" accel="50000" decel="50000" fill="hold" grpId="0" nodeType="withEffect">
                                  <p:stCondLst>
                                    <p:cond delay="4800"/>
                                  </p:stCondLst>
                                  <p:childTnLst>
                                    <p:animMotion origin="layout" path="M -1.25E-6 -2.59259E-6 C 0.03425 -0.22708 0.13177 -0.37106 0.21068 -0.47222 C 0.33177 -0.6199 0.39662 -0.60393 0.61875 -0.63819 " pathEditMode="relative" rAng="0" ptsTypes="AAA">
                                      <p:cBhvr>
                                        <p:cTn id="347" dur="2000" fill="hold"/>
                                        <p:tgtEl>
                                          <p:spTgt spid="332"/>
                                        </p:tgtEl>
                                        <p:attrNameLst>
                                          <p:attrName>ppt_x</p:attrName>
                                          <p:attrName>ppt_y</p:attrName>
                                        </p:attrNameLst>
                                      </p:cBhvr>
                                      <p:rCtr x="30937" y="-31921"/>
                                    </p:animMotion>
                                  </p:childTnLst>
                                </p:cTn>
                              </p:par>
                            </p:childTnLst>
                          </p:cTn>
                        </p:par>
                      </p:childTnLst>
                    </p:cTn>
                  </p:par>
                  <p:par>
                    <p:cTn id="348" fill="hold">
                      <p:stCondLst>
                        <p:cond delay="indefinite"/>
                      </p:stCondLst>
                      <p:childTnLst>
                        <p:par>
                          <p:cTn id="349" fill="hold">
                            <p:stCondLst>
                              <p:cond delay="0"/>
                            </p:stCondLst>
                            <p:childTnLst>
                              <p:par>
                                <p:cTn id="350" presetID="22" presetClass="exit" presetSubtype="8" fill="hold" nodeType="clickEffect">
                                  <p:stCondLst>
                                    <p:cond delay="0"/>
                                  </p:stCondLst>
                                  <p:childTnLst>
                                    <p:animEffect transition="out" filter="wipe(left)">
                                      <p:cBhvr>
                                        <p:cTn id="351" dur="500"/>
                                        <p:tgtEl>
                                          <p:spTgt spid="1128"/>
                                        </p:tgtEl>
                                      </p:cBhvr>
                                    </p:animEffect>
                                    <p:set>
                                      <p:cBhvr>
                                        <p:cTn id="352" dur="1" fill="hold">
                                          <p:stCondLst>
                                            <p:cond delay="499"/>
                                          </p:stCondLst>
                                        </p:cTn>
                                        <p:tgtEl>
                                          <p:spTgt spid="1128"/>
                                        </p:tgtEl>
                                        <p:attrNameLst>
                                          <p:attrName>style.visibility</p:attrName>
                                        </p:attrNameLst>
                                      </p:cBhvr>
                                      <p:to>
                                        <p:strVal val="hidden"/>
                                      </p:to>
                                    </p:set>
                                  </p:childTnLst>
                                </p:cTn>
                              </p:par>
                              <p:par>
                                <p:cTn id="353" presetID="10" presetClass="entr" presetSubtype="0" fill="hold" nodeType="withEffect">
                                  <p:stCondLst>
                                    <p:cond delay="0"/>
                                  </p:stCondLst>
                                  <p:childTnLst>
                                    <p:set>
                                      <p:cBhvr>
                                        <p:cTn id="354" dur="1" fill="hold">
                                          <p:stCondLst>
                                            <p:cond delay="0"/>
                                          </p:stCondLst>
                                        </p:cTn>
                                        <p:tgtEl>
                                          <p:spTgt spid="1142"/>
                                        </p:tgtEl>
                                        <p:attrNameLst>
                                          <p:attrName>style.visibility</p:attrName>
                                        </p:attrNameLst>
                                      </p:cBhvr>
                                      <p:to>
                                        <p:strVal val="visible"/>
                                      </p:to>
                                    </p:set>
                                    <p:animEffect transition="in" filter="fade">
                                      <p:cBhvr>
                                        <p:cTn id="355" dur="500"/>
                                        <p:tgtEl>
                                          <p:spTgt spid="1142"/>
                                        </p:tgtEl>
                                      </p:cBhvr>
                                    </p:animEffect>
                                  </p:childTnLst>
                                </p:cTn>
                              </p:par>
                            </p:childTnLst>
                          </p:cTn>
                        </p:par>
                        <p:par>
                          <p:cTn id="356" fill="hold">
                            <p:stCondLst>
                              <p:cond delay="500"/>
                            </p:stCondLst>
                            <p:childTnLst>
                              <p:par>
                                <p:cTn id="357" presetID="22" presetClass="entr" presetSubtype="8" fill="hold" nodeType="afterEffect">
                                  <p:stCondLst>
                                    <p:cond delay="0"/>
                                  </p:stCondLst>
                                  <p:childTnLst>
                                    <p:set>
                                      <p:cBhvr>
                                        <p:cTn id="358" dur="1" fill="hold">
                                          <p:stCondLst>
                                            <p:cond delay="0"/>
                                          </p:stCondLst>
                                        </p:cTn>
                                        <p:tgtEl>
                                          <p:spTgt spid="1139"/>
                                        </p:tgtEl>
                                        <p:attrNameLst>
                                          <p:attrName>style.visibility</p:attrName>
                                        </p:attrNameLst>
                                      </p:cBhvr>
                                      <p:to>
                                        <p:strVal val="visible"/>
                                      </p:to>
                                    </p:set>
                                    <p:animEffect transition="in" filter="wipe(left)">
                                      <p:cBhvr>
                                        <p:cTn id="359" dur="500"/>
                                        <p:tgtEl>
                                          <p:spTgt spid="1139"/>
                                        </p:tgtEl>
                                      </p:cBhvr>
                                    </p:animEffect>
                                  </p:childTnLst>
                                </p:cTn>
                              </p:par>
                              <p:par>
                                <p:cTn id="360" presetID="22" presetClass="entr" presetSubtype="8" fill="hold" nodeType="withEffect">
                                  <p:stCondLst>
                                    <p:cond delay="0"/>
                                  </p:stCondLst>
                                  <p:childTnLst>
                                    <p:set>
                                      <p:cBhvr>
                                        <p:cTn id="361" dur="1" fill="hold">
                                          <p:stCondLst>
                                            <p:cond delay="0"/>
                                          </p:stCondLst>
                                        </p:cTn>
                                        <p:tgtEl>
                                          <p:spTgt spid="1140"/>
                                        </p:tgtEl>
                                        <p:attrNameLst>
                                          <p:attrName>style.visibility</p:attrName>
                                        </p:attrNameLst>
                                      </p:cBhvr>
                                      <p:to>
                                        <p:strVal val="visible"/>
                                      </p:to>
                                    </p:set>
                                    <p:animEffect transition="in" filter="wipe(left)">
                                      <p:cBhvr>
                                        <p:cTn id="362" dur="500"/>
                                        <p:tgtEl>
                                          <p:spTgt spid="1140"/>
                                        </p:tgtEl>
                                      </p:cBhvr>
                                    </p:animEffect>
                                  </p:childTnLst>
                                </p:cTn>
                              </p:par>
                              <p:par>
                                <p:cTn id="363" presetID="22" presetClass="entr" presetSubtype="1" fill="hold" nodeType="withEffect">
                                  <p:stCondLst>
                                    <p:cond delay="0"/>
                                  </p:stCondLst>
                                  <p:childTnLst>
                                    <p:set>
                                      <p:cBhvr>
                                        <p:cTn id="364" dur="1" fill="hold">
                                          <p:stCondLst>
                                            <p:cond delay="0"/>
                                          </p:stCondLst>
                                        </p:cTn>
                                        <p:tgtEl>
                                          <p:spTgt spid="1141"/>
                                        </p:tgtEl>
                                        <p:attrNameLst>
                                          <p:attrName>style.visibility</p:attrName>
                                        </p:attrNameLst>
                                      </p:cBhvr>
                                      <p:to>
                                        <p:strVal val="visible"/>
                                      </p:to>
                                    </p:set>
                                    <p:animEffect transition="in" filter="wipe(up)">
                                      <p:cBhvr>
                                        <p:cTn id="365" dur="500"/>
                                        <p:tgtEl>
                                          <p:spTgt spid="1141"/>
                                        </p:tgtEl>
                                      </p:cBhvr>
                                    </p:animEffect>
                                  </p:childTnLst>
                                </p:cTn>
                              </p:par>
                              <p:par>
                                <p:cTn id="366" presetID="22" presetClass="entr" presetSubtype="1" fill="hold" nodeType="withEffect">
                                  <p:stCondLst>
                                    <p:cond delay="0"/>
                                  </p:stCondLst>
                                  <p:childTnLst>
                                    <p:set>
                                      <p:cBhvr>
                                        <p:cTn id="367" dur="1" fill="hold">
                                          <p:stCondLst>
                                            <p:cond delay="0"/>
                                          </p:stCondLst>
                                        </p:cTn>
                                        <p:tgtEl>
                                          <p:spTgt spid="1148"/>
                                        </p:tgtEl>
                                        <p:attrNameLst>
                                          <p:attrName>style.visibility</p:attrName>
                                        </p:attrNameLst>
                                      </p:cBhvr>
                                      <p:to>
                                        <p:strVal val="visible"/>
                                      </p:to>
                                    </p:set>
                                    <p:animEffect transition="in" filter="wipe(up)">
                                      <p:cBhvr>
                                        <p:cTn id="368" dur="500"/>
                                        <p:tgtEl>
                                          <p:spTgt spid="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0" grpId="1" animBg="1"/>
      <p:bldP spid="331" grpId="0" animBg="1"/>
      <p:bldP spid="1129" grpId="0" animBg="1"/>
      <p:bldP spid="1129" grpId="1" animBg="1"/>
      <p:bldP spid="1130" grpId="0" animBg="1"/>
      <p:bldP spid="1130" grpId="1" animBg="1"/>
      <p:bldP spid="1131" grpId="0" animBg="1"/>
      <p:bldP spid="1131" grpId="1" animBg="1"/>
      <p:bldP spid="1149" grpId="0" animBg="1"/>
      <p:bldP spid="1149" grpId="1" animBg="1"/>
      <p:bldP spid="1150" grpId="0" animBg="1"/>
      <p:bldP spid="1150" grpId="1" animBg="1"/>
      <p:bldP spid="1115" grpId="0" animBg="1"/>
      <p:bldP spid="1116" grpId="0" animBg="1"/>
      <p:bldP spid="1117" grpId="0" animBg="1"/>
      <p:bldP spid="1118" grpId="0" animBg="1"/>
      <p:bldP spid="1124" grpId="0" animBg="1"/>
      <p:bldP spid="1124" grpId="1" animBg="1"/>
      <p:bldP spid="1154" grpId="0" animBg="1"/>
      <p:bldP spid="1154" grpId="1" animBg="1"/>
      <p:bldP spid="1155" grpId="0" animBg="1"/>
      <p:bldP spid="1155" grpId="1" animBg="1"/>
      <p:bldP spid="1167" grpId="0" animBg="1"/>
      <p:bldP spid="1168" grpId="0" animBg="1"/>
      <p:bldP spid="1156" grpId="0" animBg="1"/>
      <p:bldP spid="1157" grpId="0" animBg="1"/>
      <p:bldP spid="1158" grpId="0" animBg="1"/>
      <p:bldP spid="1158" grpId="1" animBg="1"/>
      <p:bldP spid="1159" grpId="0" animBg="1"/>
      <p:bldP spid="1159" grpId="1" animBg="1"/>
      <p:bldP spid="1160" grpId="0" animBg="1"/>
      <p:bldP spid="1161" grpId="0" animBg="1"/>
      <p:bldP spid="1162" grpId="0" animBg="1"/>
      <p:bldP spid="332" grpId="0" animBg="1"/>
      <p:bldP spid="847" grpId="0" animBg="1"/>
      <p:bldP spid="850" grpId="0" uiExpand="1" build="allAtOnce" animBg="1"/>
      <p:bldP spid="1122" grpId="0" animBg="1"/>
      <p:bldP spid="1122" grpId="1" animBg="1"/>
      <p:bldP spid="1127" grpId="0" animBg="1"/>
      <p:bldP spid="1151" grpId="0" animBg="1"/>
      <p:bldP spid="1152" grpId="0" animBg="1"/>
      <p:bldP spid="1152" grpId="1" animBg="1"/>
      <p:bldP spid="1152" grpId="2" animBg="1"/>
      <p:bldP spid="1153" grpId="0" animBg="1"/>
      <p:bldP spid="1153" grpId="1" animBg="1"/>
      <p:bldP spid="1165" grpId="0" animBg="1"/>
      <p:bldP spid="1166" grpId="0" animBg="1"/>
      <p:bldP spid="11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EAD9E114-B42E-4205-A047-123A0F6202B0}"/>
              </a:ext>
            </a:extLst>
          </p:cNvPr>
          <p:cNvSpPr/>
          <p:nvPr/>
        </p:nvSpPr>
        <p:spPr>
          <a:xfrm>
            <a:off x="335360" y="4479167"/>
            <a:ext cx="10873208" cy="10814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Deploy With</a:t>
            </a:r>
            <a:endParaRPr lang="en-US" sz="3200" b="1" dirty="0">
              <a:solidFill>
                <a:schemeClr val="tx1"/>
              </a:solidFill>
              <a:effectLst>
                <a:glow rad="228600">
                  <a:schemeClr val="accent6">
                    <a:satMod val="175000"/>
                    <a:alpha val="40000"/>
                  </a:schemeClr>
                </a:glow>
              </a:effectLst>
              <a:latin typeface="Consolas" panose="020B0609020204030204" pitchFamily="49" charset="0"/>
            </a:endParaRPr>
          </a:p>
        </p:txBody>
      </p:sp>
      <p:sp>
        <p:nvSpPr>
          <p:cNvPr id="23" name="Rectangle 22">
            <a:extLst>
              <a:ext uri="{FF2B5EF4-FFF2-40B4-BE49-F238E27FC236}">
                <a16:creationId xmlns:a16="http://schemas.microsoft.com/office/drawing/2014/main" id="{9EA0D7D0-0BFD-445D-8976-2AC11BBD28CB}"/>
              </a:ext>
            </a:extLst>
          </p:cNvPr>
          <p:cNvSpPr/>
          <p:nvPr/>
        </p:nvSpPr>
        <p:spPr>
          <a:xfrm>
            <a:off x="335360" y="2824392"/>
            <a:ext cx="10873208" cy="16053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Build </a:t>
            </a:r>
            <a:r>
              <a:rPr lang="en-US" sz="3200" b="1" dirty="0">
                <a:solidFill>
                  <a:schemeClr val="tx1"/>
                </a:solidFill>
                <a:effectLst>
                  <a:glow rad="228600">
                    <a:schemeClr val="accent6">
                      <a:satMod val="175000"/>
                      <a:alpha val="40000"/>
                    </a:schemeClr>
                  </a:glow>
                </a:effectLst>
                <a:latin typeface="Consolas" panose="020B0609020204030204" pitchFamily="49" charset="0"/>
              </a:rPr>
              <a:t>FROM</a:t>
            </a:r>
          </a:p>
        </p:txBody>
      </p:sp>
      <p:grpSp>
        <p:nvGrpSpPr>
          <p:cNvPr id="25" name="Group 24">
            <a:extLst>
              <a:ext uri="{FF2B5EF4-FFF2-40B4-BE49-F238E27FC236}">
                <a16:creationId xmlns:a16="http://schemas.microsoft.com/office/drawing/2014/main" id="{0E9ECA4C-6CAF-45AD-8A17-12DC81E9F71C}"/>
              </a:ext>
            </a:extLst>
          </p:cNvPr>
          <p:cNvGrpSpPr/>
          <p:nvPr/>
        </p:nvGrpSpPr>
        <p:grpSpPr>
          <a:xfrm>
            <a:off x="5459606" y="2996952"/>
            <a:ext cx="5556968" cy="1250636"/>
            <a:chOff x="1763047" y="2900499"/>
            <a:chExt cx="5557756" cy="1250813"/>
          </a:xfrm>
        </p:grpSpPr>
        <p:sp>
          <p:nvSpPr>
            <p:cNvPr id="52" name="Rectangle 51">
              <a:extLst>
                <a:ext uri="{FF2B5EF4-FFF2-40B4-BE49-F238E27FC236}">
                  <a16:creationId xmlns:a16="http://schemas.microsoft.com/office/drawing/2014/main" id="{111D543B-1510-41FE-B13A-B87941F8DB31}"/>
                </a:ext>
              </a:extLst>
            </p:cNvPr>
            <p:cNvSpPr/>
            <p:nvPr/>
          </p:nvSpPr>
          <p:spPr bwMode="auto">
            <a:xfrm>
              <a:off x="1763047" y="2900499"/>
              <a:ext cx="5557756"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5C72F38C-0163-4DE2-A360-B93833BCE29B}"/>
                </a:ext>
              </a:extLst>
            </p:cNvPr>
            <p:cNvSpPr/>
            <p:nvPr/>
          </p:nvSpPr>
          <p:spPr bwMode="auto">
            <a:xfrm>
              <a:off x="1837982" y="2931370"/>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60" name="Rectangle 59">
              <a:extLst>
                <a:ext uri="{FF2B5EF4-FFF2-40B4-BE49-F238E27FC236}">
                  <a16:creationId xmlns:a16="http://schemas.microsoft.com/office/drawing/2014/main" id="{7548015C-D230-4E78-80FE-E09337C930AB}"/>
                </a:ext>
              </a:extLst>
            </p:cNvPr>
            <p:cNvSpPr/>
            <p:nvPr/>
          </p:nvSpPr>
          <p:spPr bwMode="auto">
            <a:xfrm>
              <a:off x="1842652" y="3838464"/>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grpSp>
        <p:nvGrpSpPr>
          <p:cNvPr id="24" name="Group 23">
            <a:extLst>
              <a:ext uri="{FF2B5EF4-FFF2-40B4-BE49-F238E27FC236}">
                <a16:creationId xmlns:a16="http://schemas.microsoft.com/office/drawing/2014/main" id="{99ECE306-FE73-4B38-8A04-558BEA1EDCF4}"/>
              </a:ext>
            </a:extLst>
          </p:cNvPr>
          <p:cNvGrpSpPr/>
          <p:nvPr/>
        </p:nvGrpSpPr>
        <p:grpSpPr>
          <a:xfrm>
            <a:off x="5459605" y="1552533"/>
            <a:ext cx="4929872" cy="1250636"/>
            <a:chOff x="1763047" y="1455876"/>
            <a:chExt cx="4930570" cy="1250813"/>
          </a:xfrm>
        </p:grpSpPr>
        <p:sp>
          <p:nvSpPr>
            <p:cNvPr id="4" name="Rectangle 3">
              <a:extLst>
                <a:ext uri="{FF2B5EF4-FFF2-40B4-BE49-F238E27FC236}">
                  <a16:creationId xmlns:a16="http://schemas.microsoft.com/office/drawing/2014/main" id="{F8936A4C-17C4-4519-83CC-9911377581AB}"/>
                </a:ext>
              </a:extLst>
            </p:cNvPr>
            <p:cNvSpPr/>
            <p:nvPr/>
          </p:nvSpPr>
          <p:spPr bwMode="auto">
            <a:xfrm>
              <a:off x="1763047" y="1455876"/>
              <a:ext cx="4930570"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74DC49A7-AE75-4ED0-98E8-6C8F4854E813}"/>
                </a:ext>
              </a:extLst>
            </p:cNvPr>
            <p:cNvSpPr/>
            <p:nvPr/>
          </p:nvSpPr>
          <p:spPr bwMode="auto">
            <a:xfrm>
              <a:off x="1837982" y="1486746"/>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9" name="Rectangle 8">
              <a:extLst>
                <a:ext uri="{FF2B5EF4-FFF2-40B4-BE49-F238E27FC236}">
                  <a16:creationId xmlns:a16="http://schemas.microsoft.com/office/drawing/2014/main" id="{589CA2CA-6999-425E-942F-25CA33583D7E}"/>
                </a:ext>
              </a:extLst>
            </p:cNvPr>
            <p:cNvSpPr/>
            <p:nvPr/>
          </p:nvSpPr>
          <p:spPr bwMode="auto">
            <a:xfrm>
              <a:off x="1842652" y="2393841"/>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2" name="Title 1">
            <a:extLst>
              <a:ext uri="{FF2B5EF4-FFF2-40B4-BE49-F238E27FC236}">
                <a16:creationId xmlns:a16="http://schemas.microsoft.com/office/drawing/2014/main" id="{184F1A66-EAD9-49D9-A014-4B0F68750870}"/>
              </a:ext>
            </a:extLst>
          </p:cNvPr>
          <p:cNvSpPr>
            <a:spLocks noGrp="1"/>
          </p:cNvSpPr>
          <p:nvPr>
            <p:ph type="title"/>
          </p:nvPr>
        </p:nvSpPr>
        <p:spPr>
          <a:xfrm>
            <a:off x="609600" y="274639"/>
            <a:ext cx="10972800" cy="1143000"/>
          </a:xfrm>
        </p:spPr>
        <p:txBody>
          <a:bodyPr/>
          <a:lstStyle/>
          <a:p>
            <a:r>
              <a:rPr lang="en-US" dirty="0"/>
              <a:t>Tagging Techniques</a:t>
            </a:r>
          </a:p>
        </p:txBody>
      </p:sp>
      <p:sp>
        <p:nvSpPr>
          <p:cNvPr id="5" name="Rectangle 4">
            <a:extLst>
              <a:ext uri="{FF2B5EF4-FFF2-40B4-BE49-F238E27FC236}">
                <a16:creationId xmlns:a16="http://schemas.microsoft.com/office/drawing/2014/main" id="{ED47414D-2557-400D-B8AB-A4FFFD5F970B}"/>
              </a:ext>
            </a:extLst>
          </p:cNvPr>
          <p:cNvSpPr/>
          <p:nvPr/>
        </p:nvSpPr>
        <p:spPr bwMode="auto">
          <a:xfrm>
            <a:off x="775453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7" name="Rectangle 6">
            <a:extLst>
              <a:ext uri="{FF2B5EF4-FFF2-40B4-BE49-F238E27FC236}">
                <a16:creationId xmlns:a16="http://schemas.microsoft.com/office/drawing/2014/main" id="{88D65B15-B0E0-4EC0-9821-18495583AF8F}"/>
              </a:ext>
            </a:extLst>
          </p:cNvPr>
          <p:cNvSpPr/>
          <p:nvPr/>
        </p:nvSpPr>
        <p:spPr bwMode="auto">
          <a:xfrm>
            <a:off x="6440926" y="1885721"/>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8" name="Rectangle 7">
            <a:extLst>
              <a:ext uri="{FF2B5EF4-FFF2-40B4-BE49-F238E27FC236}">
                <a16:creationId xmlns:a16="http://schemas.microsoft.com/office/drawing/2014/main" id="{684C4910-EEFC-4723-801B-AA7CAD4F68D8}"/>
              </a:ext>
            </a:extLst>
          </p:cNvPr>
          <p:cNvSpPr/>
          <p:nvPr/>
        </p:nvSpPr>
        <p:spPr bwMode="auto">
          <a:xfrm>
            <a:off x="6442584" y="218804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10" name="Rectangle 9">
            <a:extLst>
              <a:ext uri="{FF2B5EF4-FFF2-40B4-BE49-F238E27FC236}">
                <a16:creationId xmlns:a16="http://schemas.microsoft.com/office/drawing/2014/main" id="{495B4D30-0EC8-4937-8CA7-3B25B2F829FB}"/>
              </a:ext>
            </a:extLst>
          </p:cNvPr>
          <p:cNvSpPr/>
          <p:nvPr/>
        </p:nvSpPr>
        <p:spPr bwMode="auto">
          <a:xfrm>
            <a:off x="644822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11" name="Rectangle 10">
            <a:extLst>
              <a:ext uri="{FF2B5EF4-FFF2-40B4-BE49-F238E27FC236}">
                <a16:creationId xmlns:a16="http://schemas.microsoft.com/office/drawing/2014/main" id="{F9895457-E276-4D1C-99B7-EE756373011F}"/>
              </a:ext>
            </a:extLst>
          </p:cNvPr>
          <p:cNvSpPr/>
          <p:nvPr/>
        </p:nvSpPr>
        <p:spPr bwMode="auto">
          <a:xfrm>
            <a:off x="710138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12" name="Rectangle 11">
            <a:extLst>
              <a:ext uri="{FF2B5EF4-FFF2-40B4-BE49-F238E27FC236}">
                <a16:creationId xmlns:a16="http://schemas.microsoft.com/office/drawing/2014/main" id="{9F886CAE-4968-48E0-AB89-F6707339C53E}"/>
              </a:ext>
            </a:extLst>
          </p:cNvPr>
          <p:cNvSpPr/>
          <p:nvPr/>
        </p:nvSpPr>
        <p:spPr bwMode="auto">
          <a:xfrm>
            <a:off x="775453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13" name="Rectangle 12">
            <a:extLst>
              <a:ext uri="{FF2B5EF4-FFF2-40B4-BE49-F238E27FC236}">
                <a16:creationId xmlns:a16="http://schemas.microsoft.com/office/drawing/2014/main" id="{AC500449-42AA-46F8-A263-7A5782BA6A79}"/>
              </a:ext>
            </a:extLst>
          </p:cNvPr>
          <p:cNvSpPr/>
          <p:nvPr/>
        </p:nvSpPr>
        <p:spPr bwMode="auto">
          <a:xfrm>
            <a:off x="9060858"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14" name="Rectangle 13">
            <a:extLst>
              <a:ext uri="{FF2B5EF4-FFF2-40B4-BE49-F238E27FC236}">
                <a16:creationId xmlns:a16="http://schemas.microsoft.com/office/drawing/2014/main" id="{4920307E-5C83-45DD-B520-C83A8304CD72}"/>
              </a:ext>
            </a:extLst>
          </p:cNvPr>
          <p:cNvSpPr/>
          <p:nvPr/>
        </p:nvSpPr>
        <p:spPr bwMode="auto">
          <a:xfrm>
            <a:off x="840769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15" name="Rectangle 14">
            <a:extLst>
              <a:ext uri="{FF2B5EF4-FFF2-40B4-BE49-F238E27FC236}">
                <a16:creationId xmlns:a16="http://schemas.microsoft.com/office/drawing/2014/main" id="{710121FC-6693-4A0C-92FB-DA3863460D70}"/>
              </a:ext>
            </a:extLst>
          </p:cNvPr>
          <p:cNvSpPr/>
          <p:nvPr/>
        </p:nvSpPr>
        <p:spPr bwMode="auto">
          <a:xfrm>
            <a:off x="7096711"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16" name="Rectangle 15">
            <a:extLst>
              <a:ext uri="{FF2B5EF4-FFF2-40B4-BE49-F238E27FC236}">
                <a16:creationId xmlns:a16="http://schemas.microsoft.com/office/drawing/2014/main" id="{3BA38A66-A238-4D8C-9A34-397BAF86A9F8}"/>
              </a:ext>
            </a:extLst>
          </p:cNvPr>
          <p:cNvSpPr/>
          <p:nvPr/>
        </p:nvSpPr>
        <p:spPr bwMode="auto">
          <a:xfrm>
            <a:off x="9714017"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5wd1k</a:t>
            </a:r>
          </a:p>
        </p:txBody>
      </p:sp>
      <p:sp>
        <p:nvSpPr>
          <p:cNvPr id="17" name="Rectangle 16">
            <a:extLst>
              <a:ext uri="{FF2B5EF4-FFF2-40B4-BE49-F238E27FC236}">
                <a16:creationId xmlns:a16="http://schemas.microsoft.com/office/drawing/2014/main" id="{A07BC9B9-FA58-432A-A722-39A84BFF2365}"/>
              </a:ext>
            </a:extLst>
          </p:cNvPr>
          <p:cNvSpPr/>
          <p:nvPr/>
        </p:nvSpPr>
        <p:spPr bwMode="auto">
          <a:xfrm>
            <a:off x="905618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:2.1</a:t>
            </a:r>
          </a:p>
        </p:txBody>
      </p:sp>
      <p:sp>
        <p:nvSpPr>
          <p:cNvPr id="18" name="Rectangle 17">
            <a:extLst>
              <a:ext uri="{FF2B5EF4-FFF2-40B4-BE49-F238E27FC236}">
                <a16:creationId xmlns:a16="http://schemas.microsoft.com/office/drawing/2014/main" id="{F54152B3-8CB1-4638-9748-398CB1B79876}"/>
              </a:ext>
            </a:extLst>
          </p:cNvPr>
          <p:cNvSpPr/>
          <p:nvPr/>
        </p:nvSpPr>
        <p:spPr bwMode="auto">
          <a:xfrm>
            <a:off x="840769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sp>
        <p:nvSpPr>
          <p:cNvPr id="19" name="Rectangle 18">
            <a:extLst>
              <a:ext uri="{FF2B5EF4-FFF2-40B4-BE49-F238E27FC236}">
                <a16:creationId xmlns:a16="http://schemas.microsoft.com/office/drawing/2014/main" id="{E897A92B-2FCD-46EA-AA08-216863055FC2}"/>
              </a:ext>
            </a:extLst>
          </p:cNvPr>
          <p:cNvSpPr/>
          <p:nvPr/>
        </p:nvSpPr>
        <p:spPr bwMode="auto">
          <a:xfrm>
            <a:off x="8415201"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20" name="Rectangle 19">
            <a:extLst>
              <a:ext uri="{FF2B5EF4-FFF2-40B4-BE49-F238E27FC236}">
                <a16:creationId xmlns:a16="http://schemas.microsoft.com/office/drawing/2014/main" id="{613E4091-718A-4405-B6FA-38EE7BD85ED2}"/>
              </a:ext>
            </a:extLst>
          </p:cNvPr>
          <p:cNvSpPr/>
          <p:nvPr/>
        </p:nvSpPr>
        <p:spPr bwMode="auto">
          <a:xfrm>
            <a:off x="9714017"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:3.0</a:t>
            </a:r>
          </a:p>
        </p:txBody>
      </p:sp>
      <p:sp>
        <p:nvSpPr>
          <p:cNvPr id="21" name="Rectangle 20">
            <a:extLst>
              <a:ext uri="{FF2B5EF4-FFF2-40B4-BE49-F238E27FC236}">
                <a16:creationId xmlns:a16="http://schemas.microsoft.com/office/drawing/2014/main" id="{0F6B5F85-D393-466C-9854-216FB6C57483}"/>
              </a:ext>
            </a:extLst>
          </p:cNvPr>
          <p:cNvSpPr/>
          <p:nvPr/>
        </p:nvSpPr>
        <p:spPr bwMode="auto">
          <a:xfrm>
            <a:off x="9714017"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:3</a:t>
            </a:r>
          </a:p>
        </p:txBody>
      </p:sp>
      <p:sp>
        <p:nvSpPr>
          <p:cNvPr id="22" name="Rectangle 21">
            <a:extLst>
              <a:ext uri="{FF2B5EF4-FFF2-40B4-BE49-F238E27FC236}">
                <a16:creationId xmlns:a16="http://schemas.microsoft.com/office/drawing/2014/main" id="{A506E0BD-B958-4978-9ECC-318C568466E2}"/>
              </a:ext>
            </a:extLst>
          </p:cNvPr>
          <p:cNvSpPr/>
          <p:nvPr/>
        </p:nvSpPr>
        <p:spPr bwMode="auto">
          <a:xfrm>
            <a:off x="6440925" y="1582404"/>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58" name="Rectangle 57">
            <a:extLst>
              <a:ext uri="{FF2B5EF4-FFF2-40B4-BE49-F238E27FC236}">
                <a16:creationId xmlns:a16="http://schemas.microsoft.com/office/drawing/2014/main" id="{741C5259-2B41-43B8-B525-062422056E21}"/>
              </a:ext>
            </a:extLst>
          </p:cNvPr>
          <p:cNvSpPr/>
          <p:nvPr/>
        </p:nvSpPr>
        <p:spPr bwMode="auto">
          <a:xfrm>
            <a:off x="6440926" y="3330140"/>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59" name="Rectangle 58">
            <a:extLst>
              <a:ext uri="{FF2B5EF4-FFF2-40B4-BE49-F238E27FC236}">
                <a16:creationId xmlns:a16="http://schemas.microsoft.com/office/drawing/2014/main" id="{7F94DBB4-51DC-408F-92D1-DCBF5FB0662B}"/>
              </a:ext>
            </a:extLst>
          </p:cNvPr>
          <p:cNvSpPr/>
          <p:nvPr/>
        </p:nvSpPr>
        <p:spPr bwMode="auto">
          <a:xfrm>
            <a:off x="6442584" y="3632462"/>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61" name="Rectangle 60">
            <a:extLst>
              <a:ext uri="{FF2B5EF4-FFF2-40B4-BE49-F238E27FC236}">
                <a16:creationId xmlns:a16="http://schemas.microsoft.com/office/drawing/2014/main" id="{7CD98E6F-2727-44B4-AFA3-5B52E470F0B2}"/>
              </a:ext>
            </a:extLst>
          </p:cNvPr>
          <p:cNvSpPr/>
          <p:nvPr/>
        </p:nvSpPr>
        <p:spPr bwMode="auto">
          <a:xfrm>
            <a:off x="644822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62" name="Rectangle 61">
            <a:extLst>
              <a:ext uri="{FF2B5EF4-FFF2-40B4-BE49-F238E27FC236}">
                <a16:creationId xmlns:a16="http://schemas.microsoft.com/office/drawing/2014/main" id="{0A0C5F32-942D-4139-B34A-D7264DD2482A}"/>
              </a:ext>
            </a:extLst>
          </p:cNvPr>
          <p:cNvSpPr/>
          <p:nvPr/>
        </p:nvSpPr>
        <p:spPr bwMode="auto">
          <a:xfrm>
            <a:off x="710138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63" name="Rectangle 62">
            <a:extLst>
              <a:ext uri="{FF2B5EF4-FFF2-40B4-BE49-F238E27FC236}">
                <a16:creationId xmlns:a16="http://schemas.microsoft.com/office/drawing/2014/main" id="{4A83D435-EA27-4E52-A37A-6C2F6744D2B6}"/>
              </a:ext>
            </a:extLst>
          </p:cNvPr>
          <p:cNvSpPr/>
          <p:nvPr/>
        </p:nvSpPr>
        <p:spPr bwMode="auto">
          <a:xfrm>
            <a:off x="775453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64" name="Rectangle 63">
            <a:extLst>
              <a:ext uri="{FF2B5EF4-FFF2-40B4-BE49-F238E27FC236}">
                <a16:creationId xmlns:a16="http://schemas.microsoft.com/office/drawing/2014/main" id="{BC8E12EB-2070-428E-86DE-D0D88A6E0B5A}"/>
              </a:ext>
            </a:extLst>
          </p:cNvPr>
          <p:cNvSpPr/>
          <p:nvPr/>
        </p:nvSpPr>
        <p:spPr bwMode="auto">
          <a:xfrm>
            <a:off x="9060858"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65" name="Rectangle 64">
            <a:extLst>
              <a:ext uri="{FF2B5EF4-FFF2-40B4-BE49-F238E27FC236}">
                <a16:creationId xmlns:a16="http://schemas.microsoft.com/office/drawing/2014/main" id="{80988497-130B-48C9-AF57-59CC49B03110}"/>
              </a:ext>
            </a:extLst>
          </p:cNvPr>
          <p:cNvSpPr/>
          <p:nvPr/>
        </p:nvSpPr>
        <p:spPr bwMode="auto">
          <a:xfrm>
            <a:off x="840769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66" name="Rectangle 65">
            <a:extLst>
              <a:ext uri="{FF2B5EF4-FFF2-40B4-BE49-F238E27FC236}">
                <a16:creationId xmlns:a16="http://schemas.microsoft.com/office/drawing/2014/main" id="{518EC467-BB28-4BE5-80E6-69EAE31E283B}"/>
              </a:ext>
            </a:extLst>
          </p:cNvPr>
          <p:cNvSpPr/>
          <p:nvPr/>
        </p:nvSpPr>
        <p:spPr bwMode="auto">
          <a:xfrm>
            <a:off x="7096711"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67" name="Rectangle 66">
            <a:extLst>
              <a:ext uri="{FF2B5EF4-FFF2-40B4-BE49-F238E27FC236}">
                <a16:creationId xmlns:a16="http://schemas.microsoft.com/office/drawing/2014/main" id="{9FB2EE9B-6578-478A-8CD7-88BCBAC22E54}"/>
              </a:ext>
            </a:extLst>
          </p:cNvPr>
          <p:cNvSpPr/>
          <p:nvPr/>
        </p:nvSpPr>
        <p:spPr bwMode="auto">
          <a:xfrm>
            <a:off x="9714017"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68" name="Rectangle 67">
            <a:extLst>
              <a:ext uri="{FF2B5EF4-FFF2-40B4-BE49-F238E27FC236}">
                <a16:creationId xmlns:a16="http://schemas.microsoft.com/office/drawing/2014/main" id="{7F91FB6B-A802-4CFE-8D3D-2941EFAB7FAE}"/>
              </a:ext>
            </a:extLst>
          </p:cNvPr>
          <p:cNvSpPr/>
          <p:nvPr/>
        </p:nvSpPr>
        <p:spPr bwMode="auto">
          <a:xfrm>
            <a:off x="9056189"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69" name="Rectangle 68">
            <a:extLst>
              <a:ext uri="{FF2B5EF4-FFF2-40B4-BE49-F238E27FC236}">
                <a16:creationId xmlns:a16="http://schemas.microsoft.com/office/drawing/2014/main" id="{9159FB53-9EBB-4C94-825D-8BE9BA24F06B}"/>
              </a:ext>
            </a:extLst>
          </p:cNvPr>
          <p:cNvSpPr/>
          <p:nvPr/>
        </p:nvSpPr>
        <p:spPr bwMode="auto">
          <a:xfrm>
            <a:off x="9714017" y="3330140"/>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70" name="Rectangle 69">
            <a:extLst>
              <a:ext uri="{FF2B5EF4-FFF2-40B4-BE49-F238E27FC236}">
                <a16:creationId xmlns:a16="http://schemas.microsoft.com/office/drawing/2014/main" id="{21A7B8EA-3D15-4957-ABAA-071BF4ABA5C2}"/>
              </a:ext>
            </a:extLst>
          </p:cNvPr>
          <p:cNvSpPr/>
          <p:nvPr/>
        </p:nvSpPr>
        <p:spPr bwMode="auto">
          <a:xfrm>
            <a:off x="6440925" y="3026823"/>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71" name="Rectangle 70">
            <a:extLst>
              <a:ext uri="{FF2B5EF4-FFF2-40B4-BE49-F238E27FC236}">
                <a16:creationId xmlns:a16="http://schemas.microsoft.com/office/drawing/2014/main" id="{484DC5FF-8B26-4080-BE17-F9F3B3633E42}"/>
              </a:ext>
            </a:extLst>
          </p:cNvPr>
          <p:cNvSpPr/>
          <p:nvPr/>
        </p:nvSpPr>
        <p:spPr bwMode="auto">
          <a:xfrm>
            <a:off x="10367176"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72" name="Rectangle 71">
            <a:extLst>
              <a:ext uri="{FF2B5EF4-FFF2-40B4-BE49-F238E27FC236}">
                <a16:creationId xmlns:a16="http://schemas.microsoft.com/office/drawing/2014/main" id="{F257170B-1CC3-4D2E-B000-0C561093FDE9}"/>
              </a:ext>
            </a:extLst>
          </p:cNvPr>
          <p:cNvSpPr/>
          <p:nvPr/>
        </p:nvSpPr>
        <p:spPr bwMode="auto">
          <a:xfrm>
            <a:off x="9714017" y="362979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grpSp>
        <p:nvGrpSpPr>
          <p:cNvPr id="75" name="Group 74">
            <a:extLst>
              <a:ext uri="{FF2B5EF4-FFF2-40B4-BE49-F238E27FC236}">
                <a16:creationId xmlns:a16="http://schemas.microsoft.com/office/drawing/2014/main" id="{97131EBF-5974-409C-93B6-888E163C17F4}"/>
              </a:ext>
            </a:extLst>
          </p:cNvPr>
          <p:cNvGrpSpPr/>
          <p:nvPr/>
        </p:nvGrpSpPr>
        <p:grpSpPr>
          <a:xfrm>
            <a:off x="5470288" y="4669941"/>
            <a:ext cx="5556968" cy="663483"/>
            <a:chOff x="1773730" y="5026680"/>
            <a:chExt cx="5557756" cy="663577"/>
          </a:xfrm>
        </p:grpSpPr>
        <p:sp>
          <p:nvSpPr>
            <p:cNvPr id="76" name="Rectangle 75">
              <a:extLst>
                <a:ext uri="{FF2B5EF4-FFF2-40B4-BE49-F238E27FC236}">
                  <a16:creationId xmlns:a16="http://schemas.microsoft.com/office/drawing/2014/main" id="{07EA4689-4499-4D35-8D7D-41D366618CC2}"/>
                </a:ext>
              </a:extLst>
            </p:cNvPr>
            <p:cNvSpPr/>
            <p:nvPr/>
          </p:nvSpPr>
          <p:spPr bwMode="auto">
            <a:xfrm>
              <a:off x="1773730" y="5026680"/>
              <a:ext cx="5557756" cy="663577"/>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A83ADC43-A356-43B1-AFA4-15E22A0F211E}"/>
                </a:ext>
              </a:extLst>
            </p:cNvPr>
            <p:cNvSpPr/>
            <p:nvPr/>
          </p:nvSpPr>
          <p:spPr bwMode="auto">
            <a:xfrm>
              <a:off x="1848665" y="5073710"/>
              <a:ext cx="787963" cy="2515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78" name="Rectangle 77">
              <a:extLst>
                <a:ext uri="{FF2B5EF4-FFF2-40B4-BE49-F238E27FC236}">
                  <a16:creationId xmlns:a16="http://schemas.microsoft.com/office/drawing/2014/main" id="{A342D21C-71B7-49C3-96C7-00AA3C375C88}"/>
                </a:ext>
              </a:extLst>
            </p:cNvPr>
            <p:cNvSpPr/>
            <p:nvPr/>
          </p:nvSpPr>
          <p:spPr bwMode="auto">
            <a:xfrm>
              <a:off x="1853335" y="5377410"/>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79" name="Rectangle 78">
            <a:extLst>
              <a:ext uri="{FF2B5EF4-FFF2-40B4-BE49-F238E27FC236}">
                <a16:creationId xmlns:a16="http://schemas.microsoft.com/office/drawing/2014/main" id="{78664EF9-B149-424C-A4D5-A6C5B1B1D843}"/>
              </a:ext>
            </a:extLst>
          </p:cNvPr>
          <p:cNvSpPr/>
          <p:nvPr/>
        </p:nvSpPr>
        <p:spPr bwMode="auto">
          <a:xfrm>
            <a:off x="6453265" y="471696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:12204</a:t>
            </a:r>
          </a:p>
        </p:txBody>
      </p:sp>
      <p:sp>
        <p:nvSpPr>
          <p:cNvPr id="80" name="Rectangle 79">
            <a:extLst>
              <a:ext uri="{FF2B5EF4-FFF2-40B4-BE49-F238E27FC236}">
                <a16:creationId xmlns:a16="http://schemas.microsoft.com/office/drawing/2014/main" id="{94F99AE2-D9F6-4FC8-9B4F-3168E2412190}"/>
              </a:ext>
            </a:extLst>
          </p:cNvPr>
          <p:cNvSpPr/>
          <p:nvPr/>
        </p:nvSpPr>
        <p:spPr bwMode="auto">
          <a:xfrm>
            <a:off x="645890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81" name="Rectangle 80">
            <a:extLst>
              <a:ext uri="{FF2B5EF4-FFF2-40B4-BE49-F238E27FC236}">
                <a16:creationId xmlns:a16="http://schemas.microsoft.com/office/drawing/2014/main" id="{B9269FC5-7B65-421C-8518-E55C867F5667}"/>
              </a:ext>
            </a:extLst>
          </p:cNvPr>
          <p:cNvSpPr/>
          <p:nvPr/>
        </p:nvSpPr>
        <p:spPr bwMode="auto">
          <a:xfrm>
            <a:off x="709671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82" name="Rectangle 81">
            <a:extLst>
              <a:ext uri="{FF2B5EF4-FFF2-40B4-BE49-F238E27FC236}">
                <a16:creationId xmlns:a16="http://schemas.microsoft.com/office/drawing/2014/main" id="{65D21C8D-57E1-4F69-A922-30F48E9B05BE}"/>
              </a:ext>
            </a:extLst>
          </p:cNvPr>
          <p:cNvSpPr/>
          <p:nvPr/>
        </p:nvSpPr>
        <p:spPr bwMode="auto">
          <a:xfrm>
            <a:off x="776522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83" name="Rectangle 82">
            <a:extLst>
              <a:ext uri="{FF2B5EF4-FFF2-40B4-BE49-F238E27FC236}">
                <a16:creationId xmlns:a16="http://schemas.microsoft.com/office/drawing/2014/main" id="{B3A1327C-1013-4A0F-B9C2-F51EDDC398FB}"/>
              </a:ext>
            </a:extLst>
          </p:cNvPr>
          <p:cNvSpPr/>
          <p:nvPr/>
        </p:nvSpPr>
        <p:spPr bwMode="auto">
          <a:xfrm>
            <a:off x="9071539"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84" name="Rectangle 83">
            <a:extLst>
              <a:ext uri="{FF2B5EF4-FFF2-40B4-BE49-F238E27FC236}">
                <a16:creationId xmlns:a16="http://schemas.microsoft.com/office/drawing/2014/main" id="{96134F77-0B31-4F15-9DC3-386379A9FC87}"/>
              </a:ext>
            </a:extLst>
          </p:cNvPr>
          <p:cNvSpPr/>
          <p:nvPr/>
        </p:nvSpPr>
        <p:spPr bwMode="auto">
          <a:xfrm>
            <a:off x="841838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85" name="Rectangle 84">
            <a:extLst>
              <a:ext uri="{FF2B5EF4-FFF2-40B4-BE49-F238E27FC236}">
                <a16:creationId xmlns:a16="http://schemas.microsoft.com/office/drawing/2014/main" id="{C3CC654C-2DF0-49D2-B9F1-59B01DE39688}"/>
              </a:ext>
            </a:extLst>
          </p:cNvPr>
          <p:cNvSpPr/>
          <p:nvPr/>
        </p:nvSpPr>
        <p:spPr bwMode="auto">
          <a:xfrm>
            <a:off x="7092041"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:12328</a:t>
            </a:r>
          </a:p>
        </p:txBody>
      </p:sp>
      <p:sp>
        <p:nvSpPr>
          <p:cNvPr id="86" name="Rectangle 85">
            <a:extLst>
              <a:ext uri="{FF2B5EF4-FFF2-40B4-BE49-F238E27FC236}">
                <a16:creationId xmlns:a16="http://schemas.microsoft.com/office/drawing/2014/main" id="{B555F067-C328-4DE9-8A43-FFE13E33AB51}"/>
              </a:ext>
            </a:extLst>
          </p:cNvPr>
          <p:cNvSpPr/>
          <p:nvPr/>
        </p:nvSpPr>
        <p:spPr bwMode="auto">
          <a:xfrm>
            <a:off x="972469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87" name="Rectangle 86">
            <a:extLst>
              <a:ext uri="{FF2B5EF4-FFF2-40B4-BE49-F238E27FC236}">
                <a16:creationId xmlns:a16="http://schemas.microsoft.com/office/drawing/2014/main" id="{73CA7A5C-7335-449F-AF45-876F9A39390D}"/>
              </a:ext>
            </a:extLst>
          </p:cNvPr>
          <p:cNvSpPr/>
          <p:nvPr/>
        </p:nvSpPr>
        <p:spPr bwMode="auto">
          <a:xfrm>
            <a:off x="9066870"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:35091</a:t>
            </a:r>
          </a:p>
        </p:txBody>
      </p:sp>
      <p:sp>
        <p:nvSpPr>
          <p:cNvPr id="89" name="Rectangle 88">
            <a:extLst>
              <a:ext uri="{FF2B5EF4-FFF2-40B4-BE49-F238E27FC236}">
                <a16:creationId xmlns:a16="http://schemas.microsoft.com/office/drawing/2014/main" id="{F96AC813-C676-4F7B-AD67-23148D01E3C1}"/>
              </a:ext>
            </a:extLst>
          </p:cNvPr>
          <p:cNvSpPr/>
          <p:nvPr/>
        </p:nvSpPr>
        <p:spPr bwMode="auto">
          <a:xfrm>
            <a:off x="1037785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90" name="Rectangle 89">
            <a:extLst>
              <a:ext uri="{FF2B5EF4-FFF2-40B4-BE49-F238E27FC236}">
                <a16:creationId xmlns:a16="http://schemas.microsoft.com/office/drawing/2014/main" id="{CFD73BE0-DBBD-402D-9114-4C956971655E}"/>
              </a:ext>
            </a:extLst>
          </p:cNvPr>
          <p:cNvSpPr/>
          <p:nvPr/>
        </p:nvSpPr>
        <p:spPr bwMode="auto">
          <a:xfrm>
            <a:off x="9724698"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:4201</a:t>
            </a:r>
          </a:p>
        </p:txBody>
      </p:sp>
      <p:sp>
        <p:nvSpPr>
          <p:cNvPr id="91" name="Rectangle 90">
            <a:extLst>
              <a:ext uri="{FF2B5EF4-FFF2-40B4-BE49-F238E27FC236}">
                <a16:creationId xmlns:a16="http://schemas.microsoft.com/office/drawing/2014/main" id="{908B06E6-0F7A-41E5-A265-FE0BBF783333}"/>
              </a:ext>
            </a:extLst>
          </p:cNvPr>
          <p:cNvSpPr/>
          <p:nvPr/>
        </p:nvSpPr>
        <p:spPr bwMode="auto">
          <a:xfrm>
            <a:off x="776431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:12401</a:t>
            </a:r>
          </a:p>
        </p:txBody>
      </p:sp>
      <p:sp>
        <p:nvSpPr>
          <p:cNvPr id="92" name="Rectangle 91">
            <a:extLst>
              <a:ext uri="{FF2B5EF4-FFF2-40B4-BE49-F238E27FC236}">
                <a16:creationId xmlns:a16="http://schemas.microsoft.com/office/drawing/2014/main" id="{05594183-60B0-4040-9D98-42F5D4B1DC45}"/>
              </a:ext>
            </a:extLst>
          </p:cNvPr>
          <p:cNvSpPr/>
          <p:nvPr/>
        </p:nvSpPr>
        <p:spPr bwMode="auto">
          <a:xfrm>
            <a:off x="842214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:33810</a:t>
            </a:r>
          </a:p>
        </p:txBody>
      </p:sp>
      <p:sp>
        <p:nvSpPr>
          <p:cNvPr id="93" name="Rectangle 92">
            <a:extLst>
              <a:ext uri="{FF2B5EF4-FFF2-40B4-BE49-F238E27FC236}">
                <a16:creationId xmlns:a16="http://schemas.microsoft.com/office/drawing/2014/main" id="{90AED842-FC89-41D4-A430-0FBEF6E0EA38}"/>
              </a:ext>
            </a:extLst>
          </p:cNvPr>
          <p:cNvSpPr/>
          <p:nvPr/>
        </p:nvSpPr>
        <p:spPr bwMode="auto">
          <a:xfrm>
            <a:off x="10382537"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:50201</a:t>
            </a:r>
          </a:p>
        </p:txBody>
      </p:sp>
      <p:sp>
        <p:nvSpPr>
          <p:cNvPr id="3" name="TextBox 2">
            <a:extLst>
              <a:ext uri="{FF2B5EF4-FFF2-40B4-BE49-F238E27FC236}">
                <a16:creationId xmlns:a16="http://schemas.microsoft.com/office/drawing/2014/main" id="{1FC63442-8403-4D04-82C8-CB4FE69876C8}"/>
              </a:ext>
            </a:extLst>
          </p:cNvPr>
          <p:cNvSpPr txBox="1"/>
          <p:nvPr/>
        </p:nvSpPr>
        <p:spPr>
          <a:xfrm>
            <a:off x="2058940" y="1554375"/>
            <a:ext cx="3376565"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Stable Tags</a:t>
            </a:r>
          </a:p>
        </p:txBody>
      </p:sp>
      <p:sp>
        <p:nvSpPr>
          <p:cNvPr id="73" name="TextBox 72">
            <a:extLst>
              <a:ext uri="{FF2B5EF4-FFF2-40B4-BE49-F238E27FC236}">
                <a16:creationId xmlns:a16="http://schemas.microsoft.com/office/drawing/2014/main" id="{4A824CA4-0B68-409E-9B57-C099DDC78FF0}"/>
              </a:ext>
            </a:extLst>
          </p:cNvPr>
          <p:cNvSpPr txBox="1"/>
          <p:nvPr/>
        </p:nvSpPr>
        <p:spPr>
          <a:xfrm>
            <a:off x="2058940" y="2996953"/>
            <a:ext cx="3376565" cy="960222"/>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Serviced</a:t>
            </a:r>
            <a:br>
              <a:rPr lang="en-US" sz="2400" b="1" dirty="0">
                <a:gradFill>
                  <a:gsLst>
                    <a:gs pos="2917">
                      <a:schemeClr val="tx1"/>
                    </a:gs>
                    <a:gs pos="30000">
                      <a:schemeClr val="tx1"/>
                    </a:gs>
                  </a:gsLst>
                  <a:lin ang="5400000" scaled="0"/>
                </a:gradFill>
              </a:rPr>
            </a:br>
            <a:r>
              <a:rPr lang="en-US" sz="2400" b="1" dirty="0">
                <a:gradFill>
                  <a:gsLst>
                    <a:gs pos="2917">
                      <a:schemeClr val="tx1"/>
                    </a:gs>
                    <a:gs pos="30000">
                      <a:schemeClr val="tx1"/>
                    </a:gs>
                  </a:gsLst>
                  <a:lin ang="5400000" scaled="0"/>
                </a:gradFill>
              </a:rPr>
              <a:t>Stable Tags</a:t>
            </a:r>
          </a:p>
        </p:txBody>
      </p:sp>
      <p:sp>
        <p:nvSpPr>
          <p:cNvPr id="74" name="TextBox 73">
            <a:extLst>
              <a:ext uri="{FF2B5EF4-FFF2-40B4-BE49-F238E27FC236}">
                <a16:creationId xmlns:a16="http://schemas.microsoft.com/office/drawing/2014/main" id="{87ED448D-FE4D-4215-9424-4720FFE1D154}"/>
              </a:ext>
            </a:extLst>
          </p:cNvPr>
          <p:cNvSpPr txBox="1"/>
          <p:nvPr/>
        </p:nvSpPr>
        <p:spPr>
          <a:xfrm>
            <a:off x="1420816" y="4669939"/>
            <a:ext cx="4014690"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Unique Tagging</a:t>
            </a:r>
          </a:p>
        </p:txBody>
      </p:sp>
      <p:sp>
        <p:nvSpPr>
          <p:cNvPr id="26" name="Rectangle 25">
            <a:extLst>
              <a:ext uri="{FF2B5EF4-FFF2-40B4-BE49-F238E27FC236}">
                <a16:creationId xmlns:a16="http://schemas.microsoft.com/office/drawing/2014/main" id="{E6D1D33E-7E29-4A21-BE7F-BBFD51FA4214}"/>
              </a:ext>
            </a:extLst>
          </p:cNvPr>
          <p:cNvSpPr/>
          <p:nvPr/>
        </p:nvSpPr>
        <p:spPr>
          <a:xfrm>
            <a:off x="335360" y="5544234"/>
            <a:ext cx="2707757" cy="400110"/>
          </a:xfrm>
          <a:prstGeom prst="rect">
            <a:avLst/>
          </a:prstGeom>
        </p:spPr>
        <p:txBody>
          <a:bodyPr wrap="square">
            <a:spAutoFit/>
          </a:bodyPr>
          <a:lstStyle/>
          <a:p>
            <a:r>
              <a:rPr lang="en-US" sz="2000" b="1" dirty="0"/>
              <a:t>Image Digest:</a:t>
            </a:r>
          </a:p>
        </p:txBody>
      </p:sp>
      <p:sp>
        <p:nvSpPr>
          <p:cNvPr id="88" name="Rectangle 87">
            <a:extLst>
              <a:ext uri="{FF2B5EF4-FFF2-40B4-BE49-F238E27FC236}">
                <a16:creationId xmlns:a16="http://schemas.microsoft.com/office/drawing/2014/main" id="{0A1FC01C-5E74-4702-B97E-22F77B9C2A40}"/>
              </a:ext>
            </a:extLst>
          </p:cNvPr>
          <p:cNvSpPr/>
          <p:nvPr/>
        </p:nvSpPr>
        <p:spPr>
          <a:xfrm>
            <a:off x="1280041" y="5965568"/>
            <a:ext cx="9631918" cy="400110"/>
          </a:xfrm>
          <a:prstGeom prst="rect">
            <a:avLst/>
          </a:prstGeom>
        </p:spPr>
        <p:txBody>
          <a:bodyPr wrap="square">
            <a:spAutoFit/>
          </a:bodyPr>
          <a:lstStyle/>
          <a:p>
            <a:r>
              <a:rPr lang="en-US" sz="2000" dirty="0"/>
              <a:t>sha256:f875142531ccd91fbe8901c549fb453fee578f9a750b84d54e91f42fb95355b5</a:t>
            </a:r>
          </a:p>
        </p:txBody>
      </p:sp>
    </p:spTree>
    <p:extLst>
      <p:ext uri="{BB962C8B-B14F-4D97-AF65-F5344CB8AC3E}">
        <p14:creationId xmlns:p14="http://schemas.microsoft.com/office/powerpoint/2010/main" val="215689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2"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grpId="5"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right)">
                                      <p:cBhvr>
                                        <p:cTn id="20" dur="500"/>
                                        <p:tgtEl>
                                          <p:spTgt spid="2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500"/>
                            </p:stCondLst>
                            <p:childTnLst>
                              <p:par>
                                <p:cTn id="40" presetID="42" presetClass="path" presetSubtype="0" accel="50000" decel="50000" fill="hold" grpId="0" nodeType="afterEffect">
                                  <p:stCondLst>
                                    <p:cond delay="0"/>
                                  </p:stCondLst>
                                  <p:childTnLst>
                                    <p:animMotion origin="layout" path="M -4.375E-6 4.44444E-6 L 0.0543 0.00023 " pathEditMode="relative" rAng="0" ptsTypes="AA">
                                      <p:cBhvr>
                                        <p:cTn id="41" dur="2000" fill="hold"/>
                                        <p:tgtEl>
                                          <p:spTgt spid="7"/>
                                        </p:tgtEl>
                                        <p:attrNameLst>
                                          <p:attrName>ppt_x</p:attrName>
                                          <p:attrName>ppt_y</p:attrName>
                                        </p:attrNameLst>
                                      </p:cBhvr>
                                      <p:rCtr x="2708" y="0"/>
                                    </p:animMotion>
                                  </p:childTnLst>
                                </p:cTn>
                              </p:par>
                              <p:par>
                                <p:cTn id="42" presetID="42" presetClass="path" presetSubtype="0" accel="50000" decel="50000" fill="hold" grpId="0" nodeType="withEffect">
                                  <p:stCondLst>
                                    <p:cond delay="0"/>
                                  </p:stCondLst>
                                  <p:childTnLst>
                                    <p:animMotion origin="layout" path="M -4.375E-6 -2.59259E-6 L 0.05456 -2.59259E-6 " pathEditMode="relative" rAng="0" ptsTypes="AA">
                                      <p:cBhvr>
                                        <p:cTn id="43" dur="2000" fill="hold"/>
                                        <p:tgtEl>
                                          <p:spTgt spid="22"/>
                                        </p:tgtEl>
                                        <p:attrNameLst>
                                          <p:attrName>ppt_x</p:attrName>
                                          <p:attrName>ppt_y</p:attrName>
                                        </p:attrNameLst>
                                      </p:cBhvr>
                                      <p:rCtr x="2721" y="0"/>
                                    </p:animMotion>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p:tgtEl>
                                          <p:spTgt spid="5"/>
                                        </p:tgtEl>
                                        <p:attrNameLst>
                                          <p:attrName>ppt_x</p:attrName>
                                        </p:attrNameLst>
                                      </p:cBhvr>
                                      <p:tavLst>
                                        <p:tav tm="0">
                                          <p:val>
                                            <p:strVal val="#ppt_x-#ppt_w*1.125000"/>
                                          </p:val>
                                        </p:tav>
                                        <p:tav tm="100000">
                                          <p:val>
                                            <p:strVal val="#ppt_x"/>
                                          </p:val>
                                        </p:tav>
                                      </p:tavLst>
                                    </p:anim>
                                    <p:animEffect transition="in" filter="wipe(right)">
                                      <p:cBhvr>
                                        <p:cTn id="49" dur="500"/>
                                        <p:tgtEl>
                                          <p:spTgt spid="5"/>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00"/>
                            </p:stCondLst>
                            <p:childTnLst>
                              <p:par>
                                <p:cTn id="55" presetID="42" presetClass="path" presetSubtype="0" accel="50000" decel="50000" fill="hold" grpId="1" nodeType="afterEffect">
                                  <p:stCondLst>
                                    <p:cond delay="0"/>
                                  </p:stCondLst>
                                  <p:childTnLst>
                                    <p:animMotion origin="layout" path="M 0.05456 -0.00023 L 0.10782 0.00093 " pathEditMode="relative" rAng="0" ptsTypes="AA">
                                      <p:cBhvr>
                                        <p:cTn id="56" dur="2000" fill="hold"/>
                                        <p:tgtEl>
                                          <p:spTgt spid="22"/>
                                        </p:tgtEl>
                                        <p:attrNameLst>
                                          <p:attrName>ppt_x</p:attrName>
                                          <p:attrName>ppt_y</p:attrName>
                                        </p:attrNameLst>
                                      </p:cBhvr>
                                      <p:rCtr x="2656" y="46"/>
                                    </p:animMotion>
                                  </p:childTnLst>
                                </p:cTn>
                              </p:par>
                              <p:par>
                                <p:cTn id="57" presetID="42" presetClass="path" presetSubtype="0" accel="50000" decel="50000" fill="hold" grpId="1" nodeType="withEffect">
                                  <p:stCondLst>
                                    <p:cond delay="0"/>
                                  </p:stCondLst>
                                  <p:childTnLst>
                                    <p:animMotion origin="layout" path="M 0.0543 0.00023 L 0.10782 -0.00024 " pathEditMode="relative" rAng="0" ptsTypes="AA">
                                      <p:cBhvr>
                                        <p:cTn id="58" dur="2000" fill="hold"/>
                                        <p:tgtEl>
                                          <p:spTgt spid="7"/>
                                        </p:tgtEl>
                                        <p:attrNameLst>
                                          <p:attrName>ppt_x</p:attrName>
                                          <p:attrName>ppt_y</p:attrName>
                                        </p:attrNameLst>
                                      </p:cBhvr>
                                      <p:rCtr x="2669" y="-23"/>
                                    </p:animMotion>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ppt_x</p:attrName>
                                        </p:attrNameLst>
                                      </p:cBhvr>
                                      <p:tavLst>
                                        <p:tav tm="0">
                                          <p:val>
                                            <p:strVal val="#ppt_x-#ppt_w*1.125000"/>
                                          </p:val>
                                        </p:tav>
                                        <p:tav tm="100000">
                                          <p:val>
                                            <p:strVal val="#ppt_x"/>
                                          </p:val>
                                        </p:tav>
                                      </p:tavLst>
                                    </p:anim>
                                    <p:animEffect transition="in" filter="wipe(right)">
                                      <p:cBhvr>
                                        <p:cTn id="64" dur="500"/>
                                        <p:tgtEl>
                                          <p:spTgt spid="19"/>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p:tgtEl>
                                          <p:spTgt spid="18"/>
                                        </p:tgtEl>
                                        <p:attrNameLst>
                                          <p:attrName>ppt_x</p:attrName>
                                        </p:attrNameLst>
                                      </p:cBhvr>
                                      <p:tavLst>
                                        <p:tav tm="0">
                                          <p:val>
                                            <p:strVal val="#ppt_x-#ppt_w*1.125000"/>
                                          </p:val>
                                        </p:tav>
                                        <p:tav tm="100000">
                                          <p:val>
                                            <p:strVal val="#ppt_x"/>
                                          </p:val>
                                        </p:tav>
                                      </p:tavLst>
                                    </p:anim>
                                    <p:animEffect transition="in" filter="wipe(right)">
                                      <p:cBhvr>
                                        <p:cTn id="68" dur="500"/>
                                        <p:tgtEl>
                                          <p:spTgt spid="18"/>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p:tgtEl>
                                          <p:spTgt spid="14"/>
                                        </p:tgtEl>
                                        <p:attrNameLst>
                                          <p:attrName>ppt_x</p:attrName>
                                        </p:attrNameLst>
                                      </p:cBhvr>
                                      <p:tavLst>
                                        <p:tav tm="0">
                                          <p:val>
                                            <p:strVal val="#ppt_x-#ppt_w*1.125000"/>
                                          </p:val>
                                        </p:tav>
                                        <p:tav tm="100000">
                                          <p:val>
                                            <p:strVal val="#ppt_x"/>
                                          </p:val>
                                        </p:tav>
                                      </p:tavLst>
                                    </p:anim>
                                    <p:animEffect transition="in" filter="wipe(right)">
                                      <p:cBhvr>
                                        <p:cTn id="72" dur="500"/>
                                        <p:tgtEl>
                                          <p:spTgt spid="14"/>
                                        </p:tgtEl>
                                      </p:cBhvr>
                                    </p:animEffect>
                                  </p:childTnLst>
                                </p:cTn>
                              </p:par>
                            </p:childTnLst>
                          </p:cTn>
                        </p:par>
                        <p:par>
                          <p:cTn id="73" fill="hold">
                            <p:stCondLst>
                              <p:cond delay="500"/>
                            </p:stCondLst>
                            <p:childTnLst>
                              <p:par>
                                <p:cTn id="74" presetID="42" presetClass="path" presetSubtype="0" accel="50000" decel="50000" fill="hold" grpId="2" nodeType="afterEffect">
                                  <p:stCondLst>
                                    <p:cond delay="0"/>
                                  </p:stCondLst>
                                  <p:childTnLst>
                                    <p:animMotion origin="layout" path="M 0.10782 0.00093 L 0.16055 -2.59259E-6 " pathEditMode="relative" rAng="0" ptsTypes="AA">
                                      <p:cBhvr>
                                        <p:cTn id="75" dur="2000" fill="hold"/>
                                        <p:tgtEl>
                                          <p:spTgt spid="22"/>
                                        </p:tgtEl>
                                        <p:attrNameLst>
                                          <p:attrName>ppt_x</p:attrName>
                                          <p:attrName>ppt_y</p:attrName>
                                        </p:attrNameLst>
                                      </p:cBhvr>
                                      <p:rCtr x="2630" y="-46"/>
                                    </p:animMotion>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ppt_x</p:attrName>
                                        </p:attrNameLst>
                                      </p:cBhvr>
                                      <p:tavLst>
                                        <p:tav tm="0">
                                          <p:val>
                                            <p:strVal val="#ppt_x-#ppt_w*1.125000"/>
                                          </p:val>
                                        </p:tav>
                                        <p:tav tm="100000">
                                          <p:val>
                                            <p:strVal val="#ppt_x"/>
                                          </p:val>
                                        </p:tav>
                                      </p:tavLst>
                                    </p:anim>
                                    <p:animEffect transition="in" filter="wipe(right)">
                                      <p:cBhvr>
                                        <p:cTn id="81" dur="500"/>
                                        <p:tgtEl>
                                          <p:spTgt spid="17"/>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p:tgtEl>
                                          <p:spTgt spid="13"/>
                                        </p:tgtEl>
                                        <p:attrNameLst>
                                          <p:attrName>ppt_x</p:attrName>
                                        </p:attrNameLst>
                                      </p:cBhvr>
                                      <p:tavLst>
                                        <p:tav tm="0">
                                          <p:val>
                                            <p:strVal val="#ppt_x-#ppt_w*1.125000"/>
                                          </p:val>
                                        </p:tav>
                                        <p:tav tm="100000">
                                          <p:val>
                                            <p:strVal val="#ppt_x"/>
                                          </p:val>
                                        </p:tav>
                                      </p:tavLst>
                                    </p:anim>
                                    <p:animEffect transition="in" filter="wipe(right)">
                                      <p:cBhvr>
                                        <p:cTn id="85" dur="500"/>
                                        <p:tgtEl>
                                          <p:spTgt spid="13"/>
                                        </p:tgtEl>
                                      </p:cBhvr>
                                    </p:animEffect>
                                  </p:childTnLst>
                                </p:cTn>
                              </p:par>
                            </p:childTnLst>
                          </p:cTn>
                        </p:par>
                        <p:par>
                          <p:cTn id="86" fill="hold">
                            <p:stCondLst>
                              <p:cond delay="500"/>
                            </p:stCondLst>
                            <p:childTnLst>
                              <p:par>
                                <p:cTn id="87" presetID="42" presetClass="path" presetSubtype="0" accel="50000" decel="50000" fill="hold" grpId="1" nodeType="afterEffect">
                                  <p:stCondLst>
                                    <p:cond delay="0"/>
                                  </p:stCondLst>
                                  <p:childTnLst>
                                    <p:animMotion origin="layout" path="M -3.54167E-6 4.44444E-6 L 0.053 0.00023 " pathEditMode="relative" rAng="0" ptsTypes="AA">
                                      <p:cBhvr>
                                        <p:cTn id="88" dur="2000" fill="hold"/>
                                        <p:tgtEl>
                                          <p:spTgt spid="19"/>
                                        </p:tgtEl>
                                        <p:attrNameLst>
                                          <p:attrName>ppt_x</p:attrName>
                                          <p:attrName>ppt_y</p:attrName>
                                        </p:attrNameLst>
                                      </p:cBhvr>
                                      <p:rCtr x="2643" y="0"/>
                                    </p:animMotion>
                                  </p:childTnLst>
                                </p:cTn>
                              </p:par>
                              <p:par>
                                <p:cTn id="89" presetID="42" presetClass="path" presetSubtype="0" accel="50000" decel="50000" fill="hold" grpId="3" nodeType="withEffect">
                                  <p:stCondLst>
                                    <p:cond delay="0"/>
                                  </p:stCondLst>
                                  <p:childTnLst>
                                    <p:animMotion origin="layout" path="M 0.16055 -2.59259E-6 L 0.21472 -2.59259E-6 " pathEditMode="relative" rAng="0" ptsTypes="AA">
                                      <p:cBhvr>
                                        <p:cTn id="90" dur="2000" fill="hold"/>
                                        <p:tgtEl>
                                          <p:spTgt spid="22"/>
                                        </p:tgtEl>
                                        <p:attrNameLst>
                                          <p:attrName>ppt_x</p:attrName>
                                          <p:attrName>ppt_y</p:attrName>
                                        </p:attrNameLst>
                                      </p:cBhvr>
                                      <p:rCtr x="2708" y="0"/>
                                    </p:animMotion>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p:tgtEl>
                                          <p:spTgt spid="20"/>
                                        </p:tgtEl>
                                        <p:attrNameLst>
                                          <p:attrName>ppt_x</p:attrName>
                                        </p:attrNameLst>
                                      </p:cBhvr>
                                      <p:tavLst>
                                        <p:tav tm="0">
                                          <p:val>
                                            <p:strVal val="#ppt_x-#ppt_w*1.125000"/>
                                          </p:val>
                                        </p:tav>
                                        <p:tav tm="100000">
                                          <p:val>
                                            <p:strVal val="#ppt_x"/>
                                          </p:val>
                                        </p:tav>
                                      </p:tavLst>
                                    </p:anim>
                                    <p:animEffect transition="in" filter="wipe(right)">
                                      <p:cBhvr>
                                        <p:cTn id="96" dur="500"/>
                                        <p:tgtEl>
                                          <p:spTgt spid="20"/>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additive="base">
                                        <p:cTn id="99" dur="500"/>
                                        <p:tgtEl>
                                          <p:spTgt spid="16"/>
                                        </p:tgtEl>
                                        <p:attrNameLst>
                                          <p:attrName>ppt_x</p:attrName>
                                        </p:attrNameLst>
                                      </p:cBhvr>
                                      <p:tavLst>
                                        <p:tav tm="0">
                                          <p:val>
                                            <p:strVal val="#ppt_x-#ppt_w*1.125000"/>
                                          </p:val>
                                        </p:tav>
                                        <p:tav tm="100000">
                                          <p:val>
                                            <p:strVal val="#ppt_x"/>
                                          </p:val>
                                        </p:tav>
                                      </p:tavLst>
                                    </p:anim>
                                    <p:animEffect transition="in" filter="wipe(right)">
                                      <p:cBhvr>
                                        <p:cTn id="100" dur="500"/>
                                        <p:tgtEl>
                                          <p:spTgt spid="16"/>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p:tgtEl>
                                          <p:spTgt spid="21"/>
                                        </p:tgtEl>
                                        <p:attrNameLst>
                                          <p:attrName>ppt_x</p:attrName>
                                        </p:attrNameLst>
                                      </p:cBhvr>
                                      <p:tavLst>
                                        <p:tav tm="0">
                                          <p:val>
                                            <p:strVal val="#ppt_x-#ppt_w*1.125000"/>
                                          </p:val>
                                        </p:tav>
                                        <p:tav tm="100000">
                                          <p:val>
                                            <p:strVal val="#ppt_x"/>
                                          </p:val>
                                        </p:tav>
                                      </p:tavLst>
                                    </p:anim>
                                    <p:animEffect transition="in" filter="wipe(right)">
                                      <p:cBhvr>
                                        <p:cTn id="104" dur="500"/>
                                        <p:tgtEl>
                                          <p:spTgt spid="21"/>
                                        </p:tgtEl>
                                      </p:cBhvr>
                                    </p:animEffect>
                                  </p:childTnLst>
                                </p:cTn>
                              </p:par>
                            </p:childTnLst>
                          </p:cTn>
                        </p:par>
                        <p:par>
                          <p:cTn id="105" fill="hold">
                            <p:stCondLst>
                              <p:cond delay="500"/>
                            </p:stCondLst>
                            <p:childTnLst>
                              <p:par>
                                <p:cTn id="106" presetID="42" presetClass="path" presetSubtype="0" accel="50000" decel="50000" fill="hold" grpId="4" nodeType="afterEffect">
                                  <p:stCondLst>
                                    <p:cond delay="0"/>
                                  </p:stCondLst>
                                  <p:childTnLst>
                                    <p:animMotion origin="layout" path="M 0.21472 -2.59259E-6 L 0.26888 0.00023 " pathEditMode="relative" rAng="0" ptsTypes="AA">
                                      <p:cBhvr>
                                        <p:cTn id="107" dur="2000" fill="hold"/>
                                        <p:tgtEl>
                                          <p:spTgt spid="22"/>
                                        </p:tgtEl>
                                        <p:attrNameLst>
                                          <p:attrName>ppt_x</p:attrName>
                                          <p:attrName>ppt_y</p:attrName>
                                        </p:attrNameLst>
                                      </p:cBhvr>
                                      <p:rCtr x="2708"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500"/>
                            </p:stCondLst>
                            <p:childTnLst>
                              <p:par>
                                <p:cTn id="117" presetID="12" presetClass="entr" presetSubtype="8"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500"/>
                                        <p:tgtEl>
                                          <p:spTgt spid="61"/>
                                        </p:tgtEl>
                                        <p:attrNameLst>
                                          <p:attrName>ppt_x</p:attrName>
                                        </p:attrNameLst>
                                      </p:cBhvr>
                                      <p:tavLst>
                                        <p:tav tm="0">
                                          <p:val>
                                            <p:strVal val="#ppt_x-#ppt_w*1.125000"/>
                                          </p:val>
                                        </p:tav>
                                        <p:tav tm="100000">
                                          <p:val>
                                            <p:strVal val="#ppt_x"/>
                                          </p:val>
                                        </p:tav>
                                      </p:tavLst>
                                    </p:anim>
                                    <p:animEffect transition="in" filter="wipe(right)">
                                      <p:cBhvr>
                                        <p:cTn id="120" dur="500"/>
                                        <p:tgtEl>
                                          <p:spTgt spid="61"/>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 calcmode="lin" valueType="num">
                                      <p:cBhvr additive="base">
                                        <p:cTn id="123" dur="500"/>
                                        <p:tgtEl>
                                          <p:spTgt spid="59"/>
                                        </p:tgtEl>
                                        <p:attrNameLst>
                                          <p:attrName>ppt_x</p:attrName>
                                        </p:attrNameLst>
                                      </p:cBhvr>
                                      <p:tavLst>
                                        <p:tav tm="0">
                                          <p:val>
                                            <p:strVal val="#ppt_x-#ppt_w*1.125000"/>
                                          </p:val>
                                        </p:tav>
                                        <p:tav tm="100000">
                                          <p:val>
                                            <p:strVal val="#ppt_x"/>
                                          </p:val>
                                        </p:tav>
                                      </p:tavLst>
                                    </p:anim>
                                    <p:animEffect transition="in" filter="wipe(right)">
                                      <p:cBhvr>
                                        <p:cTn id="124" dur="500"/>
                                        <p:tgtEl>
                                          <p:spTgt spid="59"/>
                                        </p:tgtEl>
                                      </p:cBhvr>
                                    </p:animEffect>
                                  </p:childTnLst>
                                </p:cTn>
                              </p:par>
                              <p:par>
                                <p:cTn id="125" presetID="12" presetClass="entr" presetSubtype="8" fill="hold" grpId="4" nodeType="withEffect">
                                  <p:stCondLst>
                                    <p:cond delay="0"/>
                                  </p:stCondLst>
                                  <p:childTnLst>
                                    <p:set>
                                      <p:cBhvr>
                                        <p:cTn id="126" dur="1" fill="hold">
                                          <p:stCondLst>
                                            <p:cond delay="0"/>
                                          </p:stCondLst>
                                        </p:cTn>
                                        <p:tgtEl>
                                          <p:spTgt spid="58"/>
                                        </p:tgtEl>
                                        <p:attrNameLst>
                                          <p:attrName>style.visibility</p:attrName>
                                        </p:attrNameLst>
                                      </p:cBhvr>
                                      <p:to>
                                        <p:strVal val="visible"/>
                                      </p:to>
                                    </p:set>
                                    <p:anim calcmode="lin" valueType="num">
                                      <p:cBhvr additive="base">
                                        <p:cTn id="127" dur="500"/>
                                        <p:tgtEl>
                                          <p:spTgt spid="58"/>
                                        </p:tgtEl>
                                        <p:attrNameLst>
                                          <p:attrName>ppt_x</p:attrName>
                                        </p:attrNameLst>
                                      </p:cBhvr>
                                      <p:tavLst>
                                        <p:tav tm="0">
                                          <p:val>
                                            <p:strVal val="#ppt_x-#ppt_w*1.125000"/>
                                          </p:val>
                                        </p:tav>
                                        <p:tav tm="100000">
                                          <p:val>
                                            <p:strVal val="#ppt_x"/>
                                          </p:val>
                                        </p:tav>
                                      </p:tavLst>
                                    </p:anim>
                                    <p:animEffect transition="in" filter="wipe(right)">
                                      <p:cBhvr>
                                        <p:cTn id="128" dur="500"/>
                                        <p:tgtEl>
                                          <p:spTgt spid="58"/>
                                        </p:tgtEl>
                                      </p:cBhvr>
                                    </p:animEffect>
                                  </p:childTnLst>
                                </p:cTn>
                              </p:par>
                              <p:par>
                                <p:cTn id="129" presetID="12" presetClass="entr" presetSubtype="8" fill="hold" grpId="6" nodeType="withEffect">
                                  <p:stCondLst>
                                    <p:cond delay="0"/>
                                  </p:stCondLst>
                                  <p:childTnLst>
                                    <p:set>
                                      <p:cBhvr>
                                        <p:cTn id="130" dur="1" fill="hold">
                                          <p:stCondLst>
                                            <p:cond delay="0"/>
                                          </p:stCondLst>
                                        </p:cTn>
                                        <p:tgtEl>
                                          <p:spTgt spid="70"/>
                                        </p:tgtEl>
                                        <p:attrNameLst>
                                          <p:attrName>style.visibility</p:attrName>
                                        </p:attrNameLst>
                                      </p:cBhvr>
                                      <p:to>
                                        <p:strVal val="visible"/>
                                      </p:to>
                                    </p:set>
                                    <p:anim calcmode="lin" valueType="num">
                                      <p:cBhvr additive="base">
                                        <p:cTn id="131" dur="500"/>
                                        <p:tgtEl>
                                          <p:spTgt spid="70"/>
                                        </p:tgtEl>
                                        <p:attrNameLst>
                                          <p:attrName>ppt_x</p:attrName>
                                        </p:attrNameLst>
                                      </p:cBhvr>
                                      <p:tavLst>
                                        <p:tav tm="0">
                                          <p:val>
                                            <p:strVal val="#ppt_x-#ppt_w*1.125000"/>
                                          </p:val>
                                        </p:tav>
                                        <p:tav tm="100000">
                                          <p:val>
                                            <p:strVal val="#ppt_x"/>
                                          </p:val>
                                        </p:tav>
                                      </p:tavLst>
                                    </p:anim>
                                    <p:animEffect transition="in" filter="wipe(right)">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8"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additive="base">
                                        <p:cTn id="137" dur="500"/>
                                        <p:tgtEl>
                                          <p:spTgt spid="66"/>
                                        </p:tgtEl>
                                        <p:attrNameLst>
                                          <p:attrName>ppt_x</p:attrName>
                                        </p:attrNameLst>
                                      </p:cBhvr>
                                      <p:tavLst>
                                        <p:tav tm="0">
                                          <p:val>
                                            <p:strVal val="#ppt_x-#ppt_w*1.125000"/>
                                          </p:val>
                                        </p:tav>
                                        <p:tav tm="100000">
                                          <p:val>
                                            <p:strVal val="#ppt_x"/>
                                          </p:val>
                                        </p:tav>
                                      </p:tavLst>
                                    </p:anim>
                                    <p:animEffect transition="in" filter="wipe(right)">
                                      <p:cBhvr>
                                        <p:cTn id="138" dur="500"/>
                                        <p:tgtEl>
                                          <p:spTgt spid="66"/>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 calcmode="lin" valueType="num">
                                      <p:cBhvr additive="base">
                                        <p:cTn id="141" dur="500"/>
                                        <p:tgtEl>
                                          <p:spTgt spid="62"/>
                                        </p:tgtEl>
                                        <p:attrNameLst>
                                          <p:attrName>ppt_x</p:attrName>
                                        </p:attrNameLst>
                                      </p:cBhvr>
                                      <p:tavLst>
                                        <p:tav tm="0">
                                          <p:val>
                                            <p:strVal val="#ppt_x-#ppt_w*1.125000"/>
                                          </p:val>
                                        </p:tav>
                                        <p:tav tm="100000">
                                          <p:val>
                                            <p:strVal val="#ppt_x"/>
                                          </p:val>
                                        </p:tav>
                                      </p:tavLst>
                                    </p:anim>
                                    <p:animEffect transition="in" filter="wipe(right)">
                                      <p:cBhvr>
                                        <p:cTn id="142" dur="500"/>
                                        <p:tgtEl>
                                          <p:spTgt spid="62"/>
                                        </p:tgtEl>
                                      </p:cBhvr>
                                    </p:animEffect>
                                  </p:childTnLst>
                                </p:cTn>
                              </p:par>
                            </p:childTnLst>
                          </p:cTn>
                        </p:par>
                        <p:par>
                          <p:cTn id="143" fill="hold">
                            <p:stCondLst>
                              <p:cond delay="500"/>
                            </p:stCondLst>
                            <p:childTnLst>
                              <p:par>
                                <p:cTn id="144" presetID="42" presetClass="path" presetSubtype="0" accel="50000" decel="50000" fill="hold" grpId="0" nodeType="afterEffect">
                                  <p:stCondLst>
                                    <p:cond delay="0"/>
                                  </p:stCondLst>
                                  <p:childTnLst>
                                    <p:animMotion origin="layout" path="M -4.375E-6 -3.7037E-6 L 0.0543 0.00024 " pathEditMode="relative" rAng="0" ptsTypes="AA">
                                      <p:cBhvr>
                                        <p:cTn id="145" dur="2000" fill="hold"/>
                                        <p:tgtEl>
                                          <p:spTgt spid="58"/>
                                        </p:tgtEl>
                                        <p:attrNameLst>
                                          <p:attrName>ppt_x</p:attrName>
                                          <p:attrName>ppt_y</p:attrName>
                                        </p:attrNameLst>
                                      </p:cBhvr>
                                      <p:rCtr x="2708" y="0"/>
                                    </p:animMotion>
                                  </p:childTnLst>
                                </p:cTn>
                              </p:par>
                              <p:par>
                                <p:cTn id="146" presetID="42" presetClass="path" presetSubtype="0" accel="50000" decel="50000" fill="hold" grpId="0" nodeType="withEffect">
                                  <p:stCondLst>
                                    <p:cond delay="0"/>
                                  </p:stCondLst>
                                  <p:childTnLst>
                                    <p:animMotion origin="layout" path="M -4.375E-6 -7.40741E-7 L 0.05456 -7.40741E-7 " pathEditMode="relative" rAng="0" ptsTypes="AA">
                                      <p:cBhvr>
                                        <p:cTn id="147" dur="2000" fill="hold"/>
                                        <p:tgtEl>
                                          <p:spTgt spid="70"/>
                                        </p:tgtEl>
                                        <p:attrNameLst>
                                          <p:attrName>ppt_x</p:attrName>
                                          <p:attrName>ppt_y</p:attrName>
                                        </p:attrNameLst>
                                      </p:cBhvr>
                                      <p:rCtr x="2721" y="0"/>
                                    </p:animMotion>
                                  </p:childTnLst>
                                </p:cTn>
                              </p:par>
                            </p:childTnLst>
                          </p:cTn>
                        </p:par>
                      </p:childTnLst>
                    </p:cTn>
                  </p:par>
                  <p:par>
                    <p:cTn id="148" fill="hold">
                      <p:stCondLst>
                        <p:cond delay="indefinite"/>
                      </p:stCondLst>
                      <p:childTnLst>
                        <p:par>
                          <p:cTn id="149" fill="hold">
                            <p:stCondLst>
                              <p:cond delay="0"/>
                            </p:stCondLst>
                            <p:childTnLst>
                              <p:par>
                                <p:cTn id="150" presetID="12" presetClass="entr" presetSubtype="8"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 calcmode="lin" valueType="num">
                                      <p:cBhvr additive="base">
                                        <p:cTn id="152" dur="500"/>
                                        <p:tgtEl>
                                          <p:spTgt spid="63"/>
                                        </p:tgtEl>
                                        <p:attrNameLst>
                                          <p:attrName>ppt_x</p:attrName>
                                        </p:attrNameLst>
                                      </p:cBhvr>
                                      <p:tavLst>
                                        <p:tav tm="0">
                                          <p:val>
                                            <p:strVal val="#ppt_x-#ppt_w*1.125000"/>
                                          </p:val>
                                        </p:tav>
                                        <p:tav tm="100000">
                                          <p:val>
                                            <p:strVal val="#ppt_x"/>
                                          </p:val>
                                        </p:tav>
                                      </p:tavLst>
                                    </p:anim>
                                    <p:animEffect transition="in" filter="wipe(right)">
                                      <p:cBhvr>
                                        <p:cTn id="153" dur="500"/>
                                        <p:tgtEl>
                                          <p:spTgt spid="63"/>
                                        </p:tgtEl>
                                      </p:cBhvr>
                                    </p:animEffect>
                                  </p:childTnLst>
                                </p:cTn>
                              </p:par>
                            </p:childTnLst>
                          </p:cTn>
                        </p:par>
                        <p:par>
                          <p:cTn id="154" fill="hold">
                            <p:stCondLst>
                              <p:cond delay="500"/>
                            </p:stCondLst>
                            <p:childTnLst>
                              <p:par>
                                <p:cTn id="155" presetID="42" presetClass="path" presetSubtype="0" accel="50000" decel="50000" fill="hold" grpId="1" nodeType="afterEffect">
                                  <p:stCondLst>
                                    <p:cond delay="0"/>
                                  </p:stCondLst>
                                  <p:childTnLst>
                                    <p:animMotion origin="layout" path="M -4.16667E-7 3.33333E-6 L 0.05456 0.00023 " pathEditMode="relative" rAng="0" ptsTypes="AA">
                                      <p:cBhvr>
                                        <p:cTn id="156" dur="2000" fill="hold"/>
                                        <p:tgtEl>
                                          <p:spTgt spid="66"/>
                                        </p:tgtEl>
                                        <p:attrNameLst>
                                          <p:attrName>ppt_x</p:attrName>
                                          <p:attrName>ppt_y</p:attrName>
                                        </p:attrNameLst>
                                      </p:cBhvr>
                                      <p:rCtr x="2721" y="0"/>
                                    </p:animMotion>
                                  </p:childTnLst>
                                </p:cTn>
                              </p:par>
                              <p:par>
                                <p:cTn id="157" presetID="42" presetClass="path" presetSubtype="0" accel="50000" decel="50000" fill="hold" grpId="1" nodeType="withEffect">
                                  <p:stCondLst>
                                    <p:cond delay="0"/>
                                  </p:stCondLst>
                                  <p:childTnLst>
                                    <p:animMotion origin="layout" path="M 0.0543 0.00024 L 0.10782 -0.00023 " pathEditMode="relative" rAng="0" ptsTypes="AA">
                                      <p:cBhvr>
                                        <p:cTn id="158" dur="2000" fill="hold"/>
                                        <p:tgtEl>
                                          <p:spTgt spid="58"/>
                                        </p:tgtEl>
                                        <p:attrNameLst>
                                          <p:attrName>ppt_x</p:attrName>
                                          <p:attrName>ppt_y</p:attrName>
                                        </p:attrNameLst>
                                      </p:cBhvr>
                                      <p:rCtr x="2669" y="-23"/>
                                    </p:animMotion>
                                  </p:childTnLst>
                                </p:cTn>
                              </p:par>
                              <p:par>
                                <p:cTn id="159" presetID="42" presetClass="path" presetSubtype="0" accel="50000" decel="50000" fill="hold" grpId="1" nodeType="withEffect">
                                  <p:stCondLst>
                                    <p:cond delay="0"/>
                                  </p:stCondLst>
                                  <p:childTnLst>
                                    <p:animMotion origin="layout" path="M 0.05456 -0.00023 L 0.10782 0.00093 " pathEditMode="relative" rAng="0" ptsTypes="AA">
                                      <p:cBhvr>
                                        <p:cTn id="160" dur="2000" fill="hold"/>
                                        <p:tgtEl>
                                          <p:spTgt spid="70"/>
                                        </p:tgtEl>
                                        <p:attrNameLst>
                                          <p:attrName>ppt_x</p:attrName>
                                          <p:attrName>ppt_y</p:attrName>
                                        </p:attrNameLst>
                                      </p:cBhvr>
                                      <p:rCtr x="2656" y="46"/>
                                    </p:animMotion>
                                  </p:childTnLst>
                                </p:cTn>
                              </p:par>
                            </p:childTnLst>
                          </p:cTn>
                        </p:par>
                      </p:childTnLst>
                    </p:cTn>
                  </p:par>
                  <p:par>
                    <p:cTn id="161" fill="hold">
                      <p:stCondLst>
                        <p:cond delay="indefinite"/>
                      </p:stCondLst>
                      <p:childTnLst>
                        <p:par>
                          <p:cTn id="162" fill="hold">
                            <p:stCondLst>
                              <p:cond delay="0"/>
                            </p:stCondLst>
                            <p:childTnLst>
                              <p:par>
                                <p:cTn id="163" presetID="12" presetClass="entr" presetSubtype="8" fill="hold" grpId="0" nodeType="clickEffect">
                                  <p:stCondLst>
                                    <p:cond delay="0"/>
                                  </p:stCondLst>
                                  <p:childTnLst>
                                    <p:set>
                                      <p:cBhvr>
                                        <p:cTn id="164" dur="1" fill="hold">
                                          <p:stCondLst>
                                            <p:cond delay="0"/>
                                          </p:stCondLst>
                                        </p:cTn>
                                        <p:tgtEl>
                                          <p:spTgt spid="65"/>
                                        </p:tgtEl>
                                        <p:attrNameLst>
                                          <p:attrName>style.visibility</p:attrName>
                                        </p:attrNameLst>
                                      </p:cBhvr>
                                      <p:to>
                                        <p:strVal val="visible"/>
                                      </p:to>
                                    </p:set>
                                    <p:anim calcmode="lin" valueType="num">
                                      <p:cBhvr additive="base">
                                        <p:cTn id="165" dur="500"/>
                                        <p:tgtEl>
                                          <p:spTgt spid="65"/>
                                        </p:tgtEl>
                                        <p:attrNameLst>
                                          <p:attrName>ppt_x</p:attrName>
                                        </p:attrNameLst>
                                      </p:cBhvr>
                                      <p:tavLst>
                                        <p:tav tm="0">
                                          <p:val>
                                            <p:strVal val="#ppt_x-#ppt_w*1.125000"/>
                                          </p:val>
                                        </p:tav>
                                        <p:tav tm="100000">
                                          <p:val>
                                            <p:strVal val="#ppt_x"/>
                                          </p:val>
                                        </p:tav>
                                      </p:tavLst>
                                    </p:anim>
                                    <p:animEffect transition="in" filter="wipe(right)">
                                      <p:cBhvr>
                                        <p:cTn id="166" dur="500"/>
                                        <p:tgtEl>
                                          <p:spTgt spid="65"/>
                                        </p:tgtEl>
                                      </p:cBhvr>
                                    </p:animEffect>
                                  </p:childTnLst>
                                </p:cTn>
                              </p:par>
                            </p:childTnLst>
                          </p:cTn>
                        </p:par>
                        <p:par>
                          <p:cTn id="167" fill="hold">
                            <p:stCondLst>
                              <p:cond delay="500"/>
                            </p:stCondLst>
                            <p:childTnLst>
                              <p:par>
                                <p:cTn id="168" presetID="42" presetClass="path" presetSubtype="0" accel="50000" decel="50000" fill="hold" grpId="2" nodeType="afterEffect">
                                  <p:stCondLst>
                                    <p:cond delay="0"/>
                                  </p:stCondLst>
                                  <p:childTnLst>
                                    <p:animMotion origin="layout" path="M 0.05456 0.00023 L 0.10742 3.33333E-6 " pathEditMode="relative" rAng="0" ptsTypes="AA">
                                      <p:cBhvr>
                                        <p:cTn id="169" dur="2000" fill="hold"/>
                                        <p:tgtEl>
                                          <p:spTgt spid="66"/>
                                        </p:tgtEl>
                                        <p:attrNameLst>
                                          <p:attrName>ppt_x</p:attrName>
                                          <p:attrName>ppt_y</p:attrName>
                                        </p:attrNameLst>
                                      </p:cBhvr>
                                      <p:rCtr x="2643" y="-23"/>
                                    </p:animMotion>
                                  </p:childTnLst>
                                </p:cTn>
                              </p:par>
                              <p:par>
                                <p:cTn id="170" presetID="42" presetClass="path" presetSubtype="0" accel="50000" decel="50000" fill="hold" grpId="2" nodeType="withEffect">
                                  <p:stCondLst>
                                    <p:cond delay="0"/>
                                  </p:stCondLst>
                                  <p:childTnLst>
                                    <p:animMotion origin="layout" path="M 0.10782 -0.00023 L 0.16185 -3.7037E-6 " pathEditMode="relative" rAng="0" ptsTypes="AA">
                                      <p:cBhvr>
                                        <p:cTn id="171" dur="2000" fill="hold"/>
                                        <p:tgtEl>
                                          <p:spTgt spid="58"/>
                                        </p:tgtEl>
                                        <p:attrNameLst>
                                          <p:attrName>ppt_x</p:attrName>
                                          <p:attrName>ppt_y</p:attrName>
                                        </p:attrNameLst>
                                      </p:cBhvr>
                                      <p:rCtr x="2695" y="0"/>
                                    </p:animMotion>
                                  </p:childTnLst>
                                </p:cTn>
                              </p:par>
                              <p:par>
                                <p:cTn id="172" presetID="42" presetClass="path" presetSubtype="0" accel="50000" decel="50000" fill="hold" grpId="2" nodeType="withEffect">
                                  <p:stCondLst>
                                    <p:cond delay="0"/>
                                  </p:stCondLst>
                                  <p:childTnLst>
                                    <p:animMotion origin="layout" path="M 0.10782 0.00093 L 0.16055 -7.40741E-7 " pathEditMode="relative" rAng="0" ptsTypes="AA">
                                      <p:cBhvr>
                                        <p:cTn id="173" dur="2000" fill="hold"/>
                                        <p:tgtEl>
                                          <p:spTgt spid="70"/>
                                        </p:tgtEl>
                                        <p:attrNameLst>
                                          <p:attrName>ppt_x</p:attrName>
                                          <p:attrName>ppt_y</p:attrName>
                                        </p:attrNameLst>
                                      </p:cBhvr>
                                      <p:rCtr x="2630" y="-46"/>
                                    </p:animMotion>
                                  </p:childTnLst>
                                </p:cTn>
                              </p:par>
                            </p:childTnLst>
                          </p:cTn>
                        </p:par>
                      </p:childTnLst>
                    </p:cTn>
                  </p:par>
                  <p:par>
                    <p:cTn id="174" fill="hold">
                      <p:stCondLst>
                        <p:cond delay="indefinite"/>
                      </p:stCondLst>
                      <p:childTnLst>
                        <p:par>
                          <p:cTn id="175" fill="hold">
                            <p:stCondLst>
                              <p:cond delay="0"/>
                            </p:stCondLst>
                            <p:childTnLst>
                              <p:par>
                                <p:cTn id="176" presetID="12" presetClass="entr" presetSubtype="8" fill="hold" grpId="0" nodeType="clickEffect">
                                  <p:stCondLst>
                                    <p:cond delay="0"/>
                                  </p:stCondLst>
                                  <p:childTnLst>
                                    <p:set>
                                      <p:cBhvr>
                                        <p:cTn id="177" dur="1" fill="hold">
                                          <p:stCondLst>
                                            <p:cond delay="0"/>
                                          </p:stCondLst>
                                        </p:cTn>
                                        <p:tgtEl>
                                          <p:spTgt spid="64"/>
                                        </p:tgtEl>
                                        <p:attrNameLst>
                                          <p:attrName>style.visibility</p:attrName>
                                        </p:attrNameLst>
                                      </p:cBhvr>
                                      <p:to>
                                        <p:strVal val="visible"/>
                                      </p:to>
                                    </p:set>
                                    <p:anim calcmode="lin" valueType="num">
                                      <p:cBhvr additive="base">
                                        <p:cTn id="178" dur="500"/>
                                        <p:tgtEl>
                                          <p:spTgt spid="64"/>
                                        </p:tgtEl>
                                        <p:attrNameLst>
                                          <p:attrName>ppt_x</p:attrName>
                                        </p:attrNameLst>
                                      </p:cBhvr>
                                      <p:tavLst>
                                        <p:tav tm="0">
                                          <p:val>
                                            <p:strVal val="#ppt_x-#ppt_w*1.125000"/>
                                          </p:val>
                                        </p:tav>
                                        <p:tav tm="100000">
                                          <p:val>
                                            <p:strVal val="#ppt_x"/>
                                          </p:val>
                                        </p:tav>
                                      </p:tavLst>
                                    </p:anim>
                                    <p:animEffect transition="in" filter="wipe(right)">
                                      <p:cBhvr>
                                        <p:cTn id="179" dur="500"/>
                                        <p:tgtEl>
                                          <p:spTgt spid="64"/>
                                        </p:tgtEl>
                                      </p:cBhvr>
                                    </p:animEffect>
                                  </p:childTnLst>
                                </p:cTn>
                              </p:par>
                              <p:par>
                                <p:cTn id="180" presetID="12" presetClass="entr" presetSubtype="8" fill="hold" grpId="0" nodeType="withEffect">
                                  <p:stCondLst>
                                    <p:cond delay="0"/>
                                  </p:stCondLst>
                                  <p:childTnLst>
                                    <p:set>
                                      <p:cBhvr>
                                        <p:cTn id="181" dur="1" fill="hold">
                                          <p:stCondLst>
                                            <p:cond delay="0"/>
                                          </p:stCondLst>
                                        </p:cTn>
                                        <p:tgtEl>
                                          <p:spTgt spid="68"/>
                                        </p:tgtEl>
                                        <p:attrNameLst>
                                          <p:attrName>style.visibility</p:attrName>
                                        </p:attrNameLst>
                                      </p:cBhvr>
                                      <p:to>
                                        <p:strVal val="visible"/>
                                      </p:to>
                                    </p:set>
                                    <p:anim calcmode="lin" valueType="num">
                                      <p:cBhvr additive="base">
                                        <p:cTn id="182" dur="500"/>
                                        <p:tgtEl>
                                          <p:spTgt spid="68"/>
                                        </p:tgtEl>
                                        <p:attrNameLst>
                                          <p:attrName>ppt_x</p:attrName>
                                        </p:attrNameLst>
                                      </p:cBhvr>
                                      <p:tavLst>
                                        <p:tav tm="0">
                                          <p:val>
                                            <p:strVal val="#ppt_x-#ppt_w*1.125000"/>
                                          </p:val>
                                        </p:tav>
                                        <p:tav tm="100000">
                                          <p:val>
                                            <p:strVal val="#ppt_x"/>
                                          </p:val>
                                        </p:tav>
                                      </p:tavLst>
                                    </p:anim>
                                    <p:animEffect transition="in" filter="wipe(right)">
                                      <p:cBhvr>
                                        <p:cTn id="183" dur="500"/>
                                        <p:tgtEl>
                                          <p:spTgt spid="68"/>
                                        </p:tgtEl>
                                      </p:cBhvr>
                                    </p:animEffect>
                                  </p:childTnLst>
                                </p:cTn>
                              </p:par>
                            </p:childTnLst>
                          </p:cTn>
                        </p:par>
                        <p:par>
                          <p:cTn id="184" fill="hold">
                            <p:stCondLst>
                              <p:cond delay="500"/>
                            </p:stCondLst>
                            <p:childTnLst>
                              <p:par>
                                <p:cTn id="185" presetID="42" presetClass="path" presetSubtype="0" accel="50000" decel="50000" fill="hold" grpId="3" nodeType="afterEffect">
                                  <p:stCondLst>
                                    <p:cond delay="0"/>
                                  </p:stCondLst>
                                  <p:childTnLst>
                                    <p:animMotion origin="layout" path="M 0.16185 -3.7037E-6 L 0.21407 -3.7037E-6 " pathEditMode="relative" rAng="0" ptsTypes="AA">
                                      <p:cBhvr>
                                        <p:cTn id="186" dur="2000" fill="hold"/>
                                        <p:tgtEl>
                                          <p:spTgt spid="58"/>
                                        </p:tgtEl>
                                        <p:attrNameLst>
                                          <p:attrName>ppt_x</p:attrName>
                                          <p:attrName>ppt_y</p:attrName>
                                        </p:attrNameLst>
                                      </p:cBhvr>
                                      <p:rCtr x="2604" y="0"/>
                                    </p:animMotion>
                                  </p:childTnLst>
                                </p:cTn>
                              </p:par>
                              <p:par>
                                <p:cTn id="187" presetID="42" presetClass="path" presetSubtype="0" accel="50000" decel="50000" fill="hold" grpId="3" nodeType="withEffect">
                                  <p:stCondLst>
                                    <p:cond delay="0"/>
                                  </p:stCondLst>
                                  <p:childTnLst>
                                    <p:animMotion origin="layout" path="M 0.16055 -7.40741E-7 L 0.21472 -7.40741E-7 " pathEditMode="relative" rAng="0" ptsTypes="AA">
                                      <p:cBhvr>
                                        <p:cTn id="188" dur="2000" fill="hold"/>
                                        <p:tgtEl>
                                          <p:spTgt spid="70"/>
                                        </p:tgtEl>
                                        <p:attrNameLst>
                                          <p:attrName>ppt_x</p:attrName>
                                          <p:attrName>ppt_y</p:attrName>
                                        </p:attrNameLst>
                                      </p:cBhvr>
                                      <p:rCtr x="2708" y="0"/>
                                    </p:animMotion>
                                  </p:childTnLst>
                                </p:cTn>
                              </p:par>
                            </p:childTnLst>
                          </p:cTn>
                        </p:par>
                      </p:childTnLst>
                    </p:cTn>
                  </p:par>
                  <p:par>
                    <p:cTn id="189" fill="hold">
                      <p:stCondLst>
                        <p:cond delay="indefinite"/>
                      </p:stCondLst>
                      <p:childTnLst>
                        <p:par>
                          <p:cTn id="190" fill="hold">
                            <p:stCondLst>
                              <p:cond delay="0"/>
                            </p:stCondLst>
                            <p:childTnLst>
                              <p:par>
                                <p:cTn id="191" presetID="12" presetClass="entr" presetSubtype="8" fill="hold" grpId="0" nodeType="clickEffect">
                                  <p:stCondLst>
                                    <p:cond delay="0"/>
                                  </p:stCondLst>
                                  <p:childTnLst>
                                    <p:set>
                                      <p:cBhvr>
                                        <p:cTn id="192" dur="1" fill="hold">
                                          <p:stCondLst>
                                            <p:cond delay="0"/>
                                          </p:stCondLst>
                                        </p:cTn>
                                        <p:tgtEl>
                                          <p:spTgt spid="67"/>
                                        </p:tgtEl>
                                        <p:attrNameLst>
                                          <p:attrName>style.visibility</p:attrName>
                                        </p:attrNameLst>
                                      </p:cBhvr>
                                      <p:to>
                                        <p:strVal val="visible"/>
                                      </p:to>
                                    </p:set>
                                    <p:anim calcmode="lin" valueType="num">
                                      <p:cBhvr additive="base">
                                        <p:cTn id="193" dur="500"/>
                                        <p:tgtEl>
                                          <p:spTgt spid="67"/>
                                        </p:tgtEl>
                                        <p:attrNameLst>
                                          <p:attrName>ppt_x</p:attrName>
                                        </p:attrNameLst>
                                      </p:cBhvr>
                                      <p:tavLst>
                                        <p:tav tm="0">
                                          <p:val>
                                            <p:strVal val="#ppt_x-#ppt_w*1.125000"/>
                                          </p:val>
                                        </p:tav>
                                        <p:tav tm="100000">
                                          <p:val>
                                            <p:strVal val="#ppt_x"/>
                                          </p:val>
                                        </p:tav>
                                      </p:tavLst>
                                    </p:anim>
                                    <p:animEffect transition="in" filter="wipe(right)">
                                      <p:cBhvr>
                                        <p:cTn id="194" dur="500"/>
                                        <p:tgtEl>
                                          <p:spTgt spid="67"/>
                                        </p:tgtEl>
                                      </p:cBhvr>
                                    </p:animEffect>
                                  </p:childTnLst>
                                </p:cTn>
                              </p:par>
                              <p:par>
                                <p:cTn id="195" presetID="12" presetClass="entr" presetSubtype="8" fill="hold" grpId="0" nodeType="withEffect">
                                  <p:stCondLst>
                                    <p:cond delay="0"/>
                                  </p:stCondLst>
                                  <p:childTnLst>
                                    <p:set>
                                      <p:cBhvr>
                                        <p:cTn id="196" dur="1" fill="hold">
                                          <p:stCondLst>
                                            <p:cond delay="0"/>
                                          </p:stCondLst>
                                        </p:cTn>
                                        <p:tgtEl>
                                          <p:spTgt spid="72"/>
                                        </p:tgtEl>
                                        <p:attrNameLst>
                                          <p:attrName>style.visibility</p:attrName>
                                        </p:attrNameLst>
                                      </p:cBhvr>
                                      <p:to>
                                        <p:strVal val="visible"/>
                                      </p:to>
                                    </p:set>
                                    <p:anim calcmode="lin" valueType="num">
                                      <p:cBhvr additive="base">
                                        <p:cTn id="197" dur="500"/>
                                        <p:tgtEl>
                                          <p:spTgt spid="72"/>
                                        </p:tgtEl>
                                        <p:attrNameLst>
                                          <p:attrName>ppt_x</p:attrName>
                                        </p:attrNameLst>
                                      </p:cBhvr>
                                      <p:tavLst>
                                        <p:tav tm="0">
                                          <p:val>
                                            <p:strVal val="#ppt_x-#ppt_w*1.125000"/>
                                          </p:val>
                                        </p:tav>
                                        <p:tav tm="100000">
                                          <p:val>
                                            <p:strVal val="#ppt_x"/>
                                          </p:val>
                                        </p:tav>
                                      </p:tavLst>
                                    </p:anim>
                                    <p:animEffect transition="in" filter="wipe(right)">
                                      <p:cBhvr>
                                        <p:cTn id="198" dur="500"/>
                                        <p:tgtEl>
                                          <p:spTgt spid="72"/>
                                        </p:tgtEl>
                                      </p:cBhvr>
                                    </p:animEffect>
                                  </p:childTnLst>
                                </p:cTn>
                              </p:par>
                              <p:par>
                                <p:cTn id="199" presetID="12" presetClass="entr" presetSubtype="8" fill="hold" grpId="0" nodeType="withEffect">
                                  <p:stCondLst>
                                    <p:cond delay="0"/>
                                  </p:stCondLst>
                                  <p:childTnLst>
                                    <p:set>
                                      <p:cBhvr>
                                        <p:cTn id="200" dur="1" fill="hold">
                                          <p:stCondLst>
                                            <p:cond delay="0"/>
                                          </p:stCondLst>
                                        </p:cTn>
                                        <p:tgtEl>
                                          <p:spTgt spid="69"/>
                                        </p:tgtEl>
                                        <p:attrNameLst>
                                          <p:attrName>style.visibility</p:attrName>
                                        </p:attrNameLst>
                                      </p:cBhvr>
                                      <p:to>
                                        <p:strVal val="visible"/>
                                      </p:to>
                                    </p:set>
                                    <p:anim calcmode="lin" valueType="num">
                                      <p:cBhvr additive="base">
                                        <p:cTn id="201" dur="500"/>
                                        <p:tgtEl>
                                          <p:spTgt spid="69"/>
                                        </p:tgtEl>
                                        <p:attrNameLst>
                                          <p:attrName>ppt_x</p:attrName>
                                        </p:attrNameLst>
                                      </p:cBhvr>
                                      <p:tavLst>
                                        <p:tav tm="0">
                                          <p:val>
                                            <p:strVal val="#ppt_x-#ppt_w*1.125000"/>
                                          </p:val>
                                        </p:tav>
                                        <p:tav tm="100000">
                                          <p:val>
                                            <p:strVal val="#ppt_x"/>
                                          </p:val>
                                        </p:tav>
                                      </p:tavLst>
                                    </p:anim>
                                    <p:animEffect transition="in" filter="wipe(right)">
                                      <p:cBhvr>
                                        <p:cTn id="202" dur="500"/>
                                        <p:tgtEl>
                                          <p:spTgt spid="69"/>
                                        </p:tgtEl>
                                      </p:cBhvr>
                                    </p:animEffect>
                                  </p:childTnLst>
                                </p:cTn>
                              </p:par>
                            </p:childTnLst>
                          </p:cTn>
                        </p:par>
                        <p:par>
                          <p:cTn id="203" fill="hold">
                            <p:stCondLst>
                              <p:cond delay="500"/>
                            </p:stCondLst>
                            <p:childTnLst>
                              <p:par>
                                <p:cTn id="204" presetID="42" presetClass="path" presetSubtype="0" accel="50000" decel="50000" fill="hold" grpId="4" nodeType="afterEffect">
                                  <p:stCondLst>
                                    <p:cond delay="0"/>
                                  </p:stCondLst>
                                  <p:childTnLst>
                                    <p:animMotion origin="layout" path="M 0.21472 -7.40741E-7 L 0.26888 0.00023 " pathEditMode="relative" rAng="0" ptsTypes="AA">
                                      <p:cBhvr>
                                        <p:cTn id="205" dur="2000" fill="hold"/>
                                        <p:tgtEl>
                                          <p:spTgt spid="70"/>
                                        </p:tgtEl>
                                        <p:attrNameLst>
                                          <p:attrName>ppt_x</p:attrName>
                                          <p:attrName>ppt_y</p:attrName>
                                        </p:attrNameLst>
                                      </p:cBhvr>
                                      <p:rCtr x="2708" y="0"/>
                                    </p:animMotion>
                                  </p:childTnLst>
                                </p:cTn>
                              </p:par>
                            </p:childTnLst>
                          </p:cTn>
                        </p:par>
                      </p:childTnLst>
                    </p:cTn>
                  </p:par>
                  <p:par>
                    <p:cTn id="206" fill="hold">
                      <p:stCondLst>
                        <p:cond delay="indefinite"/>
                      </p:stCondLst>
                      <p:childTnLst>
                        <p:par>
                          <p:cTn id="207" fill="hold">
                            <p:stCondLst>
                              <p:cond delay="0"/>
                            </p:stCondLst>
                            <p:childTnLst>
                              <p:par>
                                <p:cTn id="208" presetID="12" presetClass="entr" presetSubtype="8" fill="hold" grpId="0" nodeType="clickEffect">
                                  <p:stCondLst>
                                    <p:cond delay="0"/>
                                  </p:stCondLst>
                                  <p:childTnLst>
                                    <p:set>
                                      <p:cBhvr>
                                        <p:cTn id="209" dur="1" fill="hold">
                                          <p:stCondLst>
                                            <p:cond delay="0"/>
                                          </p:stCondLst>
                                        </p:cTn>
                                        <p:tgtEl>
                                          <p:spTgt spid="71"/>
                                        </p:tgtEl>
                                        <p:attrNameLst>
                                          <p:attrName>style.visibility</p:attrName>
                                        </p:attrNameLst>
                                      </p:cBhvr>
                                      <p:to>
                                        <p:strVal val="visible"/>
                                      </p:to>
                                    </p:set>
                                    <p:anim calcmode="lin" valueType="num">
                                      <p:cBhvr additive="base">
                                        <p:cTn id="210" dur="500"/>
                                        <p:tgtEl>
                                          <p:spTgt spid="71"/>
                                        </p:tgtEl>
                                        <p:attrNameLst>
                                          <p:attrName>ppt_x</p:attrName>
                                        </p:attrNameLst>
                                      </p:cBhvr>
                                      <p:tavLst>
                                        <p:tav tm="0">
                                          <p:val>
                                            <p:strVal val="#ppt_x-#ppt_w*1.125000"/>
                                          </p:val>
                                        </p:tav>
                                        <p:tav tm="100000">
                                          <p:val>
                                            <p:strVal val="#ppt_x"/>
                                          </p:val>
                                        </p:tav>
                                      </p:tavLst>
                                    </p:anim>
                                    <p:animEffect transition="in" filter="wipe(right)">
                                      <p:cBhvr>
                                        <p:cTn id="211" dur="500"/>
                                        <p:tgtEl>
                                          <p:spTgt spid="71"/>
                                        </p:tgtEl>
                                      </p:cBhvr>
                                    </p:animEffect>
                                  </p:childTnLst>
                                </p:cTn>
                              </p:par>
                            </p:childTnLst>
                          </p:cTn>
                        </p:par>
                        <p:par>
                          <p:cTn id="212" fill="hold">
                            <p:stCondLst>
                              <p:cond delay="500"/>
                            </p:stCondLst>
                            <p:childTnLst>
                              <p:par>
                                <p:cTn id="213" presetID="42" presetClass="path" presetSubtype="0" accel="50000" decel="50000" fill="hold" grpId="1" nodeType="afterEffect">
                                  <p:stCondLst>
                                    <p:cond delay="0"/>
                                  </p:stCondLst>
                                  <p:childTnLst>
                                    <p:animMotion origin="layout" path="M -3.95833E-6 -3.7037E-6 L 0.053 0.00024 " pathEditMode="relative" rAng="0" ptsTypes="AA">
                                      <p:cBhvr>
                                        <p:cTn id="214" dur="2000" fill="hold"/>
                                        <p:tgtEl>
                                          <p:spTgt spid="69"/>
                                        </p:tgtEl>
                                        <p:attrNameLst>
                                          <p:attrName>ppt_x</p:attrName>
                                          <p:attrName>ppt_y</p:attrName>
                                        </p:attrNameLst>
                                      </p:cBhvr>
                                      <p:rCtr x="2643" y="0"/>
                                    </p:animMotion>
                                  </p:childTnLst>
                                </p:cTn>
                              </p:par>
                              <p:par>
                                <p:cTn id="215" presetID="42" presetClass="path" presetSubtype="0" accel="50000" decel="50000" fill="hold" grpId="1" nodeType="withEffect">
                                  <p:stCondLst>
                                    <p:cond delay="0"/>
                                  </p:stCondLst>
                                  <p:childTnLst>
                                    <p:animMotion origin="layout" path="M -3.95833E-6 -3.7037E-6 L 0.05352 -3.7037E-6 " pathEditMode="relative" rAng="0" ptsTypes="AA">
                                      <p:cBhvr>
                                        <p:cTn id="216" dur="2000" fill="hold"/>
                                        <p:tgtEl>
                                          <p:spTgt spid="72"/>
                                        </p:tgtEl>
                                        <p:attrNameLst>
                                          <p:attrName>ppt_x</p:attrName>
                                          <p:attrName>ppt_y</p:attrName>
                                        </p:attrNameLst>
                                      </p:cBhvr>
                                      <p:rCtr x="2669" y="0"/>
                                    </p:animMotion>
                                  </p:childTnLst>
                                </p:cTn>
                              </p:par>
                              <p:par>
                                <p:cTn id="217" presetID="42" presetClass="path" presetSubtype="0" accel="50000" decel="50000" fill="hold" grpId="5" nodeType="withEffect">
                                  <p:stCondLst>
                                    <p:cond delay="0"/>
                                  </p:stCondLst>
                                  <p:childTnLst>
                                    <p:animMotion origin="layout" path="M 0.26888 0.00023 L 0.32227 -7.40741E-7 " pathEditMode="relative" rAng="0" ptsTypes="AA">
                                      <p:cBhvr>
                                        <p:cTn id="218" dur="2000" fill="hold"/>
                                        <p:tgtEl>
                                          <p:spTgt spid="70"/>
                                        </p:tgtEl>
                                        <p:attrNameLst>
                                          <p:attrName>ppt_x</p:attrName>
                                          <p:attrName>ppt_y</p:attrName>
                                        </p:attrNameLst>
                                      </p:cBhvr>
                                      <p:rCtr x="2669" y="-23"/>
                                    </p:animMotion>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75"/>
                                        </p:tgtEl>
                                        <p:attrNameLst>
                                          <p:attrName>style.visibility</p:attrName>
                                        </p:attrNameLst>
                                      </p:cBhvr>
                                      <p:to>
                                        <p:strVal val="visible"/>
                                      </p:to>
                                    </p:set>
                                    <p:animEffect transition="in" filter="fade">
                                      <p:cBhvr>
                                        <p:cTn id="223" dur="500"/>
                                        <p:tgtEl>
                                          <p:spTgt spid="75"/>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in" filter="fade">
                                      <p:cBhvr>
                                        <p:cTn id="226" dur="500"/>
                                        <p:tgtEl>
                                          <p:spTgt spid="74"/>
                                        </p:tgtEl>
                                      </p:cBhvr>
                                    </p:animEffect>
                                  </p:childTnLst>
                                </p:cTn>
                              </p:par>
                            </p:childTnLst>
                          </p:cTn>
                        </p:par>
                      </p:childTnLst>
                    </p:cTn>
                  </p:par>
                  <p:par>
                    <p:cTn id="227" fill="hold">
                      <p:stCondLst>
                        <p:cond delay="indefinite"/>
                      </p:stCondLst>
                      <p:childTnLst>
                        <p:par>
                          <p:cTn id="228" fill="hold">
                            <p:stCondLst>
                              <p:cond delay="0"/>
                            </p:stCondLst>
                            <p:childTnLst>
                              <p:par>
                                <p:cTn id="229" presetID="12" presetClass="entr" presetSubtype="8"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anim calcmode="lin" valueType="num">
                                      <p:cBhvr additive="base">
                                        <p:cTn id="231" dur="500"/>
                                        <p:tgtEl>
                                          <p:spTgt spid="80"/>
                                        </p:tgtEl>
                                        <p:attrNameLst>
                                          <p:attrName>ppt_x</p:attrName>
                                        </p:attrNameLst>
                                      </p:cBhvr>
                                      <p:tavLst>
                                        <p:tav tm="0">
                                          <p:val>
                                            <p:strVal val="#ppt_x-#ppt_w*1.125000"/>
                                          </p:val>
                                        </p:tav>
                                        <p:tav tm="100000">
                                          <p:val>
                                            <p:strVal val="#ppt_x"/>
                                          </p:val>
                                        </p:tav>
                                      </p:tavLst>
                                    </p:anim>
                                    <p:animEffect transition="in" filter="wipe(right)">
                                      <p:cBhvr>
                                        <p:cTn id="232" dur="500"/>
                                        <p:tgtEl>
                                          <p:spTgt spid="80"/>
                                        </p:tgtEl>
                                      </p:cBhvr>
                                    </p:animEffect>
                                  </p:childTnLst>
                                </p:cTn>
                              </p:par>
                              <p:par>
                                <p:cTn id="233" presetID="12" presetClass="entr" presetSubtype="8"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anim calcmode="lin" valueType="num">
                                      <p:cBhvr additive="base">
                                        <p:cTn id="235" dur="500"/>
                                        <p:tgtEl>
                                          <p:spTgt spid="79"/>
                                        </p:tgtEl>
                                        <p:attrNameLst>
                                          <p:attrName>ppt_x</p:attrName>
                                        </p:attrNameLst>
                                      </p:cBhvr>
                                      <p:tavLst>
                                        <p:tav tm="0">
                                          <p:val>
                                            <p:strVal val="#ppt_x-#ppt_w*1.125000"/>
                                          </p:val>
                                        </p:tav>
                                        <p:tav tm="100000">
                                          <p:val>
                                            <p:strVal val="#ppt_x"/>
                                          </p:val>
                                        </p:tav>
                                      </p:tavLst>
                                    </p:anim>
                                    <p:animEffect transition="in" filter="wipe(right)">
                                      <p:cBhvr>
                                        <p:cTn id="236" dur="500"/>
                                        <p:tgtEl>
                                          <p:spTgt spid="79"/>
                                        </p:tgtEl>
                                      </p:cBhvr>
                                    </p:animEffect>
                                  </p:childTnLst>
                                </p:cTn>
                              </p:par>
                            </p:childTnLst>
                          </p:cTn>
                        </p:par>
                      </p:childTnLst>
                    </p:cTn>
                  </p:par>
                  <p:par>
                    <p:cTn id="237" fill="hold">
                      <p:stCondLst>
                        <p:cond delay="indefinite"/>
                      </p:stCondLst>
                      <p:childTnLst>
                        <p:par>
                          <p:cTn id="238" fill="hold">
                            <p:stCondLst>
                              <p:cond delay="0"/>
                            </p:stCondLst>
                            <p:childTnLst>
                              <p:par>
                                <p:cTn id="239" presetID="12" presetClass="entr" presetSubtype="8" fill="hold" grpId="0" nodeType="clickEffect">
                                  <p:stCondLst>
                                    <p:cond delay="0"/>
                                  </p:stCondLst>
                                  <p:childTnLst>
                                    <p:set>
                                      <p:cBhvr>
                                        <p:cTn id="240" dur="1" fill="hold">
                                          <p:stCondLst>
                                            <p:cond delay="0"/>
                                          </p:stCondLst>
                                        </p:cTn>
                                        <p:tgtEl>
                                          <p:spTgt spid="81"/>
                                        </p:tgtEl>
                                        <p:attrNameLst>
                                          <p:attrName>style.visibility</p:attrName>
                                        </p:attrNameLst>
                                      </p:cBhvr>
                                      <p:to>
                                        <p:strVal val="visible"/>
                                      </p:to>
                                    </p:set>
                                    <p:anim calcmode="lin" valueType="num">
                                      <p:cBhvr additive="base">
                                        <p:cTn id="241" dur="500"/>
                                        <p:tgtEl>
                                          <p:spTgt spid="81"/>
                                        </p:tgtEl>
                                        <p:attrNameLst>
                                          <p:attrName>ppt_x</p:attrName>
                                        </p:attrNameLst>
                                      </p:cBhvr>
                                      <p:tavLst>
                                        <p:tav tm="0">
                                          <p:val>
                                            <p:strVal val="#ppt_x-#ppt_w*1.125000"/>
                                          </p:val>
                                        </p:tav>
                                        <p:tav tm="100000">
                                          <p:val>
                                            <p:strVal val="#ppt_x"/>
                                          </p:val>
                                        </p:tav>
                                      </p:tavLst>
                                    </p:anim>
                                    <p:animEffect transition="in" filter="wipe(right)">
                                      <p:cBhvr>
                                        <p:cTn id="242" dur="500"/>
                                        <p:tgtEl>
                                          <p:spTgt spid="81"/>
                                        </p:tgtEl>
                                      </p:cBhvr>
                                    </p:animEffect>
                                  </p:childTnLst>
                                </p:cTn>
                              </p:par>
                              <p:par>
                                <p:cTn id="243" presetID="12" presetClass="entr" presetSubtype="8" fill="hold" grpId="0" nodeType="withEffect">
                                  <p:stCondLst>
                                    <p:cond delay="0"/>
                                  </p:stCondLst>
                                  <p:childTnLst>
                                    <p:set>
                                      <p:cBhvr>
                                        <p:cTn id="244" dur="1" fill="hold">
                                          <p:stCondLst>
                                            <p:cond delay="0"/>
                                          </p:stCondLst>
                                        </p:cTn>
                                        <p:tgtEl>
                                          <p:spTgt spid="85"/>
                                        </p:tgtEl>
                                        <p:attrNameLst>
                                          <p:attrName>style.visibility</p:attrName>
                                        </p:attrNameLst>
                                      </p:cBhvr>
                                      <p:to>
                                        <p:strVal val="visible"/>
                                      </p:to>
                                    </p:set>
                                    <p:anim calcmode="lin" valueType="num">
                                      <p:cBhvr additive="base">
                                        <p:cTn id="245" dur="500"/>
                                        <p:tgtEl>
                                          <p:spTgt spid="85"/>
                                        </p:tgtEl>
                                        <p:attrNameLst>
                                          <p:attrName>ppt_x</p:attrName>
                                        </p:attrNameLst>
                                      </p:cBhvr>
                                      <p:tavLst>
                                        <p:tav tm="0">
                                          <p:val>
                                            <p:strVal val="#ppt_x-#ppt_w*1.125000"/>
                                          </p:val>
                                        </p:tav>
                                        <p:tav tm="100000">
                                          <p:val>
                                            <p:strVal val="#ppt_x"/>
                                          </p:val>
                                        </p:tav>
                                      </p:tavLst>
                                    </p:anim>
                                    <p:animEffect transition="in" filter="wipe(right)">
                                      <p:cBhvr>
                                        <p:cTn id="246" dur="500"/>
                                        <p:tgtEl>
                                          <p:spTgt spid="85"/>
                                        </p:tgtEl>
                                      </p:cBhvr>
                                    </p:animEffect>
                                  </p:childTnLst>
                                </p:cTn>
                              </p:par>
                            </p:childTnLst>
                          </p:cTn>
                        </p:par>
                      </p:childTnLst>
                    </p:cTn>
                  </p:par>
                  <p:par>
                    <p:cTn id="247" fill="hold">
                      <p:stCondLst>
                        <p:cond delay="indefinite"/>
                      </p:stCondLst>
                      <p:childTnLst>
                        <p:par>
                          <p:cTn id="248" fill="hold">
                            <p:stCondLst>
                              <p:cond delay="0"/>
                            </p:stCondLst>
                            <p:childTnLst>
                              <p:par>
                                <p:cTn id="249" presetID="12" presetClass="entr" presetSubtype="8" fill="hold" grpId="0" nodeType="clickEffect">
                                  <p:stCondLst>
                                    <p:cond delay="0"/>
                                  </p:stCondLst>
                                  <p:childTnLst>
                                    <p:set>
                                      <p:cBhvr>
                                        <p:cTn id="250" dur="1" fill="hold">
                                          <p:stCondLst>
                                            <p:cond delay="0"/>
                                          </p:stCondLst>
                                        </p:cTn>
                                        <p:tgtEl>
                                          <p:spTgt spid="82"/>
                                        </p:tgtEl>
                                        <p:attrNameLst>
                                          <p:attrName>style.visibility</p:attrName>
                                        </p:attrNameLst>
                                      </p:cBhvr>
                                      <p:to>
                                        <p:strVal val="visible"/>
                                      </p:to>
                                    </p:set>
                                    <p:anim calcmode="lin" valueType="num">
                                      <p:cBhvr additive="base">
                                        <p:cTn id="251" dur="500"/>
                                        <p:tgtEl>
                                          <p:spTgt spid="82"/>
                                        </p:tgtEl>
                                        <p:attrNameLst>
                                          <p:attrName>ppt_x</p:attrName>
                                        </p:attrNameLst>
                                      </p:cBhvr>
                                      <p:tavLst>
                                        <p:tav tm="0">
                                          <p:val>
                                            <p:strVal val="#ppt_x-#ppt_w*1.125000"/>
                                          </p:val>
                                        </p:tav>
                                        <p:tav tm="100000">
                                          <p:val>
                                            <p:strVal val="#ppt_x"/>
                                          </p:val>
                                        </p:tav>
                                      </p:tavLst>
                                    </p:anim>
                                    <p:animEffect transition="in" filter="wipe(right)">
                                      <p:cBhvr>
                                        <p:cTn id="252" dur="500"/>
                                        <p:tgtEl>
                                          <p:spTgt spid="82"/>
                                        </p:tgtEl>
                                      </p:cBhvr>
                                    </p:animEffect>
                                  </p:childTnLst>
                                </p:cTn>
                              </p:par>
                              <p:par>
                                <p:cTn id="253" presetID="12" presetClass="entr" presetSubtype="8" fill="hold" grpId="0" nodeType="withEffect">
                                  <p:stCondLst>
                                    <p:cond delay="0"/>
                                  </p:stCondLst>
                                  <p:childTnLst>
                                    <p:set>
                                      <p:cBhvr>
                                        <p:cTn id="254" dur="1" fill="hold">
                                          <p:stCondLst>
                                            <p:cond delay="0"/>
                                          </p:stCondLst>
                                        </p:cTn>
                                        <p:tgtEl>
                                          <p:spTgt spid="91"/>
                                        </p:tgtEl>
                                        <p:attrNameLst>
                                          <p:attrName>style.visibility</p:attrName>
                                        </p:attrNameLst>
                                      </p:cBhvr>
                                      <p:to>
                                        <p:strVal val="visible"/>
                                      </p:to>
                                    </p:set>
                                    <p:anim calcmode="lin" valueType="num">
                                      <p:cBhvr additive="base">
                                        <p:cTn id="255" dur="500"/>
                                        <p:tgtEl>
                                          <p:spTgt spid="91"/>
                                        </p:tgtEl>
                                        <p:attrNameLst>
                                          <p:attrName>ppt_x</p:attrName>
                                        </p:attrNameLst>
                                      </p:cBhvr>
                                      <p:tavLst>
                                        <p:tav tm="0">
                                          <p:val>
                                            <p:strVal val="#ppt_x-#ppt_w*1.125000"/>
                                          </p:val>
                                        </p:tav>
                                        <p:tav tm="100000">
                                          <p:val>
                                            <p:strVal val="#ppt_x"/>
                                          </p:val>
                                        </p:tav>
                                      </p:tavLst>
                                    </p:anim>
                                    <p:animEffect transition="in" filter="wipe(right)">
                                      <p:cBhvr>
                                        <p:cTn id="256" dur="500"/>
                                        <p:tgtEl>
                                          <p:spTgt spid="91"/>
                                        </p:tgtEl>
                                      </p:cBhvr>
                                    </p:animEffect>
                                  </p:childTnLst>
                                </p:cTn>
                              </p:par>
                            </p:childTnLst>
                          </p:cTn>
                        </p:par>
                      </p:childTnLst>
                    </p:cTn>
                  </p:par>
                  <p:par>
                    <p:cTn id="257" fill="hold">
                      <p:stCondLst>
                        <p:cond delay="indefinite"/>
                      </p:stCondLst>
                      <p:childTnLst>
                        <p:par>
                          <p:cTn id="258" fill="hold">
                            <p:stCondLst>
                              <p:cond delay="0"/>
                            </p:stCondLst>
                            <p:childTnLst>
                              <p:par>
                                <p:cTn id="259" presetID="12" presetClass="entr" presetSubtype="8" fill="hold" grpId="0" nodeType="clickEffect">
                                  <p:stCondLst>
                                    <p:cond delay="0"/>
                                  </p:stCondLst>
                                  <p:childTnLst>
                                    <p:set>
                                      <p:cBhvr>
                                        <p:cTn id="260" dur="1" fill="hold">
                                          <p:stCondLst>
                                            <p:cond delay="0"/>
                                          </p:stCondLst>
                                        </p:cTn>
                                        <p:tgtEl>
                                          <p:spTgt spid="84"/>
                                        </p:tgtEl>
                                        <p:attrNameLst>
                                          <p:attrName>style.visibility</p:attrName>
                                        </p:attrNameLst>
                                      </p:cBhvr>
                                      <p:to>
                                        <p:strVal val="visible"/>
                                      </p:to>
                                    </p:set>
                                    <p:anim calcmode="lin" valueType="num">
                                      <p:cBhvr additive="base">
                                        <p:cTn id="261" dur="500"/>
                                        <p:tgtEl>
                                          <p:spTgt spid="84"/>
                                        </p:tgtEl>
                                        <p:attrNameLst>
                                          <p:attrName>ppt_x</p:attrName>
                                        </p:attrNameLst>
                                      </p:cBhvr>
                                      <p:tavLst>
                                        <p:tav tm="0">
                                          <p:val>
                                            <p:strVal val="#ppt_x-#ppt_w*1.125000"/>
                                          </p:val>
                                        </p:tav>
                                        <p:tav tm="100000">
                                          <p:val>
                                            <p:strVal val="#ppt_x"/>
                                          </p:val>
                                        </p:tav>
                                      </p:tavLst>
                                    </p:anim>
                                    <p:animEffect transition="in" filter="wipe(right)">
                                      <p:cBhvr>
                                        <p:cTn id="262" dur="500"/>
                                        <p:tgtEl>
                                          <p:spTgt spid="84"/>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92"/>
                                        </p:tgtEl>
                                        <p:attrNameLst>
                                          <p:attrName>style.visibility</p:attrName>
                                        </p:attrNameLst>
                                      </p:cBhvr>
                                      <p:to>
                                        <p:strVal val="visible"/>
                                      </p:to>
                                    </p:set>
                                    <p:anim calcmode="lin" valueType="num">
                                      <p:cBhvr additive="base">
                                        <p:cTn id="265" dur="500"/>
                                        <p:tgtEl>
                                          <p:spTgt spid="92"/>
                                        </p:tgtEl>
                                        <p:attrNameLst>
                                          <p:attrName>ppt_x</p:attrName>
                                        </p:attrNameLst>
                                      </p:cBhvr>
                                      <p:tavLst>
                                        <p:tav tm="0">
                                          <p:val>
                                            <p:strVal val="#ppt_x-#ppt_w*1.125000"/>
                                          </p:val>
                                        </p:tav>
                                        <p:tav tm="100000">
                                          <p:val>
                                            <p:strVal val="#ppt_x"/>
                                          </p:val>
                                        </p:tav>
                                      </p:tavLst>
                                    </p:anim>
                                    <p:animEffect transition="in" filter="wipe(right)">
                                      <p:cBhvr>
                                        <p:cTn id="266" dur="500"/>
                                        <p:tgtEl>
                                          <p:spTgt spid="92"/>
                                        </p:tgtEl>
                                      </p:cBhvr>
                                    </p:animEffect>
                                  </p:childTnLst>
                                </p:cTn>
                              </p:par>
                            </p:childTnLst>
                          </p:cTn>
                        </p:par>
                      </p:childTnLst>
                    </p:cTn>
                  </p:par>
                  <p:par>
                    <p:cTn id="267" fill="hold">
                      <p:stCondLst>
                        <p:cond delay="indefinite"/>
                      </p:stCondLst>
                      <p:childTnLst>
                        <p:par>
                          <p:cTn id="268" fill="hold">
                            <p:stCondLst>
                              <p:cond delay="0"/>
                            </p:stCondLst>
                            <p:childTnLst>
                              <p:par>
                                <p:cTn id="269" presetID="12" presetClass="entr" presetSubtype="8" fill="hold" grpId="0" nodeType="clickEffect">
                                  <p:stCondLst>
                                    <p:cond delay="0"/>
                                  </p:stCondLst>
                                  <p:childTnLst>
                                    <p:set>
                                      <p:cBhvr>
                                        <p:cTn id="270" dur="1" fill="hold">
                                          <p:stCondLst>
                                            <p:cond delay="0"/>
                                          </p:stCondLst>
                                        </p:cTn>
                                        <p:tgtEl>
                                          <p:spTgt spid="83"/>
                                        </p:tgtEl>
                                        <p:attrNameLst>
                                          <p:attrName>style.visibility</p:attrName>
                                        </p:attrNameLst>
                                      </p:cBhvr>
                                      <p:to>
                                        <p:strVal val="visible"/>
                                      </p:to>
                                    </p:set>
                                    <p:anim calcmode="lin" valueType="num">
                                      <p:cBhvr additive="base">
                                        <p:cTn id="271" dur="500"/>
                                        <p:tgtEl>
                                          <p:spTgt spid="83"/>
                                        </p:tgtEl>
                                        <p:attrNameLst>
                                          <p:attrName>ppt_x</p:attrName>
                                        </p:attrNameLst>
                                      </p:cBhvr>
                                      <p:tavLst>
                                        <p:tav tm="0">
                                          <p:val>
                                            <p:strVal val="#ppt_x-#ppt_w*1.125000"/>
                                          </p:val>
                                        </p:tav>
                                        <p:tav tm="100000">
                                          <p:val>
                                            <p:strVal val="#ppt_x"/>
                                          </p:val>
                                        </p:tav>
                                      </p:tavLst>
                                    </p:anim>
                                    <p:animEffect transition="in" filter="wipe(right)">
                                      <p:cBhvr>
                                        <p:cTn id="272" dur="500"/>
                                        <p:tgtEl>
                                          <p:spTgt spid="83"/>
                                        </p:tgtEl>
                                      </p:cBhvr>
                                    </p:animEffect>
                                  </p:childTnLst>
                                </p:cTn>
                              </p:par>
                              <p:par>
                                <p:cTn id="273" presetID="12" presetClass="entr" presetSubtype="8" fill="hold" grpId="0" nodeType="withEffect">
                                  <p:stCondLst>
                                    <p:cond delay="0"/>
                                  </p:stCondLst>
                                  <p:childTnLst>
                                    <p:set>
                                      <p:cBhvr>
                                        <p:cTn id="274" dur="1" fill="hold">
                                          <p:stCondLst>
                                            <p:cond delay="0"/>
                                          </p:stCondLst>
                                        </p:cTn>
                                        <p:tgtEl>
                                          <p:spTgt spid="87"/>
                                        </p:tgtEl>
                                        <p:attrNameLst>
                                          <p:attrName>style.visibility</p:attrName>
                                        </p:attrNameLst>
                                      </p:cBhvr>
                                      <p:to>
                                        <p:strVal val="visible"/>
                                      </p:to>
                                    </p:set>
                                    <p:anim calcmode="lin" valueType="num">
                                      <p:cBhvr additive="base">
                                        <p:cTn id="275" dur="500"/>
                                        <p:tgtEl>
                                          <p:spTgt spid="87"/>
                                        </p:tgtEl>
                                        <p:attrNameLst>
                                          <p:attrName>ppt_x</p:attrName>
                                        </p:attrNameLst>
                                      </p:cBhvr>
                                      <p:tavLst>
                                        <p:tav tm="0">
                                          <p:val>
                                            <p:strVal val="#ppt_x-#ppt_w*1.125000"/>
                                          </p:val>
                                        </p:tav>
                                        <p:tav tm="100000">
                                          <p:val>
                                            <p:strVal val="#ppt_x"/>
                                          </p:val>
                                        </p:tav>
                                      </p:tavLst>
                                    </p:anim>
                                    <p:animEffect transition="in" filter="wipe(right)">
                                      <p:cBhvr>
                                        <p:cTn id="276" dur="500"/>
                                        <p:tgtEl>
                                          <p:spTgt spid="87"/>
                                        </p:tgtEl>
                                      </p:cBhvr>
                                    </p:animEffect>
                                  </p:childTnLst>
                                </p:cTn>
                              </p:par>
                            </p:childTnLst>
                          </p:cTn>
                        </p:par>
                      </p:childTnLst>
                    </p:cTn>
                  </p:par>
                  <p:par>
                    <p:cTn id="277" fill="hold">
                      <p:stCondLst>
                        <p:cond delay="indefinite"/>
                      </p:stCondLst>
                      <p:childTnLst>
                        <p:par>
                          <p:cTn id="278" fill="hold">
                            <p:stCondLst>
                              <p:cond delay="0"/>
                            </p:stCondLst>
                            <p:childTnLst>
                              <p:par>
                                <p:cTn id="279" presetID="12" presetClass="entr" presetSubtype="8" fill="hold" grpId="0" nodeType="clickEffect">
                                  <p:stCondLst>
                                    <p:cond delay="0"/>
                                  </p:stCondLst>
                                  <p:childTnLst>
                                    <p:set>
                                      <p:cBhvr>
                                        <p:cTn id="280" dur="1" fill="hold">
                                          <p:stCondLst>
                                            <p:cond delay="0"/>
                                          </p:stCondLst>
                                        </p:cTn>
                                        <p:tgtEl>
                                          <p:spTgt spid="86"/>
                                        </p:tgtEl>
                                        <p:attrNameLst>
                                          <p:attrName>style.visibility</p:attrName>
                                        </p:attrNameLst>
                                      </p:cBhvr>
                                      <p:to>
                                        <p:strVal val="visible"/>
                                      </p:to>
                                    </p:set>
                                    <p:anim calcmode="lin" valueType="num">
                                      <p:cBhvr additive="base">
                                        <p:cTn id="281" dur="500"/>
                                        <p:tgtEl>
                                          <p:spTgt spid="86"/>
                                        </p:tgtEl>
                                        <p:attrNameLst>
                                          <p:attrName>ppt_x</p:attrName>
                                        </p:attrNameLst>
                                      </p:cBhvr>
                                      <p:tavLst>
                                        <p:tav tm="0">
                                          <p:val>
                                            <p:strVal val="#ppt_x-#ppt_w*1.125000"/>
                                          </p:val>
                                        </p:tav>
                                        <p:tav tm="100000">
                                          <p:val>
                                            <p:strVal val="#ppt_x"/>
                                          </p:val>
                                        </p:tav>
                                      </p:tavLst>
                                    </p:anim>
                                    <p:animEffect transition="in" filter="wipe(right)">
                                      <p:cBhvr>
                                        <p:cTn id="282" dur="500"/>
                                        <p:tgtEl>
                                          <p:spTgt spid="86"/>
                                        </p:tgtEl>
                                      </p:cBhvr>
                                    </p:animEffect>
                                  </p:childTnLst>
                                </p:cTn>
                              </p:par>
                              <p:par>
                                <p:cTn id="283" presetID="12" presetClass="entr" presetSubtype="8" fill="hold" grpId="0" nodeType="withEffect">
                                  <p:stCondLst>
                                    <p:cond delay="0"/>
                                  </p:stCondLst>
                                  <p:childTnLst>
                                    <p:set>
                                      <p:cBhvr>
                                        <p:cTn id="284" dur="1" fill="hold">
                                          <p:stCondLst>
                                            <p:cond delay="0"/>
                                          </p:stCondLst>
                                        </p:cTn>
                                        <p:tgtEl>
                                          <p:spTgt spid="90"/>
                                        </p:tgtEl>
                                        <p:attrNameLst>
                                          <p:attrName>style.visibility</p:attrName>
                                        </p:attrNameLst>
                                      </p:cBhvr>
                                      <p:to>
                                        <p:strVal val="visible"/>
                                      </p:to>
                                    </p:set>
                                    <p:anim calcmode="lin" valueType="num">
                                      <p:cBhvr additive="base">
                                        <p:cTn id="285" dur="500"/>
                                        <p:tgtEl>
                                          <p:spTgt spid="90"/>
                                        </p:tgtEl>
                                        <p:attrNameLst>
                                          <p:attrName>ppt_x</p:attrName>
                                        </p:attrNameLst>
                                      </p:cBhvr>
                                      <p:tavLst>
                                        <p:tav tm="0">
                                          <p:val>
                                            <p:strVal val="#ppt_x-#ppt_w*1.125000"/>
                                          </p:val>
                                        </p:tav>
                                        <p:tav tm="100000">
                                          <p:val>
                                            <p:strVal val="#ppt_x"/>
                                          </p:val>
                                        </p:tav>
                                      </p:tavLst>
                                    </p:anim>
                                    <p:animEffect transition="in" filter="wipe(right)">
                                      <p:cBhvr>
                                        <p:cTn id="286" dur="500"/>
                                        <p:tgtEl>
                                          <p:spTgt spid="90"/>
                                        </p:tgtEl>
                                      </p:cBhvr>
                                    </p:animEffect>
                                  </p:childTnLst>
                                </p:cTn>
                              </p:par>
                            </p:childTnLst>
                          </p:cTn>
                        </p:par>
                      </p:childTnLst>
                    </p:cTn>
                  </p:par>
                  <p:par>
                    <p:cTn id="287" fill="hold">
                      <p:stCondLst>
                        <p:cond delay="indefinite"/>
                      </p:stCondLst>
                      <p:childTnLst>
                        <p:par>
                          <p:cTn id="288" fill="hold">
                            <p:stCondLst>
                              <p:cond delay="0"/>
                            </p:stCondLst>
                            <p:childTnLst>
                              <p:par>
                                <p:cTn id="289" presetID="12" presetClass="entr" presetSubtype="8" fill="hold" grpId="0" nodeType="clickEffect">
                                  <p:stCondLst>
                                    <p:cond delay="0"/>
                                  </p:stCondLst>
                                  <p:childTnLst>
                                    <p:set>
                                      <p:cBhvr>
                                        <p:cTn id="290" dur="1" fill="hold">
                                          <p:stCondLst>
                                            <p:cond delay="0"/>
                                          </p:stCondLst>
                                        </p:cTn>
                                        <p:tgtEl>
                                          <p:spTgt spid="89"/>
                                        </p:tgtEl>
                                        <p:attrNameLst>
                                          <p:attrName>style.visibility</p:attrName>
                                        </p:attrNameLst>
                                      </p:cBhvr>
                                      <p:to>
                                        <p:strVal val="visible"/>
                                      </p:to>
                                    </p:set>
                                    <p:anim calcmode="lin" valueType="num">
                                      <p:cBhvr additive="base">
                                        <p:cTn id="291" dur="500"/>
                                        <p:tgtEl>
                                          <p:spTgt spid="89"/>
                                        </p:tgtEl>
                                        <p:attrNameLst>
                                          <p:attrName>ppt_x</p:attrName>
                                        </p:attrNameLst>
                                      </p:cBhvr>
                                      <p:tavLst>
                                        <p:tav tm="0">
                                          <p:val>
                                            <p:strVal val="#ppt_x-#ppt_w*1.125000"/>
                                          </p:val>
                                        </p:tav>
                                        <p:tav tm="100000">
                                          <p:val>
                                            <p:strVal val="#ppt_x"/>
                                          </p:val>
                                        </p:tav>
                                      </p:tavLst>
                                    </p:anim>
                                    <p:animEffect transition="in" filter="wipe(right)">
                                      <p:cBhvr>
                                        <p:cTn id="292" dur="500"/>
                                        <p:tgtEl>
                                          <p:spTgt spid="89"/>
                                        </p:tgtEl>
                                      </p:cBhvr>
                                    </p:animEffect>
                                  </p:childTnLst>
                                </p:cTn>
                              </p:par>
                              <p:par>
                                <p:cTn id="293" presetID="12" presetClass="entr" presetSubtype="8" fill="hold" grpId="0" nodeType="withEffect">
                                  <p:stCondLst>
                                    <p:cond delay="0"/>
                                  </p:stCondLst>
                                  <p:childTnLst>
                                    <p:set>
                                      <p:cBhvr>
                                        <p:cTn id="294" dur="1" fill="hold">
                                          <p:stCondLst>
                                            <p:cond delay="0"/>
                                          </p:stCondLst>
                                        </p:cTn>
                                        <p:tgtEl>
                                          <p:spTgt spid="93"/>
                                        </p:tgtEl>
                                        <p:attrNameLst>
                                          <p:attrName>style.visibility</p:attrName>
                                        </p:attrNameLst>
                                      </p:cBhvr>
                                      <p:to>
                                        <p:strVal val="visible"/>
                                      </p:to>
                                    </p:set>
                                    <p:anim calcmode="lin" valueType="num">
                                      <p:cBhvr additive="base">
                                        <p:cTn id="295" dur="500"/>
                                        <p:tgtEl>
                                          <p:spTgt spid="93"/>
                                        </p:tgtEl>
                                        <p:attrNameLst>
                                          <p:attrName>ppt_x</p:attrName>
                                        </p:attrNameLst>
                                      </p:cBhvr>
                                      <p:tavLst>
                                        <p:tav tm="0">
                                          <p:val>
                                            <p:strVal val="#ppt_x-#ppt_w*1.125000"/>
                                          </p:val>
                                        </p:tav>
                                        <p:tav tm="100000">
                                          <p:val>
                                            <p:strVal val="#ppt_x"/>
                                          </p:val>
                                        </p:tav>
                                      </p:tavLst>
                                    </p:anim>
                                    <p:animEffect transition="in" filter="wipe(right)">
                                      <p:cBhvr>
                                        <p:cTn id="296" dur="500"/>
                                        <p:tgtEl>
                                          <p:spTgt spid="93"/>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26"/>
                                        </p:tgtEl>
                                        <p:attrNameLst>
                                          <p:attrName>style.visibility</p:attrName>
                                        </p:attrNameLst>
                                      </p:cBhvr>
                                      <p:to>
                                        <p:strVal val="visible"/>
                                      </p:to>
                                    </p:set>
                                    <p:animEffect transition="in" filter="fade">
                                      <p:cBhvr>
                                        <p:cTn id="301" dur="500"/>
                                        <p:tgtEl>
                                          <p:spTgt spid="26"/>
                                        </p:tgtEl>
                                      </p:cBhvr>
                                    </p:animEffect>
                                  </p:childTnLst>
                                </p:cTn>
                              </p:par>
                            </p:childTnLst>
                          </p:cTn>
                        </p:par>
                        <p:par>
                          <p:cTn id="302" fill="hold">
                            <p:stCondLst>
                              <p:cond delay="500"/>
                            </p:stCondLst>
                            <p:childTnLst>
                              <p:par>
                                <p:cTn id="303" presetID="41" presetClass="entr" presetSubtype="0" fill="hold" grpId="0" nodeType="afterEffect">
                                  <p:stCondLst>
                                    <p:cond delay="0"/>
                                  </p:stCondLst>
                                  <p:iterate type="lt">
                                    <p:tmPct val="10000"/>
                                  </p:iterate>
                                  <p:childTnLst>
                                    <p:set>
                                      <p:cBhvr>
                                        <p:cTn id="304" dur="1" fill="hold">
                                          <p:stCondLst>
                                            <p:cond delay="0"/>
                                          </p:stCondLst>
                                        </p:cTn>
                                        <p:tgtEl>
                                          <p:spTgt spid="88"/>
                                        </p:tgtEl>
                                        <p:attrNameLst>
                                          <p:attrName>style.visibility</p:attrName>
                                        </p:attrNameLst>
                                      </p:cBhvr>
                                      <p:to>
                                        <p:strVal val="visible"/>
                                      </p:to>
                                    </p:set>
                                    <p:anim calcmode="lin" valueType="num">
                                      <p:cBhvr>
                                        <p:cTn id="305" dur="75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306" dur="750" fill="hold"/>
                                        <p:tgtEl>
                                          <p:spTgt spid="88"/>
                                        </p:tgtEl>
                                        <p:attrNameLst>
                                          <p:attrName>ppt_y</p:attrName>
                                        </p:attrNameLst>
                                      </p:cBhvr>
                                      <p:tavLst>
                                        <p:tav tm="0">
                                          <p:val>
                                            <p:strVal val="#ppt_y"/>
                                          </p:val>
                                        </p:tav>
                                        <p:tav tm="100000">
                                          <p:val>
                                            <p:strVal val="#ppt_y"/>
                                          </p:val>
                                        </p:tav>
                                      </p:tavLst>
                                    </p:anim>
                                    <p:anim calcmode="lin" valueType="num">
                                      <p:cBhvr>
                                        <p:cTn id="307" dur="75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308" dur="75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309" dur="750" tmFilter="0,0; .5, 1; 1, 1"/>
                                        <p:tgtEl>
                                          <p:spTgt spid="88"/>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grpId="0" nodeType="clickEffect">
                                  <p:stCondLst>
                                    <p:cond delay="0"/>
                                  </p:stCondLst>
                                  <p:childTnLst>
                                    <p:set>
                                      <p:cBhvr>
                                        <p:cTn id="313" dur="1" fill="hold">
                                          <p:stCondLst>
                                            <p:cond delay="0"/>
                                          </p:stCondLst>
                                        </p:cTn>
                                        <p:tgtEl>
                                          <p:spTgt spid="23"/>
                                        </p:tgtEl>
                                        <p:attrNameLst>
                                          <p:attrName>style.visibility</p:attrName>
                                        </p:attrNameLst>
                                      </p:cBhvr>
                                      <p:to>
                                        <p:strVal val="visible"/>
                                      </p:to>
                                    </p:set>
                                    <p:animEffect transition="in" filter="fade">
                                      <p:cBhvr>
                                        <p:cTn id="314" dur="500"/>
                                        <p:tgtEl>
                                          <p:spTgt spid="23"/>
                                        </p:tgtEl>
                                      </p:cBhvr>
                                    </p:animEffect>
                                  </p:childTnLst>
                                </p:cTn>
                              </p:par>
                              <p:par>
                                <p:cTn id="315" presetID="31" presetClass="exit" presetSubtype="0" fill="hold" grpId="1" nodeType="withEffect">
                                  <p:stCondLst>
                                    <p:cond delay="0"/>
                                  </p:stCondLst>
                                  <p:childTnLst>
                                    <p:anim calcmode="lin" valueType="num">
                                      <p:cBhvr>
                                        <p:cTn id="316" dur="1000"/>
                                        <p:tgtEl>
                                          <p:spTgt spid="26"/>
                                        </p:tgtEl>
                                        <p:attrNameLst>
                                          <p:attrName>ppt_w</p:attrName>
                                        </p:attrNameLst>
                                      </p:cBhvr>
                                      <p:tavLst>
                                        <p:tav tm="0">
                                          <p:val>
                                            <p:strVal val="ppt_w"/>
                                          </p:val>
                                        </p:tav>
                                        <p:tav tm="100000">
                                          <p:val>
                                            <p:fltVal val="0"/>
                                          </p:val>
                                        </p:tav>
                                      </p:tavLst>
                                    </p:anim>
                                    <p:anim calcmode="lin" valueType="num">
                                      <p:cBhvr>
                                        <p:cTn id="317" dur="1000"/>
                                        <p:tgtEl>
                                          <p:spTgt spid="26"/>
                                        </p:tgtEl>
                                        <p:attrNameLst>
                                          <p:attrName>ppt_h</p:attrName>
                                        </p:attrNameLst>
                                      </p:cBhvr>
                                      <p:tavLst>
                                        <p:tav tm="0">
                                          <p:val>
                                            <p:strVal val="ppt_h"/>
                                          </p:val>
                                        </p:tav>
                                        <p:tav tm="100000">
                                          <p:val>
                                            <p:fltVal val="0"/>
                                          </p:val>
                                        </p:tav>
                                      </p:tavLst>
                                    </p:anim>
                                    <p:anim calcmode="lin" valueType="num">
                                      <p:cBhvr>
                                        <p:cTn id="318" dur="1000"/>
                                        <p:tgtEl>
                                          <p:spTgt spid="26"/>
                                        </p:tgtEl>
                                        <p:attrNameLst>
                                          <p:attrName>style.rotation</p:attrName>
                                        </p:attrNameLst>
                                      </p:cBhvr>
                                      <p:tavLst>
                                        <p:tav tm="0">
                                          <p:val>
                                            <p:fltVal val="0"/>
                                          </p:val>
                                        </p:tav>
                                        <p:tav tm="100000">
                                          <p:val>
                                            <p:fltVal val="90"/>
                                          </p:val>
                                        </p:tav>
                                      </p:tavLst>
                                    </p:anim>
                                    <p:animEffect transition="out" filter="fade">
                                      <p:cBhvr>
                                        <p:cTn id="319" dur="1000"/>
                                        <p:tgtEl>
                                          <p:spTgt spid="26"/>
                                        </p:tgtEl>
                                      </p:cBhvr>
                                    </p:animEffect>
                                    <p:set>
                                      <p:cBhvr>
                                        <p:cTn id="320" dur="1" fill="hold">
                                          <p:stCondLst>
                                            <p:cond delay="999"/>
                                          </p:stCondLst>
                                        </p:cTn>
                                        <p:tgtEl>
                                          <p:spTgt spid="26"/>
                                        </p:tgtEl>
                                        <p:attrNameLst>
                                          <p:attrName>style.visibility</p:attrName>
                                        </p:attrNameLst>
                                      </p:cBhvr>
                                      <p:to>
                                        <p:strVal val="hidden"/>
                                      </p:to>
                                    </p:set>
                                  </p:childTnLst>
                                </p:cTn>
                              </p:par>
                              <p:par>
                                <p:cTn id="321" presetID="31" presetClass="exit" presetSubtype="0" fill="hold" grpId="1" nodeType="withEffect">
                                  <p:stCondLst>
                                    <p:cond delay="0"/>
                                  </p:stCondLst>
                                  <p:iterate type="lt">
                                    <p:tmPct val="0"/>
                                  </p:iterate>
                                  <p:childTnLst>
                                    <p:anim calcmode="lin" valueType="num">
                                      <p:cBhvr>
                                        <p:cTn id="322" dur="1000"/>
                                        <p:tgtEl>
                                          <p:spTgt spid="88"/>
                                        </p:tgtEl>
                                        <p:attrNameLst>
                                          <p:attrName>ppt_w</p:attrName>
                                        </p:attrNameLst>
                                      </p:cBhvr>
                                      <p:tavLst>
                                        <p:tav tm="0">
                                          <p:val>
                                            <p:strVal val="ppt_w"/>
                                          </p:val>
                                        </p:tav>
                                        <p:tav tm="100000">
                                          <p:val>
                                            <p:fltVal val="0"/>
                                          </p:val>
                                        </p:tav>
                                      </p:tavLst>
                                    </p:anim>
                                    <p:anim calcmode="lin" valueType="num">
                                      <p:cBhvr>
                                        <p:cTn id="323" dur="1000"/>
                                        <p:tgtEl>
                                          <p:spTgt spid="88"/>
                                        </p:tgtEl>
                                        <p:attrNameLst>
                                          <p:attrName>ppt_h</p:attrName>
                                        </p:attrNameLst>
                                      </p:cBhvr>
                                      <p:tavLst>
                                        <p:tav tm="0">
                                          <p:val>
                                            <p:strVal val="ppt_h"/>
                                          </p:val>
                                        </p:tav>
                                        <p:tav tm="100000">
                                          <p:val>
                                            <p:fltVal val="0"/>
                                          </p:val>
                                        </p:tav>
                                      </p:tavLst>
                                    </p:anim>
                                    <p:anim calcmode="lin" valueType="num">
                                      <p:cBhvr>
                                        <p:cTn id="324" dur="1000"/>
                                        <p:tgtEl>
                                          <p:spTgt spid="88"/>
                                        </p:tgtEl>
                                        <p:attrNameLst>
                                          <p:attrName>style.rotation</p:attrName>
                                        </p:attrNameLst>
                                      </p:cBhvr>
                                      <p:tavLst>
                                        <p:tav tm="0">
                                          <p:val>
                                            <p:fltVal val="0"/>
                                          </p:val>
                                        </p:tav>
                                        <p:tav tm="100000">
                                          <p:val>
                                            <p:fltVal val="90"/>
                                          </p:val>
                                        </p:tav>
                                      </p:tavLst>
                                    </p:anim>
                                    <p:animEffect transition="out" filter="fade">
                                      <p:cBhvr>
                                        <p:cTn id="325" dur="1000"/>
                                        <p:tgtEl>
                                          <p:spTgt spid="88"/>
                                        </p:tgtEl>
                                      </p:cBhvr>
                                    </p:animEffect>
                                    <p:set>
                                      <p:cBhvr>
                                        <p:cTn id="326" dur="1" fill="hold">
                                          <p:stCondLst>
                                            <p:cond delay="999"/>
                                          </p:stCondLst>
                                        </p:cTn>
                                        <p:tgtEl>
                                          <p:spTgt spid="88"/>
                                        </p:tgtEl>
                                        <p:attrNameLst>
                                          <p:attrName>style.visibility</p:attrName>
                                        </p:attrNameLst>
                                      </p:cBhvr>
                                      <p:to>
                                        <p:strVal val="hidden"/>
                                      </p:to>
                                    </p:set>
                                  </p:childTnLst>
                                </p:cTn>
                              </p:par>
                              <p:par>
                                <p:cTn id="327" presetID="10" presetClass="exit" presetSubtype="0" fill="hold" grpId="1" nodeType="withEffect">
                                  <p:stCondLst>
                                    <p:cond delay="0"/>
                                  </p:stCondLst>
                                  <p:childTnLst>
                                    <p:animEffect transition="out" filter="fade">
                                      <p:cBhvr>
                                        <p:cTn id="328" dur="500"/>
                                        <p:tgtEl>
                                          <p:spTgt spid="3"/>
                                        </p:tgtEl>
                                      </p:cBhvr>
                                    </p:animEffect>
                                    <p:set>
                                      <p:cBhvr>
                                        <p:cTn id="329" dur="1" fill="hold">
                                          <p:stCondLst>
                                            <p:cond delay="499"/>
                                          </p:stCondLst>
                                        </p:cTn>
                                        <p:tgtEl>
                                          <p:spTgt spid="3"/>
                                        </p:tgtEl>
                                        <p:attrNameLst>
                                          <p:attrName>style.visibility</p:attrName>
                                        </p:attrNameLst>
                                      </p:cBhvr>
                                      <p:to>
                                        <p:strVal val="hidden"/>
                                      </p:to>
                                    </p:set>
                                  </p:childTnLst>
                                </p:cTn>
                              </p:par>
                              <p:par>
                                <p:cTn id="330" presetID="10" presetClass="exit" presetSubtype="0" fill="hold" nodeType="withEffect">
                                  <p:stCondLst>
                                    <p:cond delay="0"/>
                                  </p:stCondLst>
                                  <p:childTnLst>
                                    <p:animEffect transition="out" filter="fade">
                                      <p:cBhvr>
                                        <p:cTn id="331" dur="500"/>
                                        <p:tgtEl>
                                          <p:spTgt spid="24"/>
                                        </p:tgtEl>
                                      </p:cBhvr>
                                    </p:animEffect>
                                    <p:set>
                                      <p:cBhvr>
                                        <p:cTn id="332" dur="1" fill="hold">
                                          <p:stCondLst>
                                            <p:cond delay="499"/>
                                          </p:stCondLst>
                                        </p:cTn>
                                        <p:tgtEl>
                                          <p:spTgt spid="24"/>
                                        </p:tgtEl>
                                        <p:attrNameLst>
                                          <p:attrName>style.visibility</p:attrName>
                                        </p:attrNameLst>
                                      </p:cBhvr>
                                      <p:to>
                                        <p:strVal val="hidden"/>
                                      </p:to>
                                    </p:set>
                                  </p:childTnLst>
                                </p:cTn>
                              </p:par>
                              <p:par>
                                <p:cTn id="333" presetID="10" presetClass="exit" presetSubtype="0" fill="hold" grpId="3" nodeType="withEffect">
                                  <p:stCondLst>
                                    <p:cond delay="0"/>
                                  </p:stCondLst>
                                  <p:childTnLst>
                                    <p:animEffect transition="out" filter="fade">
                                      <p:cBhvr>
                                        <p:cTn id="334" dur="500"/>
                                        <p:tgtEl>
                                          <p:spTgt spid="7"/>
                                        </p:tgtEl>
                                      </p:cBhvr>
                                    </p:animEffect>
                                    <p:set>
                                      <p:cBhvr>
                                        <p:cTn id="335" dur="1" fill="hold">
                                          <p:stCondLst>
                                            <p:cond delay="499"/>
                                          </p:stCondLst>
                                        </p:cTn>
                                        <p:tgtEl>
                                          <p:spTgt spid="7"/>
                                        </p:tgtEl>
                                        <p:attrNameLst>
                                          <p:attrName>style.visibility</p:attrName>
                                        </p:attrNameLst>
                                      </p:cBhvr>
                                      <p:to>
                                        <p:strVal val="hidden"/>
                                      </p:to>
                                    </p:set>
                                  </p:childTnLst>
                                </p:cTn>
                              </p:par>
                              <p:par>
                                <p:cTn id="336" presetID="10" presetClass="exit" presetSubtype="0" fill="hold" grpId="6" nodeType="withEffect">
                                  <p:stCondLst>
                                    <p:cond delay="0"/>
                                  </p:stCondLst>
                                  <p:childTnLst>
                                    <p:animEffect transition="out" filter="fade">
                                      <p:cBhvr>
                                        <p:cTn id="337" dur="500"/>
                                        <p:tgtEl>
                                          <p:spTgt spid="22"/>
                                        </p:tgtEl>
                                      </p:cBhvr>
                                    </p:animEffect>
                                    <p:set>
                                      <p:cBhvr>
                                        <p:cTn id="338" dur="1" fill="hold">
                                          <p:stCondLst>
                                            <p:cond delay="499"/>
                                          </p:stCondLst>
                                        </p:cTn>
                                        <p:tgtEl>
                                          <p:spTgt spid="22"/>
                                        </p:tgtEl>
                                        <p:attrNameLst>
                                          <p:attrName>style.visibility</p:attrName>
                                        </p:attrNameLst>
                                      </p:cBhvr>
                                      <p:to>
                                        <p:strVal val="hidden"/>
                                      </p:to>
                                    </p:set>
                                  </p:childTnLst>
                                </p:cTn>
                              </p:par>
                              <p:par>
                                <p:cTn id="339" presetID="10" presetClass="exit" presetSubtype="0" fill="hold" grpId="1" nodeType="withEffect">
                                  <p:stCondLst>
                                    <p:cond delay="0"/>
                                  </p:stCondLst>
                                  <p:childTnLst>
                                    <p:animEffect transition="out" filter="fade">
                                      <p:cBhvr>
                                        <p:cTn id="340" dur="500"/>
                                        <p:tgtEl>
                                          <p:spTgt spid="8"/>
                                        </p:tgtEl>
                                      </p:cBhvr>
                                    </p:animEffect>
                                    <p:set>
                                      <p:cBhvr>
                                        <p:cTn id="341" dur="1" fill="hold">
                                          <p:stCondLst>
                                            <p:cond delay="499"/>
                                          </p:stCondLst>
                                        </p:cTn>
                                        <p:tgtEl>
                                          <p:spTgt spid="8"/>
                                        </p:tgtEl>
                                        <p:attrNameLst>
                                          <p:attrName>style.visibility</p:attrName>
                                        </p:attrNameLst>
                                      </p:cBhvr>
                                      <p:to>
                                        <p:strVal val="hidden"/>
                                      </p:to>
                                    </p:set>
                                  </p:childTnLst>
                                </p:cTn>
                              </p:par>
                              <p:par>
                                <p:cTn id="342" presetID="10" presetClass="exit" presetSubtype="0" fill="hold" grpId="1" nodeType="withEffect">
                                  <p:stCondLst>
                                    <p:cond delay="0"/>
                                  </p:stCondLst>
                                  <p:childTnLst>
                                    <p:animEffect transition="out" filter="fade">
                                      <p:cBhvr>
                                        <p:cTn id="343" dur="500"/>
                                        <p:tgtEl>
                                          <p:spTgt spid="10"/>
                                        </p:tgtEl>
                                      </p:cBhvr>
                                    </p:animEffect>
                                    <p:set>
                                      <p:cBhvr>
                                        <p:cTn id="344" dur="1" fill="hold">
                                          <p:stCondLst>
                                            <p:cond delay="499"/>
                                          </p:stCondLst>
                                        </p:cTn>
                                        <p:tgtEl>
                                          <p:spTgt spid="10"/>
                                        </p:tgtEl>
                                        <p:attrNameLst>
                                          <p:attrName>style.visibility</p:attrName>
                                        </p:attrNameLst>
                                      </p:cBhvr>
                                      <p:to>
                                        <p:strVal val="hidden"/>
                                      </p:to>
                                    </p:set>
                                  </p:childTnLst>
                                </p:cTn>
                              </p:par>
                              <p:par>
                                <p:cTn id="345" presetID="10" presetClass="exit" presetSubtype="0" fill="hold" grpId="1" nodeType="withEffect">
                                  <p:stCondLst>
                                    <p:cond delay="0"/>
                                  </p:stCondLst>
                                  <p:childTnLst>
                                    <p:animEffect transition="out" filter="fade">
                                      <p:cBhvr>
                                        <p:cTn id="346" dur="500"/>
                                        <p:tgtEl>
                                          <p:spTgt spid="15"/>
                                        </p:tgtEl>
                                      </p:cBhvr>
                                    </p:animEffect>
                                    <p:set>
                                      <p:cBhvr>
                                        <p:cTn id="347" dur="1" fill="hold">
                                          <p:stCondLst>
                                            <p:cond delay="499"/>
                                          </p:stCondLst>
                                        </p:cTn>
                                        <p:tgtEl>
                                          <p:spTgt spid="15"/>
                                        </p:tgtEl>
                                        <p:attrNameLst>
                                          <p:attrName>style.visibility</p:attrName>
                                        </p:attrNameLst>
                                      </p:cBhvr>
                                      <p:to>
                                        <p:strVal val="hidden"/>
                                      </p:to>
                                    </p:set>
                                  </p:childTnLst>
                                </p:cTn>
                              </p:par>
                              <p:par>
                                <p:cTn id="348" presetID="10" presetClass="exit" presetSubtype="0" fill="hold" grpId="1" nodeType="withEffect">
                                  <p:stCondLst>
                                    <p:cond delay="0"/>
                                  </p:stCondLst>
                                  <p:childTnLst>
                                    <p:animEffect transition="out" filter="fade">
                                      <p:cBhvr>
                                        <p:cTn id="349" dur="500"/>
                                        <p:tgtEl>
                                          <p:spTgt spid="11"/>
                                        </p:tgtEl>
                                      </p:cBhvr>
                                    </p:animEffect>
                                    <p:set>
                                      <p:cBhvr>
                                        <p:cTn id="350" dur="1" fill="hold">
                                          <p:stCondLst>
                                            <p:cond delay="499"/>
                                          </p:stCondLst>
                                        </p:cTn>
                                        <p:tgtEl>
                                          <p:spTgt spid="11"/>
                                        </p:tgtEl>
                                        <p:attrNameLst>
                                          <p:attrName>style.visibility</p:attrName>
                                        </p:attrNameLst>
                                      </p:cBhvr>
                                      <p:to>
                                        <p:strVal val="hidden"/>
                                      </p:to>
                                    </p:set>
                                  </p:childTnLst>
                                </p:cTn>
                              </p:par>
                              <p:par>
                                <p:cTn id="351" presetID="10" presetClass="exit" presetSubtype="0" fill="hold" grpId="1" nodeType="withEffect">
                                  <p:stCondLst>
                                    <p:cond delay="0"/>
                                  </p:stCondLst>
                                  <p:childTnLst>
                                    <p:animEffect transition="out" filter="fade">
                                      <p:cBhvr>
                                        <p:cTn id="352" dur="500"/>
                                        <p:tgtEl>
                                          <p:spTgt spid="5"/>
                                        </p:tgtEl>
                                      </p:cBhvr>
                                    </p:animEffect>
                                    <p:set>
                                      <p:cBhvr>
                                        <p:cTn id="353" dur="1" fill="hold">
                                          <p:stCondLst>
                                            <p:cond delay="499"/>
                                          </p:stCondLst>
                                        </p:cTn>
                                        <p:tgtEl>
                                          <p:spTgt spid="5"/>
                                        </p:tgtEl>
                                        <p:attrNameLst>
                                          <p:attrName>style.visibility</p:attrName>
                                        </p:attrNameLst>
                                      </p:cBhvr>
                                      <p:to>
                                        <p:strVal val="hidden"/>
                                      </p:to>
                                    </p:set>
                                  </p:childTnLst>
                                </p:cTn>
                              </p:par>
                              <p:par>
                                <p:cTn id="354" presetID="10" presetClass="exit" presetSubtype="0" fill="hold" grpId="1" nodeType="withEffect">
                                  <p:stCondLst>
                                    <p:cond delay="0"/>
                                  </p:stCondLst>
                                  <p:childTnLst>
                                    <p:animEffect transition="out" filter="fade">
                                      <p:cBhvr>
                                        <p:cTn id="355" dur="500"/>
                                        <p:tgtEl>
                                          <p:spTgt spid="12"/>
                                        </p:tgtEl>
                                      </p:cBhvr>
                                    </p:animEffect>
                                    <p:set>
                                      <p:cBhvr>
                                        <p:cTn id="356" dur="1" fill="hold">
                                          <p:stCondLst>
                                            <p:cond delay="499"/>
                                          </p:stCondLst>
                                        </p:cTn>
                                        <p:tgtEl>
                                          <p:spTgt spid="12"/>
                                        </p:tgtEl>
                                        <p:attrNameLst>
                                          <p:attrName>style.visibility</p:attrName>
                                        </p:attrNameLst>
                                      </p:cBhvr>
                                      <p:to>
                                        <p:strVal val="hidden"/>
                                      </p:to>
                                    </p:set>
                                  </p:childTnLst>
                                </p:cTn>
                              </p:par>
                              <p:par>
                                <p:cTn id="357" presetID="10" presetClass="exit" presetSubtype="0" fill="hold" grpId="2" nodeType="withEffect">
                                  <p:stCondLst>
                                    <p:cond delay="0"/>
                                  </p:stCondLst>
                                  <p:childTnLst>
                                    <p:animEffect transition="out" filter="fade">
                                      <p:cBhvr>
                                        <p:cTn id="358" dur="500"/>
                                        <p:tgtEl>
                                          <p:spTgt spid="19"/>
                                        </p:tgtEl>
                                      </p:cBhvr>
                                    </p:animEffect>
                                    <p:set>
                                      <p:cBhvr>
                                        <p:cTn id="359" dur="1" fill="hold">
                                          <p:stCondLst>
                                            <p:cond delay="499"/>
                                          </p:stCondLst>
                                        </p:cTn>
                                        <p:tgtEl>
                                          <p:spTgt spid="19"/>
                                        </p:tgtEl>
                                        <p:attrNameLst>
                                          <p:attrName>style.visibility</p:attrName>
                                        </p:attrNameLst>
                                      </p:cBhvr>
                                      <p:to>
                                        <p:strVal val="hidden"/>
                                      </p:to>
                                    </p:set>
                                  </p:childTnLst>
                                </p:cTn>
                              </p:par>
                              <p:par>
                                <p:cTn id="360" presetID="10" presetClass="exit" presetSubtype="0" fill="hold" grpId="1" nodeType="withEffect">
                                  <p:stCondLst>
                                    <p:cond delay="0"/>
                                  </p:stCondLst>
                                  <p:childTnLst>
                                    <p:animEffect transition="out" filter="fade">
                                      <p:cBhvr>
                                        <p:cTn id="361" dur="500"/>
                                        <p:tgtEl>
                                          <p:spTgt spid="18"/>
                                        </p:tgtEl>
                                      </p:cBhvr>
                                    </p:animEffect>
                                    <p:set>
                                      <p:cBhvr>
                                        <p:cTn id="362" dur="1" fill="hold">
                                          <p:stCondLst>
                                            <p:cond delay="499"/>
                                          </p:stCondLst>
                                        </p:cTn>
                                        <p:tgtEl>
                                          <p:spTgt spid="18"/>
                                        </p:tgtEl>
                                        <p:attrNameLst>
                                          <p:attrName>style.visibility</p:attrName>
                                        </p:attrNameLst>
                                      </p:cBhvr>
                                      <p:to>
                                        <p:strVal val="hidden"/>
                                      </p:to>
                                    </p:set>
                                  </p:childTnLst>
                                </p:cTn>
                              </p:par>
                              <p:par>
                                <p:cTn id="363" presetID="10" presetClass="exit" presetSubtype="0" fill="hold" grpId="1" nodeType="withEffect">
                                  <p:stCondLst>
                                    <p:cond delay="0"/>
                                  </p:stCondLst>
                                  <p:childTnLst>
                                    <p:animEffect transition="out" filter="fade">
                                      <p:cBhvr>
                                        <p:cTn id="364" dur="500"/>
                                        <p:tgtEl>
                                          <p:spTgt spid="14"/>
                                        </p:tgtEl>
                                      </p:cBhvr>
                                    </p:animEffect>
                                    <p:set>
                                      <p:cBhvr>
                                        <p:cTn id="365" dur="1" fill="hold">
                                          <p:stCondLst>
                                            <p:cond delay="499"/>
                                          </p:stCondLst>
                                        </p:cTn>
                                        <p:tgtEl>
                                          <p:spTgt spid="14"/>
                                        </p:tgtEl>
                                        <p:attrNameLst>
                                          <p:attrName>style.visibility</p:attrName>
                                        </p:attrNameLst>
                                      </p:cBhvr>
                                      <p:to>
                                        <p:strVal val="hidden"/>
                                      </p:to>
                                    </p:set>
                                  </p:childTnLst>
                                </p:cTn>
                              </p:par>
                              <p:par>
                                <p:cTn id="366" presetID="10" presetClass="exit" presetSubtype="0" fill="hold" grpId="1" nodeType="withEffect">
                                  <p:stCondLst>
                                    <p:cond delay="0"/>
                                  </p:stCondLst>
                                  <p:childTnLst>
                                    <p:animEffect transition="out" filter="fade">
                                      <p:cBhvr>
                                        <p:cTn id="367" dur="500"/>
                                        <p:tgtEl>
                                          <p:spTgt spid="17"/>
                                        </p:tgtEl>
                                      </p:cBhvr>
                                    </p:animEffect>
                                    <p:set>
                                      <p:cBhvr>
                                        <p:cTn id="368" dur="1" fill="hold">
                                          <p:stCondLst>
                                            <p:cond delay="499"/>
                                          </p:stCondLst>
                                        </p:cTn>
                                        <p:tgtEl>
                                          <p:spTgt spid="1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13"/>
                                        </p:tgtEl>
                                      </p:cBhvr>
                                    </p:animEffect>
                                    <p:set>
                                      <p:cBhvr>
                                        <p:cTn id="371" dur="1" fill="hold">
                                          <p:stCondLst>
                                            <p:cond delay="499"/>
                                          </p:stCondLst>
                                        </p:cTn>
                                        <p:tgtEl>
                                          <p:spTgt spid="13"/>
                                        </p:tgtEl>
                                        <p:attrNameLst>
                                          <p:attrName>style.visibility</p:attrName>
                                        </p:attrNameLst>
                                      </p:cBhvr>
                                      <p:to>
                                        <p:strVal val="hidden"/>
                                      </p:to>
                                    </p:set>
                                  </p:childTnLst>
                                </p:cTn>
                              </p:par>
                              <p:par>
                                <p:cTn id="372" presetID="10" presetClass="exit" presetSubtype="0" fill="hold" grpId="1" nodeType="withEffect">
                                  <p:stCondLst>
                                    <p:cond delay="0"/>
                                  </p:stCondLst>
                                  <p:childTnLst>
                                    <p:animEffect transition="out" filter="fade">
                                      <p:cBhvr>
                                        <p:cTn id="373" dur="500"/>
                                        <p:tgtEl>
                                          <p:spTgt spid="20"/>
                                        </p:tgtEl>
                                      </p:cBhvr>
                                    </p:animEffect>
                                    <p:set>
                                      <p:cBhvr>
                                        <p:cTn id="374" dur="1" fill="hold">
                                          <p:stCondLst>
                                            <p:cond delay="499"/>
                                          </p:stCondLst>
                                        </p:cTn>
                                        <p:tgtEl>
                                          <p:spTgt spid="20"/>
                                        </p:tgtEl>
                                        <p:attrNameLst>
                                          <p:attrName>style.visibility</p:attrName>
                                        </p:attrNameLst>
                                      </p:cBhvr>
                                      <p:to>
                                        <p:strVal val="hidden"/>
                                      </p:to>
                                    </p:set>
                                  </p:childTnLst>
                                </p:cTn>
                              </p:par>
                              <p:par>
                                <p:cTn id="375" presetID="10" presetClass="exit" presetSubtype="0" fill="hold" grpId="1" nodeType="withEffect">
                                  <p:stCondLst>
                                    <p:cond delay="0"/>
                                  </p:stCondLst>
                                  <p:childTnLst>
                                    <p:animEffect transition="out" filter="fade">
                                      <p:cBhvr>
                                        <p:cTn id="376" dur="500"/>
                                        <p:tgtEl>
                                          <p:spTgt spid="16"/>
                                        </p:tgtEl>
                                      </p:cBhvr>
                                    </p:animEffect>
                                    <p:set>
                                      <p:cBhvr>
                                        <p:cTn id="377" dur="1" fill="hold">
                                          <p:stCondLst>
                                            <p:cond delay="499"/>
                                          </p:stCondLst>
                                        </p:cTn>
                                        <p:tgtEl>
                                          <p:spTgt spid="16"/>
                                        </p:tgtEl>
                                        <p:attrNameLst>
                                          <p:attrName>style.visibility</p:attrName>
                                        </p:attrNameLst>
                                      </p:cBhvr>
                                      <p:to>
                                        <p:strVal val="hidden"/>
                                      </p:to>
                                    </p:set>
                                  </p:childTnLst>
                                </p:cTn>
                              </p:par>
                              <p:par>
                                <p:cTn id="378" presetID="10" presetClass="exit" presetSubtype="0" fill="hold" grpId="1" nodeType="withEffect">
                                  <p:stCondLst>
                                    <p:cond delay="0"/>
                                  </p:stCondLst>
                                  <p:childTnLst>
                                    <p:animEffect transition="out" filter="fade">
                                      <p:cBhvr>
                                        <p:cTn id="379" dur="500"/>
                                        <p:tgtEl>
                                          <p:spTgt spid="21"/>
                                        </p:tgtEl>
                                      </p:cBhvr>
                                    </p:animEffect>
                                    <p:set>
                                      <p:cBhvr>
                                        <p:cTn id="380" dur="1" fill="hold">
                                          <p:stCondLst>
                                            <p:cond delay="499"/>
                                          </p:stCondLst>
                                        </p:cTn>
                                        <p:tgtEl>
                                          <p:spTgt spid="21"/>
                                        </p:tgtEl>
                                        <p:attrNameLst>
                                          <p:attrName>style.visibility</p:attrName>
                                        </p:attrNameLst>
                                      </p:cBhvr>
                                      <p:to>
                                        <p:strVal val="hidden"/>
                                      </p:to>
                                    </p:set>
                                  </p:childTnLst>
                                </p:cTn>
                              </p:par>
                            </p:childTnLst>
                          </p:cTn>
                        </p:par>
                        <p:par>
                          <p:cTn id="381" fill="hold">
                            <p:stCondLst>
                              <p:cond delay="1000"/>
                            </p:stCondLst>
                            <p:childTnLst>
                              <p:par>
                                <p:cTn id="382" presetID="10" presetClass="entr" presetSubtype="0" fill="hold" grpId="0" nodeType="afterEffect">
                                  <p:stCondLst>
                                    <p:cond delay="0"/>
                                  </p:stCondLst>
                                  <p:childTnLst>
                                    <p:set>
                                      <p:cBhvr>
                                        <p:cTn id="383" dur="1" fill="hold">
                                          <p:stCondLst>
                                            <p:cond delay="0"/>
                                          </p:stCondLst>
                                        </p:cTn>
                                        <p:tgtEl>
                                          <p:spTgt spid="94"/>
                                        </p:tgtEl>
                                        <p:attrNameLst>
                                          <p:attrName>style.visibility</p:attrName>
                                        </p:attrNameLst>
                                      </p:cBhvr>
                                      <p:to>
                                        <p:strVal val="visible"/>
                                      </p:to>
                                    </p:set>
                                    <p:animEffect transition="in" filter="fade">
                                      <p:cBhvr>
                                        <p:cTn id="38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23" grpId="0" animBg="1"/>
      <p:bldP spid="5" grpId="0" animBg="1"/>
      <p:bldP spid="5" grpId="1" animBg="1"/>
      <p:bldP spid="7" grpId="0" animBg="1"/>
      <p:bldP spid="7" grpId="1" animBg="1"/>
      <p:bldP spid="7" grpId="2" animBg="1"/>
      <p:bldP spid="7" grpId="3"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19" grpId="2" animBg="1"/>
      <p:bldP spid="20" grpId="0" animBg="1"/>
      <p:bldP spid="20" grpId="1" animBg="1"/>
      <p:bldP spid="21" grpId="0" animBg="1"/>
      <p:bldP spid="21" grpId="1" animBg="1"/>
      <p:bldP spid="22" grpId="0" animBg="1"/>
      <p:bldP spid="22" grpId="1" animBg="1"/>
      <p:bldP spid="22" grpId="2" animBg="1"/>
      <p:bldP spid="22" grpId="3" animBg="1"/>
      <p:bldP spid="22" grpId="4" animBg="1"/>
      <p:bldP spid="22" grpId="5" animBg="1"/>
      <p:bldP spid="22" grpId="6" animBg="1"/>
      <p:bldP spid="58" grpId="0" animBg="1"/>
      <p:bldP spid="58" grpId="1" animBg="1"/>
      <p:bldP spid="58" grpId="2" animBg="1"/>
      <p:bldP spid="58" grpId="3" animBg="1"/>
      <p:bldP spid="58" grpId="4" animBg="1"/>
      <p:bldP spid="59" grpId="0" animBg="1"/>
      <p:bldP spid="61" grpId="0" animBg="1"/>
      <p:bldP spid="62" grpId="0" animBg="1"/>
      <p:bldP spid="63" grpId="0" animBg="1"/>
      <p:bldP spid="64" grpId="0" animBg="1"/>
      <p:bldP spid="65" grpId="0" animBg="1"/>
      <p:bldP spid="66" grpId="0" animBg="1"/>
      <p:bldP spid="66" grpId="1" animBg="1"/>
      <p:bldP spid="66" grpId="2" animBg="1"/>
      <p:bldP spid="67" grpId="0" animBg="1"/>
      <p:bldP spid="68" grpId="0" animBg="1"/>
      <p:bldP spid="69" grpId="0" animBg="1"/>
      <p:bldP spid="69" grpId="1" animBg="1"/>
      <p:bldP spid="70" grpId="0" animBg="1"/>
      <p:bldP spid="70" grpId="1" animBg="1"/>
      <p:bldP spid="70" grpId="2" animBg="1"/>
      <p:bldP spid="70" grpId="3" animBg="1"/>
      <p:bldP spid="70" grpId="4" animBg="1"/>
      <p:bldP spid="70" grpId="5" animBg="1"/>
      <p:bldP spid="70" grpId="6" animBg="1"/>
      <p:bldP spid="71" grpId="0" animBg="1"/>
      <p:bldP spid="72" grpId="0" animBg="1"/>
      <p:bldP spid="72" grpId="1"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3" grpId="0"/>
      <p:bldP spid="3" grpId="1"/>
      <p:bldP spid="73" grpId="0"/>
      <p:bldP spid="74" grpId="0"/>
      <p:bldP spid="26" grpId="0"/>
      <p:bldP spid="26" grpId="1"/>
      <p:bldP spid="88" grpId="0"/>
      <p:bldP spid="88" grpId="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928B5-842B-4BD6-B289-D533246AF67A}"/>
              </a:ext>
            </a:extLst>
          </p:cNvPr>
          <p:cNvSpPr>
            <a:spLocks noGrp="1"/>
          </p:cNvSpPr>
          <p:nvPr>
            <p:ph type="title"/>
          </p:nvPr>
        </p:nvSpPr>
        <p:spPr/>
        <p:txBody>
          <a:bodyPr/>
          <a:lstStyle/>
          <a:p>
            <a:r>
              <a:rPr lang="en-US" dirty="0"/>
              <a:t>Image Tagging</a:t>
            </a:r>
          </a:p>
        </p:txBody>
      </p:sp>
      <p:sp>
        <p:nvSpPr>
          <p:cNvPr id="6" name="Text Placeholder 5">
            <a:extLst>
              <a:ext uri="{FF2B5EF4-FFF2-40B4-BE49-F238E27FC236}">
                <a16:creationId xmlns:a16="http://schemas.microsoft.com/office/drawing/2014/main" id="{A38A234D-0E64-4847-965E-37E35D796D60}"/>
              </a:ext>
            </a:extLst>
          </p:cNvPr>
          <p:cNvSpPr>
            <a:spLocks noGrp="1"/>
          </p:cNvSpPr>
          <p:nvPr>
            <p:ph type="body" idx="1"/>
          </p:nvPr>
        </p:nvSpPr>
        <p:spPr/>
        <p:txBody>
          <a:bodyPr/>
          <a:lstStyle/>
          <a:p>
            <a:r>
              <a:rPr lang="en-US" dirty="0"/>
              <a:t>Base Images</a:t>
            </a:r>
          </a:p>
        </p:txBody>
      </p:sp>
      <p:sp>
        <p:nvSpPr>
          <p:cNvPr id="4" name="Content Placeholder 3">
            <a:extLst>
              <a:ext uri="{FF2B5EF4-FFF2-40B4-BE49-F238E27FC236}">
                <a16:creationId xmlns:a16="http://schemas.microsoft.com/office/drawing/2014/main" id="{0803BA5A-30D3-4303-A1D1-89963290D538}"/>
              </a:ext>
            </a:extLst>
          </p:cNvPr>
          <p:cNvSpPr>
            <a:spLocks noGrp="1"/>
          </p:cNvSpPr>
          <p:nvPr>
            <p:ph sz="half" idx="2"/>
          </p:nvPr>
        </p:nvSpPr>
        <p:spPr/>
        <p:txBody>
          <a:bodyPr/>
          <a:lstStyle/>
          <a:p>
            <a:r>
              <a:rPr lang="en-US" sz="2800" b="1" dirty="0"/>
              <a:t>Use Stable Tags</a:t>
            </a:r>
            <a:br>
              <a:rPr lang="en-US" sz="2400" b="1" dirty="0"/>
            </a:br>
            <a:r>
              <a:rPr lang="en-US" sz="2400" dirty="0"/>
              <a:t>enable stability through patching</a:t>
            </a:r>
            <a:endParaRPr lang="en-US" sz="2800" dirty="0"/>
          </a:p>
          <a:p>
            <a:pPr lvl="1"/>
            <a:r>
              <a:rPr lang="en-US" sz="2400" dirty="0"/>
              <a:t>:latest</a:t>
            </a:r>
          </a:p>
          <a:p>
            <a:pPr lvl="1"/>
            <a:r>
              <a:rPr lang="en-US" sz="2400" dirty="0"/>
              <a:t>:1</a:t>
            </a:r>
          </a:p>
          <a:p>
            <a:pPr lvl="1"/>
            <a:r>
              <a:rPr lang="en-US" sz="2400" dirty="0"/>
              <a:t>:1.0</a:t>
            </a:r>
          </a:p>
          <a:p>
            <a:pPr lvl="1"/>
            <a:r>
              <a:rPr lang="en-US" sz="2400" dirty="0"/>
              <a:t>:1.1.1.1</a:t>
            </a:r>
          </a:p>
          <a:p>
            <a:pPr lvl="1"/>
            <a:r>
              <a:rPr lang="en-US" sz="2400" dirty="0"/>
              <a:t>:2</a:t>
            </a:r>
          </a:p>
          <a:p>
            <a:pPr lvl="1"/>
            <a:r>
              <a:rPr lang="en-US" sz="2400" dirty="0"/>
              <a:t>:2.0</a:t>
            </a:r>
          </a:p>
          <a:p>
            <a:pPr lvl="1"/>
            <a:r>
              <a:rPr lang="en-US" sz="2400" dirty="0"/>
              <a:t>:2.2.1</a:t>
            </a:r>
          </a:p>
          <a:p>
            <a:endParaRPr lang="en-US" sz="2800" dirty="0"/>
          </a:p>
        </p:txBody>
      </p:sp>
      <p:sp>
        <p:nvSpPr>
          <p:cNvPr id="7" name="Text Placeholder 6">
            <a:extLst>
              <a:ext uri="{FF2B5EF4-FFF2-40B4-BE49-F238E27FC236}">
                <a16:creationId xmlns:a16="http://schemas.microsoft.com/office/drawing/2014/main" id="{4888DB55-3EA8-4523-A3D7-1364CB9D9B29}"/>
              </a:ext>
            </a:extLst>
          </p:cNvPr>
          <p:cNvSpPr>
            <a:spLocks noGrp="1"/>
          </p:cNvSpPr>
          <p:nvPr>
            <p:ph type="body" sz="quarter" idx="3"/>
          </p:nvPr>
        </p:nvSpPr>
        <p:spPr/>
        <p:txBody>
          <a:bodyPr/>
          <a:lstStyle/>
          <a:p>
            <a:r>
              <a:rPr lang="en-US" dirty="0"/>
              <a:t>Deployed Images</a:t>
            </a:r>
          </a:p>
        </p:txBody>
      </p:sp>
      <p:sp>
        <p:nvSpPr>
          <p:cNvPr id="8" name="Content Placeholder 7">
            <a:extLst>
              <a:ext uri="{FF2B5EF4-FFF2-40B4-BE49-F238E27FC236}">
                <a16:creationId xmlns:a16="http://schemas.microsoft.com/office/drawing/2014/main" id="{28EF838F-87F8-42C2-8D19-5CDDF67798C1}"/>
              </a:ext>
            </a:extLst>
          </p:cNvPr>
          <p:cNvSpPr>
            <a:spLocks noGrp="1"/>
          </p:cNvSpPr>
          <p:nvPr>
            <p:ph sz="quarter" idx="4"/>
          </p:nvPr>
        </p:nvSpPr>
        <p:spPr>
          <a:xfrm>
            <a:off x="6193374" y="2174875"/>
            <a:ext cx="5879290" cy="3951288"/>
          </a:xfrm>
        </p:spPr>
        <p:txBody>
          <a:bodyPr/>
          <a:lstStyle/>
          <a:p>
            <a:r>
              <a:rPr lang="en-US" sz="2800" b="1" dirty="0"/>
              <a:t>Always Unique</a:t>
            </a:r>
          </a:p>
          <a:p>
            <a:r>
              <a:rPr lang="en-US" sz="2000" i="1" dirty="0"/>
              <a:t>Stable Tags Create Instability</a:t>
            </a:r>
          </a:p>
          <a:p>
            <a:r>
              <a:rPr lang="en-US" sz="2800" dirty="0"/>
              <a:t>Build IDs are a great source</a:t>
            </a:r>
          </a:p>
          <a:p>
            <a:pPr lvl="1"/>
            <a:r>
              <a:rPr lang="en-US" sz="2400" dirty="0"/>
              <a:t>{</a:t>
            </a:r>
            <a:r>
              <a:rPr lang="en-US" sz="2400" dirty="0" err="1"/>
              <a:t>buildsystem</a:t>
            </a:r>
            <a:r>
              <a:rPr lang="en-US" sz="2400" dirty="0"/>
              <a:t>}-{</a:t>
            </a:r>
            <a:r>
              <a:rPr lang="en-US" sz="2400" dirty="0" err="1"/>
              <a:t>build_id</a:t>
            </a:r>
            <a:r>
              <a:rPr lang="en-US" sz="2400" dirty="0"/>
              <a:t>}</a:t>
            </a:r>
          </a:p>
          <a:p>
            <a:pPr lvl="1"/>
            <a:r>
              <a:rPr lang="en-US" sz="2400" dirty="0"/>
              <a:t>ak21fe</a:t>
            </a:r>
          </a:p>
          <a:p>
            <a:pPr lvl="1"/>
            <a:r>
              <a:rPr lang="en-US" sz="2400" dirty="0"/>
              <a:t>ak-21fe</a:t>
            </a:r>
          </a:p>
          <a:p>
            <a:pPr lvl="1"/>
            <a:r>
              <a:rPr lang="en-US" sz="2400" dirty="0"/>
              <a:t>305305t035</a:t>
            </a:r>
          </a:p>
        </p:txBody>
      </p:sp>
    </p:spTree>
    <p:extLst>
      <p:ext uri="{BB962C8B-B14F-4D97-AF65-F5344CB8AC3E}">
        <p14:creationId xmlns:p14="http://schemas.microsoft.com/office/powerpoint/2010/main" val="31853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407D-585A-4FE2-82D8-614D64EE1787}"/>
              </a:ext>
            </a:extLst>
          </p:cNvPr>
          <p:cNvSpPr>
            <a:spLocks noGrp="1"/>
          </p:cNvSpPr>
          <p:nvPr>
            <p:ph type="title"/>
          </p:nvPr>
        </p:nvSpPr>
        <p:spPr/>
        <p:txBody>
          <a:bodyPr/>
          <a:lstStyle/>
          <a:p>
            <a:r>
              <a:rPr lang="en-US" dirty="0"/>
              <a:t>Repo &amp; Tag Locking</a:t>
            </a:r>
          </a:p>
        </p:txBody>
      </p:sp>
      <p:sp>
        <p:nvSpPr>
          <p:cNvPr id="17" name="Content Placeholder 7">
            <a:extLst>
              <a:ext uri="{FF2B5EF4-FFF2-40B4-BE49-F238E27FC236}">
                <a16:creationId xmlns:a16="http://schemas.microsoft.com/office/drawing/2014/main" id="{47FD9630-7986-4E30-88E3-C6370391D7A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Repositories and </a:t>
            </a:r>
            <a:r>
              <a:rPr kumimoji="0" lang="en-US" sz="2800" b="0" i="0" u="none" strike="noStrike" kern="1200" cap="none" spc="0" normalizeH="0" baseline="0" noProof="0" dirty="0" err="1">
                <a:ln>
                  <a:noFill/>
                </a:ln>
                <a:solidFill>
                  <a:sysClr val="windowText" lastClr="000000"/>
                </a:solidFill>
                <a:effectLst/>
                <a:uLnTx/>
                <a:uFillTx/>
                <a:latin typeface="Consolas" panose="020B0609020204030204" pitchFamily="49" charset="0"/>
                <a:ea typeface="+mn-ea"/>
                <a:cs typeface="+mn-cs"/>
              </a:rPr>
              <a:t>image:tags</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for specific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Makes tags immutable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a repository from new content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pulls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deletes for deployed images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Deploy an image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updates and deletes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753A06E-1CD8-4DD7-A9DC-1D4BEED59572}"/>
              </a:ext>
            </a:extLst>
          </p:cNvPr>
          <p:cNvSpPr/>
          <p:nvPr/>
        </p:nvSpPr>
        <p:spPr>
          <a:xfrm>
            <a:off x="6384032" y="2350308"/>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--repository hello-world</a:t>
            </a: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0" name="Rectangle 19">
            <a:extLst>
              <a:ext uri="{FF2B5EF4-FFF2-40B4-BE49-F238E27FC236}">
                <a16:creationId xmlns:a16="http://schemas.microsoft.com/office/drawing/2014/main" id="{13C857C5-42DE-43FF-924E-DDBE0B4FCA40}"/>
              </a:ext>
            </a:extLst>
          </p:cNvPr>
          <p:cNvSpPr/>
          <p:nvPr/>
        </p:nvSpPr>
        <p:spPr>
          <a:xfrm>
            <a:off x="6605825" y="4728606"/>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--image </a:t>
            </a:r>
            <a:r>
              <a:rPr lang="en-US" sz="1400" dirty="0" err="1">
                <a:solidFill>
                  <a:prstClr val="black"/>
                </a:solidFill>
                <a:latin typeface="Consolas" panose="020B0609020204030204" pitchFamily="49" charset="0"/>
                <a:ea typeface="+mn-ea"/>
                <a:cs typeface="+mn-cs"/>
              </a:rPr>
              <a:t>hello-world:aabd</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1" name="Rectangle 20">
            <a:extLst>
              <a:ext uri="{FF2B5EF4-FFF2-40B4-BE49-F238E27FC236}">
                <a16:creationId xmlns:a16="http://schemas.microsoft.com/office/drawing/2014/main" id="{F5F579F1-030D-4EAE-A049-D10CA491EABC}"/>
              </a:ext>
            </a:extLst>
          </p:cNvPr>
          <p:cNvSpPr/>
          <p:nvPr/>
        </p:nvSpPr>
        <p:spPr>
          <a:xfrm>
            <a:off x="1490050" y="5111571"/>
            <a:ext cx="6096000" cy="1200329"/>
          </a:xfrm>
          <a:prstGeom prst="rect">
            <a:avLst/>
          </a:prstGeom>
        </p:spPr>
        <p:txBody>
          <a:bodyPr>
            <a:spAutoFit/>
          </a:bodyPr>
          <a:lstStyle/>
          <a:p>
            <a:pPr fontAlgn="auto">
              <a:spcBef>
                <a:spcPts val="0"/>
              </a:spcBef>
              <a:spcAft>
                <a:spcPts val="0"/>
              </a:spcAft>
            </a:pPr>
            <a:r>
              <a:rPr lang="en-US" dirty="0">
                <a:solidFill>
                  <a:srgbClr val="0101FD"/>
                </a:solidFill>
                <a:latin typeface="Consolas" panose="020B0609020204030204" pitchFamily="49" charset="0"/>
                <a:ea typeface="+mn-ea"/>
                <a:cs typeface="+mn-cs"/>
              </a:rPr>
              <a:t>az</a:t>
            </a:r>
            <a:r>
              <a:rPr lang="en-US" dirty="0">
                <a:solidFill>
                  <a:srgbClr val="000000"/>
                </a:solidFill>
                <a:latin typeface="Consolas" panose="020B0609020204030204" pitchFamily="49" charset="0"/>
                <a:ea typeface="+mn-ea"/>
                <a:cs typeface="+mn-cs"/>
              </a:rPr>
              <a:t> acr </a:t>
            </a:r>
            <a:r>
              <a:rPr lang="en-US" dirty="0">
                <a:solidFill>
                  <a:srgbClr val="0101FD"/>
                </a:solidFill>
                <a:latin typeface="Consolas" panose="020B0609020204030204" pitchFamily="49" charset="0"/>
                <a:ea typeface="+mn-ea"/>
                <a:cs typeface="+mn-cs"/>
              </a:rPr>
              <a:t>repository</a:t>
            </a:r>
            <a:r>
              <a:rPr lang="en-US" dirty="0">
                <a:solidFill>
                  <a:srgbClr val="000000"/>
                </a:solidFill>
                <a:latin typeface="Consolas" panose="020B0609020204030204" pitchFamily="49" charset="0"/>
                <a:ea typeface="+mn-ea"/>
                <a:cs typeface="+mn-cs"/>
              </a:rPr>
              <a:t> </a:t>
            </a:r>
            <a:r>
              <a:rPr lang="en-US" dirty="0">
                <a:solidFill>
                  <a:srgbClr val="0101FD"/>
                </a:solidFill>
                <a:latin typeface="Consolas" panose="020B0609020204030204" pitchFamily="49" charset="0"/>
                <a:ea typeface="+mn-ea"/>
                <a:cs typeface="+mn-cs"/>
              </a:rPr>
              <a:t>update</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7D9A"/>
                </a:solidFill>
                <a:latin typeface="Consolas" panose="020B0609020204030204" pitchFamily="49" charset="0"/>
                <a:ea typeface="+mn-ea"/>
                <a:cs typeface="+mn-cs"/>
              </a:rPr>
              <a:t>  --image</a:t>
            </a:r>
            <a:r>
              <a:rPr lang="en-US" dirty="0">
                <a:solidFill>
                  <a:srgbClr val="000000"/>
                </a:solidFill>
                <a:latin typeface="Consolas" panose="020B0609020204030204" pitchFamily="49" charset="0"/>
                <a:ea typeface="+mn-ea"/>
                <a:cs typeface="+mn-cs"/>
              </a:rPr>
              <a:t> </a:t>
            </a:r>
            <a:r>
              <a:rPr lang="en-US" dirty="0" err="1">
                <a:solidFill>
                  <a:srgbClr val="000000"/>
                </a:solidFill>
                <a:latin typeface="Consolas" panose="020B0609020204030204" pitchFamily="49" charset="0"/>
                <a:ea typeface="+mn-ea"/>
                <a:cs typeface="+mn-cs"/>
              </a:rPr>
              <a:t>hello-world:</a:t>
            </a:r>
            <a:r>
              <a:rPr lang="en-US" dirty="0" err="1">
                <a:solidFill>
                  <a:srgbClr val="0101FD"/>
                </a:solidFill>
                <a:latin typeface="Consolas" panose="020B0609020204030204" pitchFamily="49" charset="0"/>
                <a:ea typeface="+mn-ea"/>
                <a:cs typeface="+mn-cs"/>
              </a:rPr>
              <a:t>aabd</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--write-enabled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 </a:t>
            </a:r>
            <a:r>
              <a:rPr lang="en-US" dirty="0">
                <a:solidFill>
                  <a:srgbClr val="000000"/>
                </a:solidFill>
                <a:latin typeface="Consolas" panose="020B0609020204030204" pitchFamily="49" charset="0"/>
                <a:ea typeface="+mn-ea"/>
                <a:cs typeface="+mn-cs"/>
              </a:rPr>
              <a:t>\</a:t>
            </a:r>
            <a:endParaRPr lang="en-US" dirty="0">
              <a:solidFill>
                <a:srgbClr val="07704A"/>
              </a:solidFill>
              <a:latin typeface="Consolas" panose="020B0609020204030204" pitchFamily="49" charset="0"/>
              <a:ea typeface="+mn-ea"/>
              <a:cs typeface="+mn-cs"/>
            </a:endParaRP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--delete-enabled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a:t>
            </a:r>
            <a:endParaRPr lang="en-US" dirty="0">
              <a:solidFill>
                <a:prstClr val="black"/>
              </a:solidFill>
              <a:latin typeface="Calibri" panose="020F0502020204030204"/>
              <a:ea typeface="+mn-ea"/>
              <a:cs typeface="+mn-cs"/>
            </a:endParaRPr>
          </a:p>
        </p:txBody>
      </p:sp>
      <p:grpSp>
        <p:nvGrpSpPr>
          <p:cNvPr id="22" name="Authentication">
            <a:extLst>
              <a:ext uri="{FF2B5EF4-FFF2-40B4-BE49-F238E27FC236}">
                <a16:creationId xmlns:a16="http://schemas.microsoft.com/office/drawing/2014/main" id="{E74C1C88-9D01-434B-9056-C1A849292BFC}"/>
              </a:ext>
            </a:extLst>
          </p:cNvPr>
          <p:cNvGrpSpPr/>
          <p:nvPr/>
        </p:nvGrpSpPr>
        <p:grpSpPr>
          <a:xfrm>
            <a:off x="10234459" y="274639"/>
            <a:ext cx="1793354" cy="1545996"/>
            <a:chOff x="4314167" y="3606147"/>
            <a:chExt cx="857250" cy="739009"/>
          </a:xfrm>
        </p:grpSpPr>
        <p:sp>
          <p:nvSpPr>
            <p:cNvPr id="23" name="Hexagon 22">
              <a:extLst>
                <a:ext uri="{FF2B5EF4-FFF2-40B4-BE49-F238E27FC236}">
                  <a16:creationId xmlns:a16="http://schemas.microsoft.com/office/drawing/2014/main" id="{2F96BD74-F570-4EDB-B75A-6A115DE7FC8F}"/>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 descr="See the source image">
              <a:extLst>
                <a:ext uri="{FF2B5EF4-FFF2-40B4-BE49-F238E27FC236}">
                  <a16:creationId xmlns:a16="http://schemas.microsoft.com/office/drawing/2014/main" id="{AC80EC1C-718F-4438-B467-D47057482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096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5" end="5"/>
                                            </p:txEl>
                                          </p:spTgt>
                                        </p:tgtEl>
                                        <p:attrNameLst>
                                          <p:attrName>style.visibility</p:attrName>
                                        </p:attrNameLst>
                                      </p:cBhvr>
                                      <p:to>
                                        <p:strVal val="visible"/>
                                      </p:to>
                                    </p:set>
                                    <p:animEffect transition="in" filter="fade">
                                      <p:cBhvr>
                                        <p:cTn id="12" dur="500"/>
                                        <p:tgtEl>
                                          <p:spTgt spid="17">
                                            <p:txEl>
                                              <p:pRg st="5" end="5"/>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
                                            <p:txEl>
                                              <p:pRg st="6" end="6"/>
                                            </p:txEl>
                                          </p:spTgt>
                                        </p:tgtEl>
                                        <p:attrNameLst>
                                          <p:attrName>style.visibility</p:attrName>
                                        </p:attrNameLst>
                                      </p:cBhvr>
                                      <p:to>
                                        <p:strVal val="visible"/>
                                      </p:to>
                                    </p:set>
                                    <p:animEffect transition="in" filter="fade">
                                      <p:cBhvr>
                                        <p:cTn id="16" dur="500"/>
                                        <p:tgtEl>
                                          <p:spTgt spid="17">
                                            <p:txEl>
                                              <p:pRg st="6" end="6"/>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7">
                                            <p:txEl>
                                              <p:pRg st="7" end="7"/>
                                            </p:txEl>
                                          </p:spTgt>
                                        </p:tgtEl>
                                        <p:attrNameLst>
                                          <p:attrName>style.visibility</p:attrName>
                                        </p:attrNameLst>
                                      </p:cBhvr>
                                      <p:to>
                                        <p:strVal val="visible"/>
                                      </p:to>
                                    </p:set>
                                    <p:animEffect transition="in" filter="fade">
                                      <p:cBhvr>
                                        <p:cTn id="20" dur="500"/>
                                        <p:tgtEl>
                                          <p:spTgt spid="17">
                                            <p:txEl>
                                              <p:pRg st="7" end="7"/>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3793</TotalTime>
  <Words>2385</Words>
  <Application>Microsoft Office PowerPoint</Application>
  <PresentationFormat>Widescreen</PresentationFormat>
  <Paragraphs>545</Paragraphs>
  <Slides>19</Slides>
  <Notes>6</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Bold</vt:lpstr>
      <vt:lpstr>Calibri</vt:lpstr>
      <vt:lpstr>Calibri Light</vt:lpstr>
      <vt:lpstr>Consolas</vt:lpstr>
      <vt:lpstr>Lucida Console</vt:lpstr>
      <vt:lpstr>Segoe UI</vt:lpstr>
      <vt:lpstr>Segoe UI Light</vt:lpstr>
      <vt:lpstr>Segoe UI Semilight</vt:lpstr>
      <vt:lpstr>Times New Roman</vt:lpstr>
      <vt:lpstr>Visual Studio Live! New York 2015</vt:lpstr>
      <vt:lpstr>PowerPoint Presentation</vt:lpstr>
      <vt:lpstr>Containers: The App Packaging Format</vt:lpstr>
      <vt:lpstr>But, What About…</vt:lpstr>
      <vt:lpstr>How Do You Patch Containers?</vt:lpstr>
      <vt:lpstr>Image Tagging</vt:lpstr>
      <vt:lpstr>PowerPoint Presentation</vt:lpstr>
      <vt:lpstr>Tagging Techniques</vt:lpstr>
      <vt:lpstr>Image Tagging</vt:lpstr>
      <vt:lpstr>Repo &amp; Tag Locking</vt:lpstr>
      <vt:lpstr>Opportunity</vt:lpstr>
      <vt:lpstr>Are Your Base Artifacts Secure?</vt:lpstr>
      <vt:lpstr>Automating Base Image Updates</vt:lpstr>
      <vt:lpstr>Are Your Base Artifacts Secure?</vt:lpstr>
      <vt:lpstr>Automating Base Artifact Updates</vt:lpstr>
      <vt:lpstr>PowerPoint Presentation</vt:lpstr>
      <vt:lpstr>Automating Base Artifact Validation</vt:lpstr>
      <vt:lpstr>Container OS &amp; Framework Patching</vt:lpstr>
      <vt:lpstr>Trust But Verify</vt:lpstr>
      <vt:lpstr>Thank You</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Steve Lasker</cp:lastModifiedBy>
  <cp:revision>175</cp:revision>
  <dcterms:created xsi:type="dcterms:W3CDTF">2012-12-07T00:48:42Z</dcterms:created>
  <dcterms:modified xsi:type="dcterms:W3CDTF">2019-11-17T04:41:08Z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stevelas@microsoft.com</vt:lpwstr>
  </property>
  <property fmtid="{D5CDD505-2E9C-101B-9397-08002B2CF9AE}" pid="5" name="MSIP_Label_f42aa342-8706-4288-bd11-ebb85995028c_SetDate">
    <vt:lpwstr>2019-10-31T17:50:05.5253255Z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1d5cac6d-7c27-4207-9b0a-a7f9697add75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