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147470337" r:id="rId5"/>
    <p:sldId id="2147470472" r:id="rId6"/>
    <p:sldId id="2147470469" r:id="rId7"/>
    <p:sldId id="2147470471" r:id="rId8"/>
    <p:sldId id="2147470443" r:id="rId9"/>
    <p:sldId id="2147470476" r:id="rId10"/>
    <p:sldId id="2147470445" r:id="rId11"/>
    <p:sldId id="2147470451" r:id="rId12"/>
    <p:sldId id="2147470478" r:id="rId13"/>
    <p:sldId id="2147470477" r:id="rId14"/>
    <p:sldId id="2147470480" r:id="rId15"/>
    <p:sldId id="2147470452" r:id="rId16"/>
    <p:sldId id="2147470453" r:id="rId17"/>
    <p:sldId id="2147470455" r:id="rId18"/>
    <p:sldId id="2147470461" r:id="rId19"/>
    <p:sldId id="2147470456" r:id="rId20"/>
    <p:sldId id="2147470447" r:id="rId21"/>
    <p:sldId id="2147470457" r:id="rId22"/>
    <p:sldId id="2147470458" r:id="rId23"/>
    <p:sldId id="2147470437" r:id="rId24"/>
    <p:sldId id="21474704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5D968-976E-4497-B45C-0EFD7BDDCDD8}" v="611" dt="2025-04-16T20:53:25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04" autoAdjust="0"/>
  </p:normalViewPr>
  <p:slideViewPr>
    <p:cSldViewPr snapToGrid="0">
      <p:cViewPr varScale="1">
        <p:scale>
          <a:sx n="69" d="100"/>
          <a:sy n="6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14284-D716-44F0-B2A8-53F1456FC45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624E3-0F1D-4A50-861E-2774E0F5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4BD88-C9B4-6A4C-5817-CF0A8270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0795E-B670-F6E6-08E0-884E1E8D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9AB18-CBF9-4605-B7DD-15092DD5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5CA9-E4A4-4821-2FB7-1AEC79956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538E-B84F-ED02-6411-E61FCEC1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37E9-52B2-A639-3B78-4F8DFE58F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A9A06-A925-B6C8-7537-8C1B369F5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F430-D42D-9AEC-F208-26BFB53A2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624E3-0F1D-4A50-861E-2774E0F5A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4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90E79-30B0-BB15-A577-72DC61EDA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5A8D0-CF18-2F97-7D75-AA48EF529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CE705-05A4-0D24-F7B0-87261B291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F442-3EF0-D9B4-2ADD-ECE93C5E9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3B341-5E96-C8D1-838D-2CE04DE3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D3C3D-D883-0FA7-3378-F651C5FD8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4CA20-C73B-89D5-C204-0A4DB1401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A2B75-E4E6-BE48-F9CF-D034E0BE5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97E90-66EB-1BCE-0C05-7C7F2FBA3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9B2B1-1FB1-6653-C04F-5D5BCC897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F0574-78D2-95BC-A64F-A161EF633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B874D-FBD0-2A6C-91B1-7617E0DD0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E69B-F67E-12F1-F292-49B0C0EA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086CA-5CA9-F431-8919-05524ADA4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925547-FC3D-5CE6-8735-199E4BAAF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CF55-5273-30FF-0E49-ADB59924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9D4B1-9C93-78B2-10BC-CA0DC08E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3C82F-2FCE-2D2A-95F8-1DD730117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8A031-A492-9F9F-2E05-82EA758A6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063B-2D26-7701-6E5D-AFAA4E9AA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D9D4-8EC3-A4EC-CA85-9B2E6120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488C2-3607-3E24-A550-FE999BC0E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DA811-211A-D112-B645-A7132023F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00F8F-FF07-59BF-24AA-0F6B3C0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KVST Rebrands as DataTrails">
            <a:extLst>
              <a:ext uri="{FF2B5EF4-FFF2-40B4-BE49-F238E27FC236}">
                <a16:creationId xmlns:a16="http://schemas.microsoft.com/office/drawing/2014/main" id="{D91F6831-0C08-E9CA-4845-50D3A0463A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285A6C-F8E2-9392-6DCF-DE0867E1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C03E-4BF0-7F4D-1825-29E4E424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59E9-F4B6-AE79-668C-DA9E5008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E9BF-2E2E-2046-FC97-3928A9ED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9F27-34EF-032E-6DD2-8729F64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F31A-7BAE-4882-B01D-0A7BF7248B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F183-134E-092B-15BA-53078722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4AB2-3D64-1C2C-4611-DAEC3AF5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63E8C-DA8C-4C48-AEA1-E4193338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KVST Rebrands as DataTrails">
            <a:extLst>
              <a:ext uri="{FF2B5EF4-FFF2-40B4-BE49-F238E27FC236}">
                <a16:creationId xmlns:a16="http://schemas.microsoft.com/office/drawing/2014/main" id="{C12DDA4F-E05B-026A-8F3A-B10CBC018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CBE9C-516D-D5AD-B78D-A8701D4F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A07A-E041-5611-6E18-1DBC9DFA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98658-A056-D165-F2C0-448CB0975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94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KVST Rebrands as DataTrails">
            <a:extLst>
              <a:ext uri="{FF2B5EF4-FFF2-40B4-BE49-F238E27FC236}">
                <a16:creationId xmlns:a16="http://schemas.microsoft.com/office/drawing/2014/main" id="{B6E6763F-A0C1-5CC5-963C-36FD9D0C17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AE590-1F6A-2578-16C1-510FB09B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1886-4E77-C924-A106-4B81C2DE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1CEC7-DEAC-C91A-8DC0-8D1D0962B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A33A-F2DC-F03D-9F06-689428B2D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56CA4-9552-B968-F0FC-91503F630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83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2D82-CAF9-61B4-8741-8BA2A60E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2" descr="RKVST Rebrands as DataTrails">
            <a:extLst>
              <a:ext uri="{FF2B5EF4-FFF2-40B4-BE49-F238E27FC236}">
                <a16:creationId xmlns:a16="http://schemas.microsoft.com/office/drawing/2014/main" id="{239DA7CF-3209-38DF-E122-49C3C2226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7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753433-8433-7715-48C0-63E1F72F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486963" y="5919728"/>
            <a:ext cx="2703607" cy="2560218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FD74CD-CECB-1576-BE4D-0386E85B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31711" y="-2889649"/>
            <a:ext cx="3546977" cy="3358859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9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KVST Rebrands as DataTrails">
            <a:extLst>
              <a:ext uri="{FF2B5EF4-FFF2-40B4-BE49-F238E27FC236}">
                <a16:creationId xmlns:a16="http://schemas.microsoft.com/office/drawing/2014/main" id="{0FE55E9B-35FA-DECD-9795-7F195FBFD9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F2BC7-025D-4EC1-1A22-D0E4D0A7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FB642-2E9A-DEB3-C79D-A59E55A2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0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Steve.Lasker@DataTrails.a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1.sv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svg"/><Relationship Id="rId7" Type="http://schemas.openxmlformats.org/officeDocument/2006/relationships/image" Target="../media/image29.jpeg"/><Relationship Id="rId12" Type="http://schemas.openxmlformats.org/officeDocument/2006/relationships/image" Target="../media/image3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34.svg"/><Relationship Id="rId4" Type="http://schemas.openxmlformats.org/officeDocument/2006/relationships/image" Target="../media/image24.sv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svg"/><Relationship Id="rId11" Type="http://schemas.openxmlformats.org/officeDocument/2006/relationships/image" Target="../media/image30.png"/><Relationship Id="rId5" Type="http://schemas.openxmlformats.org/officeDocument/2006/relationships/image" Target="../media/image33.png"/><Relationship Id="rId10" Type="http://schemas.openxmlformats.org/officeDocument/2006/relationships/image" Target="../media/image29.jpeg"/><Relationship Id="rId4" Type="http://schemas.openxmlformats.org/officeDocument/2006/relationships/image" Target="../media/image32.sv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teve.Lasker@DataTrails.a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archive/id/draft-james-privacy-primer-vcon-0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james-privacy-primer-vcon-00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us/report/call-center-ai-marke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1678A-58B5-FEDC-459D-D7005A07A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7" y="376649"/>
            <a:ext cx="3755424" cy="93833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20C924F-D9F3-6545-AE66-C1C18814BBFE}"/>
              </a:ext>
            </a:extLst>
          </p:cNvPr>
          <p:cNvSpPr txBox="1">
            <a:spLocks/>
          </p:cNvSpPr>
          <p:nvPr/>
        </p:nvSpPr>
        <p:spPr>
          <a:xfrm>
            <a:off x="335274" y="4533726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Steve Lasker</a:t>
            </a:r>
          </a:p>
          <a:p>
            <a:pPr marL="0" indent="0">
              <a:buNone/>
            </a:pPr>
            <a:r>
              <a:rPr lang="en-US" sz="2000" dirty="0"/>
              <a:t>Director of Ecosystem</a:t>
            </a:r>
          </a:p>
          <a:p>
            <a:pPr marL="0" indent="0">
              <a:buNone/>
            </a:pPr>
            <a:r>
              <a:rPr lang="en-US" sz="2000" dirty="0"/>
              <a:t>DataTrails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Steve.Lasker@DataTrails.ai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@SteveLasker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26D0AC7-35ED-AFBE-5793-E443C8EAB6BD}"/>
              </a:ext>
            </a:extLst>
          </p:cNvPr>
          <p:cNvSpPr txBox="1">
            <a:spLocks/>
          </p:cNvSpPr>
          <p:nvPr/>
        </p:nvSpPr>
        <p:spPr>
          <a:xfrm>
            <a:off x="2314576" y="2438812"/>
            <a:ext cx="6875168" cy="1500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Managing vCon PII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	with SCITT &amp; DataTrails</a:t>
            </a:r>
            <a:endParaRPr lang="en-US" sz="32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349696-4DC0-54FE-76CE-05E43F447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9743" y="82494"/>
            <a:ext cx="2181251" cy="1159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EF0F7-14BA-49BF-2E43-95765FAE7DB3}"/>
              </a:ext>
            </a:extLst>
          </p:cNvPr>
          <p:cNvSpPr txBox="1"/>
          <p:nvPr/>
        </p:nvSpPr>
        <p:spPr>
          <a:xfrm>
            <a:off x="9095614" y="1314982"/>
            <a:ext cx="3154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datatracker.ietf.or</a:t>
            </a:r>
            <a:r>
              <a:rPr lang="en-US" sz="1400" spc="100" dirty="0"/>
              <a:t>g</a:t>
            </a:r>
            <a:r>
              <a:rPr lang="en-US" sz="1050" spc="100" dirty="0"/>
              <a:t>/</a:t>
            </a:r>
            <a:r>
              <a:rPr lang="en-US" sz="1400" spc="100" dirty="0" err="1"/>
              <a:t>wg</a:t>
            </a:r>
            <a:r>
              <a:rPr lang="en-US" sz="1100" spc="100" dirty="0"/>
              <a:t>/</a:t>
            </a:r>
            <a:r>
              <a:rPr lang="en-US" sz="1400" dirty="0"/>
              <a:t>scitt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9AB0A-EB0D-3026-6571-92A5D1D50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2843" y="1695334"/>
            <a:ext cx="2393529" cy="47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E4C7D-5E55-0FDC-85C6-F3D686DF0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CITT-aaaa">
            <a:extLst>
              <a:ext uri="{FF2B5EF4-FFF2-40B4-BE49-F238E27FC236}">
                <a16:creationId xmlns:a16="http://schemas.microsoft.com/office/drawing/2014/main" id="{DE546937-4CAC-9967-A358-978FFAF27A0B}"/>
              </a:ext>
            </a:extLst>
          </p:cNvPr>
          <p:cNvSpPr/>
          <p:nvPr/>
        </p:nvSpPr>
        <p:spPr>
          <a:xfrm>
            <a:off x="3095479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01-01-2024-00-45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received</a:t>
            </a:r>
          </a:p>
        </p:txBody>
      </p:sp>
      <p:sp>
        <p:nvSpPr>
          <p:cNvPr id="28" name="SCITT-bbbb">
            <a:extLst>
              <a:ext uri="{FF2B5EF4-FFF2-40B4-BE49-F238E27FC236}">
                <a16:creationId xmlns:a16="http://schemas.microsoft.com/office/drawing/2014/main" id="{61DDFC67-DC46-73C8-C7EE-D84EFEC5E639}"/>
              </a:ext>
            </a:extLst>
          </p:cNvPr>
          <p:cNvSpPr/>
          <p:nvPr/>
        </p:nvSpPr>
        <p:spPr>
          <a:xfrm>
            <a:off x="3233196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grpSp>
        <p:nvGrpSpPr>
          <p:cNvPr id="46" name="vCon-aaaa-static">
            <a:extLst>
              <a:ext uri="{FF2B5EF4-FFF2-40B4-BE49-F238E27FC236}">
                <a16:creationId xmlns:a16="http://schemas.microsoft.com/office/drawing/2014/main" id="{DBD1D279-9BBE-6EEB-F67E-A6B520DDD60E}"/>
              </a:ext>
            </a:extLst>
          </p:cNvPr>
          <p:cNvGrpSpPr/>
          <p:nvPr/>
        </p:nvGrpSpPr>
        <p:grpSpPr>
          <a:xfrm>
            <a:off x="3258570" y="2458720"/>
            <a:ext cx="2136144" cy="2537381"/>
            <a:chOff x="372290" y="2458720"/>
            <a:chExt cx="2136144" cy="2537381"/>
          </a:xfrm>
        </p:grpSpPr>
        <p:pic>
          <p:nvPicPr>
            <p:cNvPr id="47" name="vCon">
              <a:extLst>
                <a:ext uri="{FF2B5EF4-FFF2-40B4-BE49-F238E27FC236}">
                  <a16:creationId xmlns:a16="http://schemas.microsoft.com/office/drawing/2014/main" id="{26BA9002-735C-B91E-34E0-4726210B4B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B9F8D4-19AE-B3E2-C5EE-AFC0E40C1D92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24C021-D66F-56CE-112F-21E2F678DD48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vCon-bbb-static">
            <a:extLst>
              <a:ext uri="{FF2B5EF4-FFF2-40B4-BE49-F238E27FC236}">
                <a16:creationId xmlns:a16="http://schemas.microsoft.com/office/drawing/2014/main" id="{65B753C5-8590-3B68-40BA-9D0ABB693DF7}"/>
              </a:ext>
            </a:extLst>
          </p:cNvPr>
          <p:cNvGrpSpPr/>
          <p:nvPr/>
        </p:nvGrpSpPr>
        <p:grpSpPr>
          <a:xfrm>
            <a:off x="3364666" y="2553968"/>
            <a:ext cx="2137061" cy="2996507"/>
            <a:chOff x="3270067" y="2458719"/>
            <a:chExt cx="2137061" cy="29965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742A01-DA12-EA01-91C7-6B11B590F54A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45" name="vCon">
              <a:extLst>
                <a:ext uri="{FF2B5EF4-FFF2-40B4-BE49-F238E27FC236}">
                  <a16:creationId xmlns:a16="http://schemas.microsoft.com/office/drawing/2014/main" id="{70738ACA-8646-325D-5499-811547E29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C88C3DD-0D73-4E82-29C2-BF4B42271B17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9F6777-4DDB-4C8B-99AB-F0BEDA347C36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4" name="Consumer">
              <a:extLst>
                <a:ext uri="{FF2B5EF4-FFF2-40B4-BE49-F238E27FC236}">
                  <a16:creationId xmlns:a16="http://schemas.microsoft.com/office/drawing/2014/main" id="{AA48C421-99A2-79CE-7DB1-C17F59667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AC1C989E-8571-4AA7-690F-964080643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46166580-C004-E142-BE63-A860CB57FE83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75F4BBCA-EC87-4A15-A96D-66132F6AF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A0FE18E8-3A71-FF42-DE51-C6CF82FC3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76120DE9-3099-052A-5262-BD4B2CCB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6A65E98F-E34F-6368-F84A-C355F6CD2961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378903E8-285F-52CF-9310-DBC011D18CC4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2DD7830E-74C0-F024-7EBD-E6B71C57F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61359837-A43E-0DFB-4F4E-9384DF38F5CC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Transcribe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7468A6FD-B9F6-43B2-E9D7-A5F4573CE5A3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CD7E57B1-BFC0-3025-65E3-D6113E1B11E4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2094CD99-6706-0D6F-5250-5EB70A06AD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93CFC6-3CBD-CC1D-98A2-E5A86F6B5F41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14D1B3-7475-1534-AFE2-CB02659D8D9D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9364ED-4D73-0910-096F-33FBAD0C2CCF}"/>
              </a:ext>
            </a:extLst>
          </p:cNvPr>
          <p:cNvCxnSpPr>
            <a:cxnSpLocks/>
          </p:cNvCxnSpPr>
          <p:nvPr/>
        </p:nvCxnSpPr>
        <p:spPr>
          <a:xfrm>
            <a:off x="5411193" y="4101010"/>
            <a:ext cx="75121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42D0F7-8645-8F08-9D07-F7FEBE1659B5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sp>
        <p:nvSpPr>
          <p:cNvPr id="30" name="SCITT-label">
            <a:extLst>
              <a:ext uri="{FF2B5EF4-FFF2-40B4-BE49-F238E27FC236}">
                <a16:creationId xmlns:a16="http://schemas.microsoft.com/office/drawing/2014/main" id="{A8FF5BC0-2347-D048-A63C-DFA2BB3961F3}"/>
              </a:ext>
            </a:extLst>
          </p:cNvPr>
          <p:cNvSpPr txBox="1"/>
          <p:nvPr/>
        </p:nvSpPr>
        <p:spPr>
          <a:xfrm>
            <a:off x="9139" y="517518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06080-BEEC-0858-B16E-721088919D65}"/>
              </a:ext>
            </a:extLst>
          </p:cNvPr>
          <p:cNvSpPr/>
          <p:nvPr/>
        </p:nvSpPr>
        <p:spPr>
          <a:xfrm>
            <a:off x="5980654" y="1207576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Sentiment</a:t>
            </a:r>
          </a:p>
        </p:txBody>
      </p:sp>
      <p:grpSp>
        <p:nvGrpSpPr>
          <p:cNvPr id="2" name="vCon-bbb-static">
            <a:extLst>
              <a:ext uri="{FF2B5EF4-FFF2-40B4-BE49-F238E27FC236}">
                <a16:creationId xmlns:a16="http://schemas.microsoft.com/office/drawing/2014/main" id="{6553C78A-D953-9611-A0F7-BF5EDF345A80}"/>
              </a:ext>
            </a:extLst>
          </p:cNvPr>
          <p:cNvGrpSpPr/>
          <p:nvPr/>
        </p:nvGrpSpPr>
        <p:grpSpPr>
          <a:xfrm>
            <a:off x="3361492" y="2558358"/>
            <a:ext cx="2137061" cy="2996507"/>
            <a:chOff x="3270067" y="2458719"/>
            <a:chExt cx="2137061" cy="29965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EB48A6-26F2-C989-0F54-B28A4F33EA4D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vCon">
              <a:extLst>
                <a:ext uri="{FF2B5EF4-FFF2-40B4-BE49-F238E27FC236}">
                  <a16:creationId xmlns:a16="http://schemas.microsoft.com/office/drawing/2014/main" id="{21C02B6B-CBBF-D34E-3B9A-047560DE20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38974E-61D4-2CB4-A0E8-D6CDB66B15B9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54" name="vCon-sentiment">
            <a:extLst>
              <a:ext uri="{FF2B5EF4-FFF2-40B4-BE49-F238E27FC236}">
                <a16:creationId xmlns:a16="http://schemas.microsoft.com/office/drawing/2014/main" id="{11DC3089-C3F1-ED64-CC7F-1390E0401DB1}"/>
              </a:ext>
            </a:extLst>
          </p:cNvPr>
          <p:cNvGrpSpPr/>
          <p:nvPr/>
        </p:nvGrpSpPr>
        <p:grpSpPr>
          <a:xfrm>
            <a:off x="3487072" y="2609974"/>
            <a:ext cx="2137061" cy="3150396"/>
            <a:chOff x="3270067" y="2458719"/>
            <a:chExt cx="2137061" cy="3150396"/>
          </a:xfrm>
        </p:grpSpPr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1172314D-E6EF-10AA-F564-DC5A9A37C8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DAA4B0-6298-0450-4E2A-2EC081433619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BDA150-4B9A-84B7-A46A-CA6BA33F18B4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Hash:4444..4444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58" name="Sentiment">
            <a:extLst>
              <a:ext uri="{FF2B5EF4-FFF2-40B4-BE49-F238E27FC236}">
                <a16:creationId xmlns:a16="http://schemas.microsoft.com/office/drawing/2014/main" id="{C20A2184-A488-5185-CAE1-D887EA520060}"/>
              </a:ext>
            </a:extLst>
          </p:cNvPr>
          <p:cNvSpPr/>
          <p:nvPr/>
        </p:nvSpPr>
        <p:spPr>
          <a:xfrm>
            <a:off x="8166474" y="3895063"/>
            <a:ext cx="1143000" cy="48031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11732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22813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36315 0.1777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888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8" grpId="0" animBg="1"/>
      <p:bldP spid="58" grpId="1" animBg="1"/>
      <p:bldP spid="5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B6F8E-9854-F2A0-1B5C-CA0A591C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CITT-aaaa">
            <a:extLst>
              <a:ext uri="{FF2B5EF4-FFF2-40B4-BE49-F238E27FC236}">
                <a16:creationId xmlns:a16="http://schemas.microsoft.com/office/drawing/2014/main" id="{004C63EE-994C-8436-3EC6-49A9EF49A615}"/>
              </a:ext>
            </a:extLst>
          </p:cNvPr>
          <p:cNvSpPr/>
          <p:nvPr/>
        </p:nvSpPr>
        <p:spPr>
          <a:xfrm>
            <a:off x="3095479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01-01-2024-00-45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received</a:t>
            </a:r>
          </a:p>
        </p:txBody>
      </p:sp>
      <p:sp>
        <p:nvSpPr>
          <p:cNvPr id="28" name="SCITT-bbbb">
            <a:extLst>
              <a:ext uri="{FF2B5EF4-FFF2-40B4-BE49-F238E27FC236}">
                <a16:creationId xmlns:a16="http://schemas.microsoft.com/office/drawing/2014/main" id="{88F39C91-8E2F-36EF-649C-729B726B57C1}"/>
              </a:ext>
            </a:extLst>
          </p:cNvPr>
          <p:cNvSpPr/>
          <p:nvPr/>
        </p:nvSpPr>
        <p:spPr>
          <a:xfrm>
            <a:off x="3233196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grpSp>
        <p:nvGrpSpPr>
          <p:cNvPr id="46" name="vCon-aaaa-static">
            <a:extLst>
              <a:ext uri="{FF2B5EF4-FFF2-40B4-BE49-F238E27FC236}">
                <a16:creationId xmlns:a16="http://schemas.microsoft.com/office/drawing/2014/main" id="{D6350967-6B03-52BD-D0D0-6B928AFE475B}"/>
              </a:ext>
            </a:extLst>
          </p:cNvPr>
          <p:cNvGrpSpPr/>
          <p:nvPr/>
        </p:nvGrpSpPr>
        <p:grpSpPr>
          <a:xfrm>
            <a:off x="3258570" y="2458720"/>
            <a:ext cx="2136144" cy="2537381"/>
            <a:chOff x="372290" y="2458720"/>
            <a:chExt cx="2136144" cy="2537381"/>
          </a:xfrm>
        </p:grpSpPr>
        <p:pic>
          <p:nvPicPr>
            <p:cNvPr id="47" name="vCon">
              <a:extLst>
                <a:ext uri="{FF2B5EF4-FFF2-40B4-BE49-F238E27FC236}">
                  <a16:creationId xmlns:a16="http://schemas.microsoft.com/office/drawing/2014/main" id="{C5CD010B-23D8-8341-DD69-A68598D38A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02B21E-17EA-17C5-1815-86858A0192AC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F03BBD-6AA6-718E-AE8E-51C096D8C6EF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vCon-bbb-static">
            <a:extLst>
              <a:ext uri="{FF2B5EF4-FFF2-40B4-BE49-F238E27FC236}">
                <a16:creationId xmlns:a16="http://schemas.microsoft.com/office/drawing/2014/main" id="{95DCB0E9-9C62-BF21-7379-FC34DE6315EE}"/>
              </a:ext>
            </a:extLst>
          </p:cNvPr>
          <p:cNvGrpSpPr/>
          <p:nvPr/>
        </p:nvGrpSpPr>
        <p:grpSpPr>
          <a:xfrm>
            <a:off x="3364666" y="2553968"/>
            <a:ext cx="2137061" cy="2996507"/>
            <a:chOff x="3270067" y="2458719"/>
            <a:chExt cx="2137061" cy="29965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3585EC-B500-CC24-002E-E0E18D937CF7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45" name="vCon">
              <a:extLst>
                <a:ext uri="{FF2B5EF4-FFF2-40B4-BE49-F238E27FC236}">
                  <a16:creationId xmlns:a16="http://schemas.microsoft.com/office/drawing/2014/main" id="{267B02CC-ED65-4F61-C039-8D2C6BBDBA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268805-5CA4-F7F0-9B6B-BA2261D66BE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F32CFA-8C4E-50B8-88C5-7FE93D9627A8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4" name="Consumer">
              <a:extLst>
                <a:ext uri="{FF2B5EF4-FFF2-40B4-BE49-F238E27FC236}">
                  <a16:creationId xmlns:a16="http://schemas.microsoft.com/office/drawing/2014/main" id="{E2B7B5B6-5563-73FC-9150-9124A883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2C8347CD-A5B5-2C73-3894-AE4F6F00F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EB2694BF-EA85-021C-4C3B-EAECBE9AAB70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475FE833-5BE1-CAB4-5143-808F51B20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0EE8ADC3-845A-66C1-AFDF-7AEE31E19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5E78A54E-A327-DB8D-E073-7C8EAD3BF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D5E6A19-A815-2A5C-381E-A53E54498927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CF9C1A73-DE6D-8EF9-F904-47FD3D95E3F1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CF651303-9057-BA15-8A86-02CE24423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C18C6A07-EB13-9628-D945-17E021BF4408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Transcribe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98DBD1FA-EB1E-656B-608A-C8A5487F4398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C89E7DD0-F0CC-26D3-C0C7-1620FFFC4916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3FF6EB3D-0952-D2D2-F48B-E1F54D6179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52882B-36A7-C774-AEFC-58B5F7599998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81A0C8-B941-C4C7-7E73-DA331F517AC2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CC650C-4656-0A1B-DAF5-7E1DF33BA39B}"/>
              </a:ext>
            </a:extLst>
          </p:cNvPr>
          <p:cNvCxnSpPr>
            <a:cxnSpLocks/>
          </p:cNvCxnSpPr>
          <p:nvPr/>
        </p:nvCxnSpPr>
        <p:spPr>
          <a:xfrm>
            <a:off x="5411193" y="4101010"/>
            <a:ext cx="75121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7A85E8-1ADF-5C35-8716-F1288512EAB1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sp>
        <p:nvSpPr>
          <p:cNvPr id="30" name="SCITT-label">
            <a:extLst>
              <a:ext uri="{FF2B5EF4-FFF2-40B4-BE49-F238E27FC236}">
                <a16:creationId xmlns:a16="http://schemas.microsoft.com/office/drawing/2014/main" id="{BD7EE065-1B25-57C5-DD07-5F50D1768417}"/>
              </a:ext>
            </a:extLst>
          </p:cNvPr>
          <p:cNvSpPr txBox="1"/>
          <p:nvPr/>
        </p:nvSpPr>
        <p:spPr>
          <a:xfrm>
            <a:off x="9139" y="517518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7112B2-50F5-F87D-371B-20FAD714A2D0}"/>
              </a:ext>
            </a:extLst>
          </p:cNvPr>
          <p:cNvSpPr/>
          <p:nvPr/>
        </p:nvSpPr>
        <p:spPr>
          <a:xfrm>
            <a:off x="5980654" y="1207576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Sentiment</a:t>
            </a:r>
          </a:p>
        </p:txBody>
      </p:sp>
      <p:grpSp>
        <p:nvGrpSpPr>
          <p:cNvPr id="2" name="vCon-bbb-static">
            <a:extLst>
              <a:ext uri="{FF2B5EF4-FFF2-40B4-BE49-F238E27FC236}">
                <a16:creationId xmlns:a16="http://schemas.microsoft.com/office/drawing/2014/main" id="{D612FB61-77FE-23BE-9D1B-1FE87B5B0421}"/>
              </a:ext>
            </a:extLst>
          </p:cNvPr>
          <p:cNvGrpSpPr/>
          <p:nvPr/>
        </p:nvGrpSpPr>
        <p:grpSpPr>
          <a:xfrm>
            <a:off x="3361492" y="2558358"/>
            <a:ext cx="2137061" cy="2996507"/>
            <a:chOff x="3270067" y="2458719"/>
            <a:chExt cx="2137061" cy="29965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1F054C-AE8A-51B9-8F2E-7E0F3FB482DD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vCon">
              <a:extLst>
                <a:ext uri="{FF2B5EF4-FFF2-40B4-BE49-F238E27FC236}">
                  <a16:creationId xmlns:a16="http://schemas.microsoft.com/office/drawing/2014/main" id="{A67B7B49-4088-3293-F261-98CEE70E27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54DD3A-4B86-00B5-CFC6-1090E1B209D9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54" name="vCon-sentiment">
            <a:extLst>
              <a:ext uri="{FF2B5EF4-FFF2-40B4-BE49-F238E27FC236}">
                <a16:creationId xmlns:a16="http://schemas.microsoft.com/office/drawing/2014/main" id="{B1256184-7442-39CA-9D22-D3414E71EA10}"/>
              </a:ext>
            </a:extLst>
          </p:cNvPr>
          <p:cNvGrpSpPr/>
          <p:nvPr/>
        </p:nvGrpSpPr>
        <p:grpSpPr>
          <a:xfrm>
            <a:off x="3487072" y="2609974"/>
            <a:ext cx="2137061" cy="3150396"/>
            <a:chOff x="3270067" y="2458719"/>
            <a:chExt cx="2137061" cy="3150396"/>
          </a:xfrm>
        </p:grpSpPr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9484C98D-3DC0-B62E-92C2-36BAF89EA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69CE72-DBD7-D95D-E7F8-B63889CA431C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CC0292-D6E8-D2BF-66B0-9A83330B0B2A}"/>
                </a:ext>
              </a:extLst>
            </p:cNvPr>
            <p:cNvSpPr txBox="1"/>
            <p:nvPr/>
          </p:nvSpPr>
          <p:spPr>
            <a:xfrm>
              <a:off x="4503062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77D5D62-848D-9577-38A0-78D27C1B5A89}"/>
              </a:ext>
            </a:extLst>
          </p:cNvPr>
          <p:cNvSpPr/>
          <p:nvPr/>
        </p:nvSpPr>
        <p:spPr>
          <a:xfrm>
            <a:off x="5786802" y="797348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Summarize</a:t>
            </a:r>
          </a:p>
        </p:txBody>
      </p:sp>
      <p:grpSp>
        <p:nvGrpSpPr>
          <p:cNvPr id="22" name="vCon-sentiment">
            <a:extLst>
              <a:ext uri="{FF2B5EF4-FFF2-40B4-BE49-F238E27FC236}">
                <a16:creationId xmlns:a16="http://schemas.microsoft.com/office/drawing/2014/main" id="{144C1B66-BED8-A968-625A-F9DC0513D5DE}"/>
              </a:ext>
            </a:extLst>
          </p:cNvPr>
          <p:cNvGrpSpPr/>
          <p:nvPr/>
        </p:nvGrpSpPr>
        <p:grpSpPr>
          <a:xfrm>
            <a:off x="3490095" y="2596967"/>
            <a:ext cx="2137061" cy="3150396"/>
            <a:chOff x="3270067" y="2458719"/>
            <a:chExt cx="2137061" cy="3150396"/>
          </a:xfrm>
        </p:grpSpPr>
        <p:pic>
          <p:nvPicPr>
            <p:cNvPr id="23" name="vCon">
              <a:extLst>
                <a:ext uri="{FF2B5EF4-FFF2-40B4-BE49-F238E27FC236}">
                  <a16:creationId xmlns:a16="http://schemas.microsoft.com/office/drawing/2014/main" id="{C90C1893-0A1D-5FB9-FD2C-27F1C37A11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B31518-A47D-86D7-8500-20FEBCD42AC9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6A6840-6750-B9A5-8BF9-A98DEF596CE7}"/>
                </a:ext>
              </a:extLst>
            </p:cNvPr>
            <p:cNvSpPr txBox="1"/>
            <p:nvPr/>
          </p:nvSpPr>
          <p:spPr>
            <a:xfrm>
              <a:off x="4503062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vCon-summarize">
            <a:extLst>
              <a:ext uri="{FF2B5EF4-FFF2-40B4-BE49-F238E27FC236}">
                <a16:creationId xmlns:a16="http://schemas.microsoft.com/office/drawing/2014/main" id="{1B0952B2-4E7C-9A3D-397D-246F83AF59D4}"/>
              </a:ext>
            </a:extLst>
          </p:cNvPr>
          <p:cNvGrpSpPr/>
          <p:nvPr/>
        </p:nvGrpSpPr>
        <p:grpSpPr>
          <a:xfrm>
            <a:off x="3584781" y="2641600"/>
            <a:ext cx="2146586" cy="3304284"/>
            <a:chOff x="3270067" y="2458719"/>
            <a:chExt cx="2146586" cy="3304284"/>
          </a:xfrm>
        </p:grpSpPr>
        <p:pic>
          <p:nvPicPr>
            <p:cNvPr id="13" name="vCon">
              <a:extLst>
                <a:ext uri="{FF2B5EF4-FFF2-40B4-BE49-F238E27FC236}">
                  <a16:creationId xmlns:a16="http://schemas.microsoft.com/office/drawing/2014/main" id="{1F52531B-1C16-00FD-E4BA-40E764CEC9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D2D262-A9B9-63A4-BA3F-797911ED85F3}"/>
                </a:ext>
              </a:extLst>
            </p:cNvPr>
            <p:cNvSpPr txBox="1"/>
            <p:nvPr/>
          </p:nvSpPr>
          <p:spPr>
            <a:xfrm>
              <a:off x="3285942" y="2900681"/>
              <a:ext cx="2130711" cy="286232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summarize},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C9541F-E716-F6CC-68ED-7BE339C49BC3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Hash:eeee..5555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58" name="Summarize">
            <a:extLst>
              <a:ext uri="{FF2B5EF4-FFF2-40B4-BE49-F238E27FC236}">
                <a16:creationId xmlns:a16="http://schemas.microsoft.com/office/drawing/2014/main" id="{1C1BC74B-7689-0AA7-2E64-CBE4149E31E1}"/>
              </a:ext>
            </a:extLst>
          </p:cNvPr>
          <p:cNvSpPr/>
          <p:nvPr/>
        </p:nvSpPr>
        <p:spPr>
          <a:xfrm>
            <a:off x="8166474" y="3895063"/>
            <a:ext cx="1143000" cy="48031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Summarize</a:t>
            </a:r>
          </a:p>
        </p:txBody>
      </p:sp>
      <p:sp>
        <p:nvSpPr>
          <p:cNvPr id="11" name="SCITT-bbbb">
            <a:extLst>
              <a:ext uri="{FF2B5EF4-FFF2-40B4-BE49-F238E27FC236}">
                <a16:creationId xmlns:a16="http://schemas.microsoft.com/office/drawing/2014/main" id="{D706FCD6-B3B3-445D-1EDF-7C97F8C9DC94}"/>
              </a:ext>
            </a:extLst>
          </p:cNvPr>
          <p:cNvSpPr/>
          <p:nvPr/>
        </p:nvSpPr>
        <p:spPr>
          <a:xfrm>
            <a:off x="3385596" y="5855646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01-01-2024-03-37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eeee..5555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summarized</a:t>
            </a:r>
          </a:p>
        </p:txBody>
      </p:sp>
      <p:sp>
        <p:nvSpPr>
          <p:cNvPr id="26" name="hash-highlight">
            <a:extLst>
              <a:ext uri="{FF2B5EF4-FFF2-40B4-BE49-F238E27FC236}">
                <a16:creationId xmlns:a16="http://schemas.microsoft.com/office/drawing/2014/main" id="{0F81F2FE-DCE4-3983-EE46-DB07C5785CE0}"/>
              </a:ext>
            </a:extLst>
          </p:cNvPr>
          <p:cNvSpPr/>
          <p:nvPr/>
        </p:nvSpPr>
        <p:spPr>
          <a:xfrm>
            <a:off x="3402929" y="6201265"/>
            <a:ext cx="2370882" cy="3760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0.21745 -0.00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72" y="-2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35573 0.205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86" y="1025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00039 -0.15324 " pathEditMode="relative" rAng="0" ptsTypes="AA">
                                      <p:cBhvr>
                                        <p:cTn id="43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66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8" grpId="0" animBg="1"/>
      <p:bldP spid="58" grpId="1" animBg="1"/>
      <p:bldP spid="58" grpId="2" animBg="1"/>
      <p:bldP spid="11" grpId="0" animBg="1"/>
      <p:bldP spid="11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90CB5-8F23-16A4-B5DC-307680A1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ealerNetwork">
            <a:extLst>
              <a:ext uri="{FF2B5EF4-FFF2-40B4-BE49-F238E27FC236}">
                <a16:creationId xmlns:a16="http://schemas.microsoft.com/office/drawing/2014/main" id="{2E6919EC-B59E-4FF8-ADB3-2E0FC2829300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9FF025E0-CB9D-79A1-3F98-36EDE2797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7DF265C6-B1C4-10F1-82A5-74AC1592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4D3C336A-11DF-B68F-FC6E-A62E8BA9B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668360D-47D7-94EE-AD5E-AC5426B1B1E8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22086118-AACF-5010-73BE-7CB02A00D5B8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02D8D9B2-1C0E-A62F-3EC8-C1F375786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42" name="Dealer1">
            <a:extLst>
              <a:ext uri="{FF2B5EF4-FFF2-40B4-BE49-F238E27FC236}">
                <a16:creationId xmlns:a16="http://schemas.microsoft.com/office/drawing/2014/main" id="{C9A99C96-F8F6-8EC2-0991-F776DCF556E3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5F25D6DD-B299-638A-3669-08221EFEC295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70CE207B-1417-7635-B7CB-CEECC2B09516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726F23BF-2E2D-818B-181E-09A8D9D10FFF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8B63205C-8536-C28E-48D0-85B9853CE188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977207DE-46F8-2E43-4890-26B3CD203635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A14D7EF2-3E20-A21A-A9AE-BD6E7795D02C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A02CBBA2-310B-CFDF-1889-7BA3BF954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4F627C-7026-E69F-2319-050A1B25103C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19649-F41D-693E-4DBA-5BDC611A9C14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arrier-Call">
            <a:extLst>
              <a:ext uri="{FF2B5EF4-FFF2-40B4-BE49-F238E27FC236}">
                <a16:creationId xmlns:a16="http://schemas.microsoft.com/office/drawing/2014/main" id="{CE99E996-C1E5-4164-D038-FBB872A990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58" y="905746"/>
            <a:ext cx="567398" cy="709747"/>
          </a:xfrm>
          <a:prstGeom prst="curvedConnector3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ealer-Call">
            <a:extLst>
              <a:ext uri="{FF2B5EF4-FFF2-40B4-BE49-F238E27FC236}">
                <a16:creationId xmlns:a16="http://schemas.microsoft.com/office/drawing/2014/main" id="{27350C0F-A006-AB75-280F-4B479B72C6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3232" y="511853"/>
            <a:ext cx="8172269" cy="103246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AI" descr="Ai Icon Vector Art, Icons, and Graphics for Free Download">
            <a:extLst>
              <a:ext uri="{FF2B5EF4-FFF2-40B4-BE49-F238E27FC236}">
                <a16:creationId xmlns:a16="http://schemas.microsoft.com/office/drawing/2014/main" id="{40ED0459-727B-579E-97FC-5FFD2A93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974BC0-C9BD-38C0-FC38-1F23820CEC8B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1" name="Consumer">
              <a:extLst>
                <a:ext uri="{FF2B5EF4-FFF2-40B4-BE49-F238E27FC236}">
                  <a16:creationId xmlns:a16="http://schemas.microsoft.com/office/drawing/2014/main" id="{893DC50A-94F0-53B8-4059-0B2D00C2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2" name="Consumer">
              <a:extLst>
                <a:ext uri="{FF2B5EF4-FFF2-40B4-BE49-F238E27FC236}">
                  <a16:creationId xmlns:a16="http://schemas.microsoft.com/office/drawing/2014/main" id="{81700FC0-58EB-71DB-1352-B7B745A45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D35BEC-460D-81A8-FA28-39FC7593EF5B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sp>
        <p:nvSpPr>
          <p:cNvPr id="28" name="SCITT-label">
            <a:extLst>
              <a:ext uri="{FF2B5EF4-FFF2-40B4-BE49-F238E27FC236}">
                <a16:creationId xmlns:a16="http://schemas.microsoft.com/office/drawing/2014/main" id="{3FAD3F41-430A-8207-7B69-87ABCEC9677E}"/>
              </a:ext>
            </a:extLst>
          </p:cNvPr>
          <p:cNvSpPr txBox="1"/>
          <p:nvPr/>
        </p:nvSpPr>
        <p:spPr>
          <a:xfrm>
            <a:off x="9139" y="517518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2" name="SCITT-aaaa">
            <a:extLst>
              <a:ext uri="{FF2B5EF4-FFF2-40B4-BE49-F238E27FC236}">
                <a16:creationId xmlns:a16="http://schemas.microsoft.com/office/drawing/2014/main" id="{A813829E-C5E6-3936-2564-F0451A793880}"/>
              </a:ext>
            </a:extLst>
          </p:cNvPr>
          <p:cNvSpPr/>
          <p:nvPr/>
        </p:nvSpPr>
        <p:spPr>
          <a:xfrm>
            <a:off x="3095479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01-01-2024-00-45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received</a:t>
            </a:r>
          </a:p>
        </p:txBody>
      </p:sp>
      <p:sp>
        <p:nvSpPr>
          <p:cNvPr id="6" name="SCITT-bbbb">
            <a:extLst>
              <a:ext uri="{FF2B5EF4-FFF2-40B4-BE49-F238E27FC236}">
                <a16:creationId xmlns:a16="http://schemas.microsoft.com/office/drawing/2014/main" id="{0D2D94EC-D766-04B5-B8AC-9BF0B52B6FB1}"/>
              </a:ext>
            </a:extLst>
          </p:cNvPr>
          <p:cNvSpPr/>
          <p:nvPr/>
        </p:nvSpPr>
        <p:spPr>
          <a:xfrm>
            <a:off x="3233196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grpSp>
        <p:nvGrpSpPr>
          <p:cNvPr id="8" name="vCon-aaaa-static">
            <a:extLst>
              <a:ext uri="{FF2B5EF4-FFF2-40B4-BE49-F238E27FC236}">
                <a16:creationId xmlns:a16="http://schemas.microsoft.com/office/drawing/2014/main" id="{EDA1168D-657D-FB0A-6EE7-695A15D68AD3}"/>
              </a:ext>
            </a:extLst>
          </p:cNvPr>
          <p:cNvGrpSpPr/>
          <p:nvPr/>
        </p:nvGrpSpPr>
        <p:grpSpPr>
          <a:xfrm>
            <a:off x="3258570" y="2458720"/>
            <a:ext cx="2136144" cy="2537381"/>
            <a:chOff x="372290" y="2458720"/>
            <a:chExt cx="2136144" cy="2537381"/>
          </a:xfrm>
        </p:grpSpPr>
        <p:pic>
          <p:nvPicPr>
            <p:cNvPr id="9" name="vCon">
              <a:extLst>
                <a:ext uri="{FF2B5EF4-FFF2-40B4-BE49-F238E27FC236}">
                  <a16:creationId xmlns:a16="http://schemas.microsoft.com/office/drawing/2014/main" id="{AC58225E-A399-94BA-1453-53C3F4B2B7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9DC46C-15D6-1198-001B-AD56EDBDBF6B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9814E8-2D0A-F856-815E-7E40A6B13164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vCon-bbb-static">
            <a:extLst>
              <a:ext uri="{FF2B5EF4-FFF2-40B4-BE49-F238E27FC236}">
                <a16:creationId xmlns:a16="http://schemas.microsoft.com/office/drawing/2014/main" id="{4E9A5B30-EF5F-1170-05C3-02E35496620C}"/>
              </a:ext>
            </a:extLst>
          </p:cNvPr>
          <p:cNvGrpSpPr/>
          <p:nvPr/>
        </p:nvGrpSpPr>
        <p:grpSpPr>
          <a:xfrm>
            <a:off x="3364666" y="2553968"/>
            <a:ext cx="2137061" cy="2996507"/>
            <a:chOff x="3270067" y="2458719"/>
            <a:chExt cx="2137061" cy="299650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855250-0357-8104-74C1-B56DC9A521CF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40" name="vCon">
              <a:extLst>
                <a:ext uri="{FF2B5EF4-FFF2-40B4-BE49-F238E27FC236}">
                  <a16:creationId xmlns:a16="http://schemas.microsoft.com/office/drawing/2014/main" id="{A808A179-12C1-2E60-CBEC-4311292A15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A634BC-4CCD-7695-C0A2-3F7D891CA618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vCon-bbb-static">
            <a:extLst>
              <a:ext uri="{FF2B5EF4-FFF2-40B4-BE49-F238E27FC236}">
                <a16:creationId xmlns:a16="http://schemas.microsoft.com/office/drawing/2014/main" id="{C56954D7-AFD4-A7ED-C61D-FB1638EF58DB}"/>
              </a:ext>
            </a:extLst>
          </p:cNvPr>
          <p:cNvGrpSpPr/>
          <p:nvPr/>
        </p:nvGrpSpPr>
        <p:grpSpPr>
          <a:xfrm>
            <a:off x="3361492" y="2558358"/>
            <a:ext cx="2137061" cy="2996507"/>
            <a:chOff x="3270067" y="2458719"/>
            <a:chExt cx="2137061" cy="299650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71A45A-F23A-1509-FE9D-AED7F06BFBC7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7B7FED60-780F-7218-D7B9-9D7F7CEA86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182599-E1B7-E8FE-4D7C-0E428B4D6A85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58" name="vCon-sentiment">
            <a:extLst>
              <a:ext uri="{FF2B5EF4-FFF2-40B4-BE49-F238E27FC236}">
                <a16:creationId xmlns:a16="http://schemas.microsoft.com/office/drawing/2014/main" id="{F0B42D97-0F05-8D5D-60BD-A136BF8E0E54}"/>
              </a:ext>
            </a:extLst>
          </p:cNvPr>
          <p:cNvGrpSpPr/>
          <p:nvPr/>
        </p:nvGrpSpPr>
        <p:grpSpPr>
          <a:xfrm>
            <a:off x="3487072" y="2609974"/>
            <a:ext cx="2137061" cy="3150396"/>
            <a:chOff x="3270067" y="2458719"/>
            <a:chExt cx="2137061" cy="3150396"/>
          </a:xfrm>
        </p:grpSpPr>
        <p:pic>
          <p:nvPicPr>
            <p:cNvPr id="59" name="vCon">
              <a:extLst>
                <a:ext uri="{FF2B5EF4-FFF2-40B4-BE49-F238E27FC236}">
                  <a16:creationId xmlns:a16="http://schemas.microsoft.com/office/drawing/2014/main" id="{C122939D-8A77-EECC-E1A0-016201CEAE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B58933-A06C-576F-8360-1D3B9B701DD4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4EC788-7E59-56ED-CF21-32EB0CC9F642}"/>
                </a:ext>
              </a:extLst>
            </p:cNvPr>
            <p:cNvSpPr txBox="1"/>
            <p:nvPr/>
          </p:nvSpPr>
          <p:spPr>
            <a:xfrm>
              <a:off x="4503062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25" name="vCon-sentiment">
            <a:extLst>
              <a:ext uri="{FF2B5EF4-FFF2-40B4-BE49-F238E27FC236}">
                <a16:creationId xmlns:a16="http://schemas.microsoft.com/office/drawing/2014/main" id="{C2A46D0B-E2AE-45D6-CCDF-E2DEFD44B3EB}"/>
              </a:ext>
            </a:extLst>
          </p:cNvPr>
          <p:cNvGrpSpPr/>
          <p:nvPr/>
        </p:nvGrpSpPr>
        <p:grpSpPr>
          <a:xfrm>
            <a:off x="3490095" y="2596967"/>
            <a:ext cx="2137061" cy="3150396"/>
            <a:chOff x="3270067" y="2458719"/>
            <a:chExt cx="2137061" cy="3150396"/>
          </a:xfrm>
        </p:grpSpPr>
        <p:pic>
          <p:nvPicPr>
            <p:cNvPr id="1027" name="vCon">
              <a:extLst>
                <a:ext uri="{FF2B5EF4-FFF2-40B4-BE49-F238E27FC236}">
                  <a16:creationId xmlns:a16="http://schemas.microsoft.com/office/drawing/2014/main" id="{DBE26657-2DBC-99C6-8D1B-0F43ED0CE3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D7765EC4-E44B-8B10-7FD2-EC676555AC38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2CAFEEF9-4B1E-8B0C-6C55-F7A99E26E627}"/>
                </a:ext>
              </a:extLst>
            </p:cNvPr>
            <p:cNvSpPr txBox="1"/>
            <p:nvPr/>
          </p:nvSpPr>
          <p:spPr>
            <a:xfrm>
              <a:off x="4503062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0" name="vCon-summarize">
            <a:extLst>
              <a:ext uri="{FF2B5EF4-FFF2-40B4-BE49-F238E27FC236}">
                <a16:creationId xmlns:a16="http://schemas.microsoft.com/office/drawing/2014/main" id="{988C40A8-028F-3DEF-D377-9B5E81C7FE52}"/>
              </a:ext>
            </a:extLst>
          </p:cNvPr>
          <p:cNvGrpSpPr/>
          <p:nvPr/>
        </p:nvGrpSpPr>
        <p:grpSpPr>
          <a:xfrm>
            <a:off x="3584781" y="2641600"/>
            <a:ext cx="2146586" cy="3304284"/>
            <a:chOff x="3270067" y="2458719"/>
            <a:chExt cx="2146586" cy="3304284"/>
          </a:xfrm>
        </p:grpSpPr>
        <p:pic>
          <p:nvPicPr>
            <p:cNvPr id="1031" name="vCon">
              <a:extLst>
                <a:ext uri="{FF2B5EF4-FFF2-40B4-BE49-F238E27FC236}">
                  <a16:creationId xmlns:a16="http://schemas.microsoft.com/office/drawing/2014/main" id="{09352A64-BE16-F317-32D1-5206D6E6D0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8F0A042A-CF0A-F0DE-5BB7-6A464C82C3AE}"/>
                </a:ext>
              </a:extLst>
            </p:cNvPr>
            <p:cNvSpPr txBox="1"/>
            <p:nvPr/>
          </p:nvSpPr>
          <p:spPr>
            <a:xfrm>
              <a:off x="3285942" y="2900681"/>
              <a:ext cx="2130711" cy="286232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summarize},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FEF9F59F-19F3-38D8-B106-1BC02FC82D64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Hash:eeee..5555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34" name="SCITT-bbbb">
            <a:extLst>
              <a:ext uri="{FF2B5EF4-FFF2-40B4-BE49-F238E27FC236}">
                <a16:creationId xmlns:a16="http://schemas.microsoft.com/office/drawing/2014/main" id="{2D8DCF19-E535-B3E7-8131-96C28779AD11}"/>
              </a:ext>
            </a:extLst>
          </p:cNvPr>
          <p:cNvSpPr/>
          <p:nvPr/>
        </p:nvSpPr>
        <p:spPr>
          <a:xfrm>
            <a:off x="3385596" y="5855646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01-01-2024-03-37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eeee..5555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summarized</a:t>
            </a:r>
          </a:p>
        </p:txBody>
      </p:sp>
    </p:spTree>
    <p:extLst>
      <p:ext uri="{BB962C8B-B14F-4D97-AF65-F5344CB8AC3E}">
        <p14:creationId xmlns:p14="http://schemas.microsoft.com/office/powerpoint/2010/main" val="25916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88EFB-F6A0-BF2D-17FF-BB782B998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CITT-aaaa">
            <a:extLst>
              <a:ext uri="{FF2B5EF4-FFF2-40B4-BE49-F238E27FC236}">
                <a16:creationId xmlns:a16="http://schemas.microsoft.com/office/drawing/2014/main" id="{4235776C-4534-2735-E5BE-437AF286A8C3}"/>
              </a:ext>
            </a:extLst>
          </p:cNvPr>
          <p:cNvSpPr/>
          <p:nvPr/>
        </p:nvSpPr>
        <p:spPr>
          <a:xfrm>
            <a:off x="3095479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01-01-2024-00-45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received</a:t>
            </a:r>
          </a:p>
        </p:txBody>
      </p:sp>
      <p:sp>
        <p:nvSpPr>
          <p:cNvPr id="28" name="SCITT-bbbb">
            <a:extLst>
              <a:ext uri="{FF2B5EF4-FFF2-40B4-BE49-F238E27FC236}">
                <a16:creationId xmlns:a16="http://schemas.microsoft.com/office/drawing/2014/main" id="{CE08540D-EBF2-1D11-D512-98D9F82995BB}"/>
              </a:ext>
            </a:extLst>
          </p:cNvPr>
          <p:cNvSpPr/>
          <p:nvPr/>
        </p:nvSpPr>
        <p:spPr>
          <a:xfrm>
            <a:off x="3233196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grpSp>
        <p:nvGrpSpPr>
          <p:cNvPr id="30" name="vCon-aaaa-static">
            <a:extLst>
              <a:ext uri="{FF2B5EF4-FFF2-40B4-BE49-F238E27FC236}">
                <a16:creationId xmlns:a16="http://schemas.microsoft.com/office/drawing/2014/main" id="{7673C20A-B12D-E8DF-7693-768693FF9782}"/>
              </a:ext>
            </a:extLst>
          </p:cNvPr>
          <p:cNvGrpSpPr/>
          <p:nvPr/>
        </p:nvGrpSpPr>
        <p:grpSpPr>
          <a:xfrm>
            <a:off x="3258570" y="2458720"/>
            <a:ext cx="2136144" cy="2537381"/>
            <a:chOff x="372290" y="2458720"/>
            <a:chExt cx="2136144" cy="2537381"/>
          </a:xfrm>
        </p:grpSpPr>
        <p:pic>
          <p:nvPicPr>
            <p:cNvPr id="31" name="vCon">
              <a:extLst>
                <a:ext uri="{FF2B5EF4-FFF2-40B4-BE49-F238E27FC236}">
                  <a16:creationId xmlns:a16="http://schemas.microsoft.com/office/drawing/2014/main" id="{718295B5-00E8-2AD8-B4C4-C0322547CC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2016B8-1E46-475B-458E-8CACBC61970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F021FB-DEC5-CA5A-8597-ADB6595F8D70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vCon-bbb-static">
            <a:extLst>
              <a:ext uri="{FF2B5EF4-FFF2-40B4-BE49-F238E27FC236}">
                <a16:creationId xmlns:a16="http://schemas.microsoft.com/office/drawing/2014/main" id="{1690135D-EA65-D5B9-C85C-07E2D1583E57}"/>
              </a:ext>
            </a:extLst>
          </p:cNvPr>
          <p:cNvGrpSpPr/>
          <p:nvPr/>
        </p:nvGrpSpPr>
        <p:grpSpPr>
          <a:xfrm>
            <a:off x="3364666" y="2553968"/>
            <a:ext cx="2137061" cy="2996507"/>
            <a:chOff x="3270067" y="2458719"/>
            <a:chExt cx="2137061" cy="299650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12D955-A42E-3D6B-8D83-A7E3FA4A4715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36" name="vCon">
              <a:extLst>
                <a:ext uri="{FF2B5EF4-FFF2-40B4-BE49-F238E27FC236}">
                  <a16:creationId xmlns:a16="http://schemas.microsoft.com/office/drawing/2014/main" id="{B33533B2-A5EF-4653-F0B5-274BE9649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21B4CD-DFC7-DC4F-4A00-0F1B03D7EB5F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vCon-bbb-static">
            <a:extLst>
              <a:ext uri="{FF2B5EF4-FFF2-40B4-BE49-F238E27FC236}">
                <a16:creationId xmlns:a16="http://schemas.microsoft.com/office/drawing/2014/main" id="{B56F96AD-EF05-6398-B0F0-6C193D2ED40F}"/>
              </a:ext>
            </a:extLst>
          </p:cNvPr>
          <p:cNvGrpSpPr/>
          <p:nvPr/>
        </p:nvGrpSpPr>
        <p:grpSpPr>
          <a:xfrm>
            <a:off x="3361492" y="2558358"/>
            <a:ext cx="2137061" cy="2996507"/>
            <a:chOff x="3270067" y="2458719"/>
            <a:chExt cx="2137061" cy="299650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C66FFB-A2EC-A872-D835-BABEA0428BC8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50" name="vCon">
              <a:extLst>
                <a:ext uri="{FF2B5EF4-FFF2-40B4-BE49-F238E27FC236}">
                  <a16:creationId xmlns:a16="http://schemas.microsoft.com/office/drawing/2014/main" id="{5BA5F086-658F-FC09-E772-889257BBC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4D0099-4738-E8FB-38BA-699B73061AFE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57" name="vCon-sentiment">
            <a:extLst>
              <a:ext uri="{FF2B5EF4-FFF2-40B4-BE49-F238E27FC236}">
                <a16:creationId xmlns:a16="http://schemas.microsoft.com/office/drawing/2014/main" id="{17F1355B-E009-58F7-995D-81149304F8E8}"/>
              </a:ext>
            </a:extLst>
          </p:cNvPr>
          <p:cNvGrpSpPr/>
          <p:nvPr/>
        </p:nvGrpSpPr>
        <p:grpSpPr>
          <a:xfrm>
            <a:off x="3487072" y="2609974"/>
            <a:ext cx="2137061" cy="3150396"/>
            <a:chOff x="3270067" y="2458719"/>
            <a:chExt cx="2137061" cy="3150396"/>
          </a:xfrm>
        </p:grpSpPr>
        <p:pic>
          <p:nvPicPr>
            <p:cNvPr id="58" name="vCon">
              <a:extLst>
                <a:ext uri="{FF2B5EF4-FFF2-40B4-BE49-F238E27FC236}">
                  <a16:creationId xmlns:a16="http://schemas.microsoft.com/office/drawing/2014/main" id="{990FFD37-4A61-8537-C21F-C5B42B5B06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9CBAEC-7C59-DBAE-0D5B-F31797B3A432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DB8C9A18-A355-3E66-5059-CF987A9943CA}"/>
                </a:ext>
              </a:extLst>
            </p:cNvPr>
            <p:cNvSpPr txBox="1"/>
            <p:nvPr/>
          </p:nvSpPr>
          <p:spPr>
            <a:xfrm>
              <a:off x="4503062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1" name="vCon-sentiment">
            <a:extLst>
              <a:ext uri="{FF2B5EF4-FFF2-40B4-BE49-F238E27FC236}">
                <a16:creationId xmlns:a16="http://schemas.microsoft.com/office/drawing/2014/main" id="{E936CBBA-D91B-2461-29B3-413B43CAF89B}"/>
              </a:ext>
            </a:extLst>
          </p:cNvPr>
          <p:cNvGrpSpPr/>
          <p:nvPr/>
        </p:nvGrpSpPr>
        <p:grpSpPr>
          <a:xfrm>
            <a:off x="3490095" y="2596967"/>
            <a:ext cx="2137061" cy="3150396"/>
            <a:chOff x="3270067" y="2458719"/>
            <a:chExt cx="2137061" cy="3150396"/>
          </a:xfrm>
        </p:grpSpPr>
        <p:pic>
          <p:nvPicPr>
            <p:cNvPr id="1037" name="vCon">
              <a:extLst>
                <a:ext uri="{FF2B5EF4-FFF2-40B4-BE49-F238E27FC236}">
                  <a16:creationId xmlns:a16="http://schemas.microsoft.com/office/drawing/2014/main" id="{D9A49F74-480F-29AA-4170-4814BE7CC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7B38C17-401A-B883-9681-C768B457F41A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4BE5A5DF-C969-DAF5-9458-8254FE62B456}"/>
                </a:ext>
              </a:extLst>
            </p:cNvPr>
            <p:cNvSpPr txBox="1"/>
            <p:nvPr/>
          </p:nvSpPr>
          <p:spPr>
            <a:xfrm>
              <a:off x="4503062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40" name="vCon-summarize">
            <a:extLst>
              <a:ext uri="{FF2B5EF4-FFF2-40B4-BE49-F238E27FC236}">
                <a16:creationId xmlns:a16="http://schemas.microsoft.com/office/drawing/2014/main" id="{557579CD-369F-CE19-8075-69034A16EF7C}"/>
              </a:ext>
            </a:extLst>
          </p:cNvPr>
          <p:cNvGrpSpPr/>
          <p:nvPr/>
        </p:nvGrpSpPr>
        <p:grpSpPr>
          <a:xfrm>
            <a:off x="3584781" y="2641600"/>
            <a:ext cx="2146586" cy="3304284"/>
            <a:chOff x="3270067" y="2458719"/>
            <a:chExt cx="2146586" cy="3304284"/>
          </a:xfrm>
        </p:grpSpPr>
        <p:pic>
          <p:nvPicPr>
            <p:cNvPr id="1041" name="vCon">
              <a:extLst>
                <a:ext uri="{FF2B5EF4-FFF2-40B4-BE49-F238E27FC236}">
                  <a16:creationId xmlns:a16="http://schemas.microsoft.com/office/drawing/2014/main" id="{6C47AD39-14FA-AE34-2204-72D7BB5B59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9B68E6C0-1567-6565-9683-4CEE86271998}"/>
                </a:ext>
              </a:extLst>
            </p:cNvPr>
            <p:cNvSpPr txBox="1"/>
            <p:nvPr/>
          </p:nvSpPr>
          <p:spPr>
            <a:xfrm>
              <a:off x="3285942" y="2900681"/>
              <a:ext cx="2130711" cy="286232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summarize},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96F0C05B-D4D1-E262-B8E7-B7E2685A0E18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Hash:eeee..5555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44" name="SCITT-bbbb">
            <a:extLst>
              <a:ext uri="{FF2B5EF4-FFF2-40B4-BE49-F238E27FC236}">
                <a16:creationId xmlns:a16="http://schemas.microsoft.com/office/drawing/2014/main" id="{E95F8E0A-3DEA-ED8F-FB48-6537CE476EF6}"/>
              </a:ext>
            </a:extLst>
          </p:cNvPr>
          <p:cNvSpPr/>
          <p:nvPr/>
        </p:nvSpPr>
        <p:spPr>
          <a:xfrm>
            <a:off x="3385596" y="5855646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01-01-2024-03-37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eeee..5555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summarized</a:t>
            </a:r>
          </a:p>
        </p:txBody>
      </p:sp>
      <p:pic>
        <p:nvPicPr>
          <p:cNvPr id="52" name="Receipt">
            <a:extLst>
              <a:ext uri="{FF2B5EF4-FFF2-40B4-BE49-F238E27FC236}">
                <a16:creationId xmlns:a16="http://schemas.microsoft.com/office/drawing/2014/main" id="{E0832A10-E799-A678-17AB-689690718B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62" y="558719"/>
            <a:ext cx="432141" cy="456460"/>
          </a:xfrm>
          <a:prstGeom prst="rect">
            <a:avLst/>
          </a:prstGeom>
        </p:spPr>
      </p:pic>
      <p:sp>
        <p:nvSpPr>
          <p:cNvPr id="41" name="DealerNetwork">
            <a:extLst>
              <a:ext uri="{FF2B5EF4-FFF2-40B4-BE49-F238E27FC236}">
                <a16:creationId xmlns:a16="http://schemas.microsoft.com/office/drawing/2014/main" id="{EB4C4908-EC16-8CF8-1316-08DF17CD435B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613BF664-B133-73C6-9ADA-2E4B0443D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66E0642D-90A8-5AD6-7DFA-4E4D7E7D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99764BC3-FEB8-7058-6AF0-FBCCDDF26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61A6A446-1B50-E3EB-46BF-05F79F4C4011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FD7B5C1A-8E87-1800-EFE7-D78C790C26E7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03D28E91-80D1-E501-FFED-CD93A65B5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42" name="Dealer1">
            <a:extLst>
              <a:ext uri="{FF2B5EF4-FFF2-40B4-BE49-F238E27FC236}">
                <a16:creationId xmlns:a16="http://schemas.microsoft.com/office/drawing/2014/main" id="{A2BE2E89-028C-6147-CAC2-F144860D7663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DE6BB73E-A43D-6F99-6D03-C9E048D9A6AE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BF8F7D1F-926C-C48F-3F79-DEFFECC54166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614FB833-5BE4-DA43-C2B6-C732D648E391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9E9CF651-23DE-E3A5-C450-7D565A3C7293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B1F3B5BA-6F32-5C3F-53A8-7F446CB1972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06A073E5-5206-6972-BAA3-7B12E8F68C37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105D8034-B62F-7C29-ADDD-21DFB5FA8F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8FBAA1-0378-80E7-B1A7-C9ACEB6D7435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7F807-4C5F-24AA-E37F-B6643044CA95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vCon-consent-revoked">
            <a:extLst>
              <a:ext uri="{FF2B5EF4-FFF2-40B4-BE49-F238E27FC236}">
                <a16:creationId xmlns:a16="http://schemas.microsoft.com/office/drawing/2014/main" id="{EC5CDC98-6E7F-F765-B8F5-0010B52511B7}"/>
              </a:ext>
            </a:extLst>
          </p:cNvPr>
          <p:cNvGrpSpPr/>
          <p:nvPr/>
        </p:nvGrpSpPr>
        <p:grpSpPr>
          <a:xfrm>
            <a:off x="3665886" y="2696368"/>
            <a:ext cx="2130711" cy="3765949"/>
            <a:chOff x="3270067" y="2458719"/>
            <a:chExt cx="2130711" cy="376594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B81B3-1994-C698-3546-22A909A15C89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33239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revoke-consent: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sales}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summarize},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40" name="vCon">
              <a:extLst>
                <a:ext uri="{FF2B5EF4-FFF2-40B4-BE49-F238E27FC236}">
                  <a16:creationId xmlns:a16="http://schemas.microsoft.com/office/drawing/2014/main" id="{583D1D36-829F-E2DE-7058-D8EF6AE0A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6CACAE-A42E-EE6F-CCDE-376EFAF751E3}"/>
                </a:ext>
              </a:extLst>
            </p:cNvPr>
            <p:cNvSpPr txBox="1"/>
            <p:nvPr/>
          </p:nvSpPr>
          <p:spPr>
            <a:xfrm>
              <a:off x="450417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Hash:ffff..6666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53" name="Text-Receipt">
            <a:extLst>
              <a:ext uri="{FF2B5EF4-FFF2-40B4-BE49-F238E27FC236}">
                <a16:creationId xmlns:a16="http://schemas.microsoft.com/office/drawing/2014/main" id="{30C89AD5-DCC5-2747-75B0-0E79D1FEEC28}"/>
              </a:ext>
            </a:extLst>
          </p:cNvPr>
          <p:cNvCxnSpPr>
            <a:cxnSpLocks/>
            <a:endCxn id="52" idx="3"/>
          </p:cNvCxnSpPr>
          <p:nvPr/>
        </p:nvCxnSpPr>
        <p:spPr>
          <a:xfrm rot="16200000" flipV="1">
            <a:off x="2627871" y="-268819"/>
            <a:ext cx="757370" cy="2868905"/>
          </a:xfrm>
          <a:prstGeom prst="curved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BEBC6586-F1A6-46D9-EA56-D0C8F2A073D1}"/>
              </a:ext>
            </a:extLst>
          </p:cNvPr>
          <p:cNvSpPr/>
          <p:nvPr/>
        </p:nvSpPr>
        <p:spPr>
          <a:xfrm>
            <a:off x="3380976" y="609597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pic>
        <p:nvPicPr>
          <p:cNvPr id="1032" name="AI" descr="Ai Icon Vector Art, Icons, and Graphics for Free Download">
            <a:extLst>
              <a:ext uri="{FF2B5EF4-FFF2-40B4-BE49-F238E27FC236}">
                <a16:creationId xmlns:a16="http://schemas.microsoft.com/office/drawing/2014/main" id="{1AC170D9-7397-9924-C98E-B8D40C8E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8A5F73-41B0-FD8D-EA64-C0A73C62BF2E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2" name="Consumer">
              <a:extLst>
                <a:ext uri="{FF2B5EF4-FFF2-40B4-BE49-F238E27FC236}">
                  <a16:creationId xmlns:a16="http://schemas.microsoft.com/office/drawing/2014/main" id="{ED1C869D-D982-099A-9E02-4A481DB7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3" name="Consumer">
              <a:extLst>
                <a:ext uri="{FF2B5EF4-FFF2-40B4-BE49-F238E27FC236}">
                  <a16:creationId xmlns:a16="http://schemas.microsoft.com/office/drawing/2014/main" id="{DEB8B16E-B9BA-FCA0-6791-EF65EE33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8DE705C-06AE-A139-EFEF-0C4248311562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sp>
        <p:nvSpPr>
          <p:cNvPr id="22" name="SCITT-label">
            <a:extLst>
              <a:ext uri="{FF2B5EF4-FFF2-40B4-BE49-F238E27FC236}">
                <a16:creationId xmlns:a16="http://schemas.microsoft.com/office/drawing/2014/main" id="{2F0446D1-160F-C30F-12C5-307708A5C47A}"/>
              </a:ext>
            </a:extLst>
          </p:cNvPr>
          <p:cNvSpPr txBox="1"/>
          <p:nvPr/>
        </p:nvSpPr>
        <p:spPr>
          <a:xfrm>
            <a:off x="9139" y="517518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</p:spTree>
    <p:extLst>
      <p:ext uri="{BB962C8B-B14F-4D97-AF65-F5344CB8AC3E}">
        <p14:creationId xmlns:p14="http://schemas.microsoft.com/office/powerpoint/2010/main" val="13634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0521 -0.2324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44D9-DCDA-CEF8-A77D-BAAED129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CITT-aaaa">
            <a:extLst>
              <a:ext uri="{FF2B5EF4-FFF2-40B4-BE49-F238E27FC236}">
                <a16:creationId xmlns:a16="http://schemas.microsoft.com/office/drawing/2014/main" id="{57F7AB5A-0459-DE11-8613-78AB0B2890D1}"/>
              </a:ext>
            </a:extLst>
          </p:cNvPr>
          <p:cNvSpPr/>
          <p:nvPr/>
        </p:nvSpPr>
        <p:spPr>
          <a:xfrm>
            <a:off x="3095479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01-01-2024-00-45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received</a:t>
            </a:r>
          </a:p>
        </p:txBody>
      </p:sp>
      <p:sp>
        <p:nvSpPr>
          <p:cNvPr id="35" name="SCITT-bbbb">
            <a:extLst>
              <a:ext uri="{FF2B5EF4-FFF2-40B4-BE49-F238E27FC236}">
                <a16:creationId xmlns:a16="http://schemas.microsoft.com/office/drawing/2014/main" id="{E313F004-5001-2B26-3BAE-2BE349780363}"/>
              </a:ext>
            </a:extLst>
          </p:cNvPr>
          <p:cNvSpPr/>
          <p:nvPr/>
        </p:nvSpPr>
        <p:spPr>
          <a:xfrm>
            <a:off x="3233196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grpSp>
        <p:nvGrpSpPr>
          <p:cNvPr id="36" name="vCon-aaaa-static">
            <a:extLst>
              <a:ext uri="{FF2B5EF4-FFF2-40B4-BE49-F238E27FC236}">
                <a16:creationId xmlns:a16="http://schemas.microsoft.com/office/drawing/2014/main" id="{9A6A1272-43F7-E88A-2505-B27106652BA8}"/>
              </a:ext>
            </a:extLst>
          </p:cNvPr>
          <p:cNvGrpSpPr/>
          <p:nvPr/>
        </p:nvGrpSpPr>
        <p:grpSpPr>
          <a:xfrm>
            <a:off x="3258570" y="2458720"/>
            <a:ext cx="2136144" cy="2537381"/>
            <a:chOff x="372290" y="2458720"/>
            <a:chExt cx="2136144" cy="2537381"/>
          </a:xfrm>
        </p:grpSpPr>
        <p:pic>
          <p:nvPicPr>
            <p:cNvPr id="37" name="vCon">
              <a:extLst>
                <a:ext uri="{FF2B5EF4-FFF2-40B4-BE49-F238E27FC236}">
                  <a16:creationId xmlns:a16="http://schemas.microsoft.com/office/drawing/2014/main" id="{B19561C1-6328-ED16-9968-5709A5983D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CC2BA8-174C-8A78-6F4D-257D9546416A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43D6F3-7BF9-C0C7-B795-4FB30CB3EDD3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vCon-bbb-static">
            <a:extLst>
              <a:ext uri="{FF2B5EF4-FFF2-40B4-BE49-F238E27FC236}">
                <a16:creationId xmlns:a16="http://schemas.microsoft.com/office/drawing/2014/main" id="{4C9BFC17-05A6-900F-5AA4-858CF73DBE5C}"/>
              </a:ext>
            </a:extLst>
          </p:cNvPr>
          <p:cNvGrpSpPr/>
          <p:nvPr/>
        </p:nvGrpSpPr>
        <p:grpSpPr>
          <a:xfrm>
            <a:off x="3364666" y="2553968"/>
            <a:ext cx="2137061" cy="2996507"/>
            <a:chOff x="3270067" y="2458719"/>
            <a:chExt cx="2137061" cy="29965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29492A-67DD-306C-289E-EB97D396CDEB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7DB0F63C-381F-08D6-53D7-9FBABA1161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81FC10-03A9-2637-8F30-B4EE9720C40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58" name="vCon-bbb-static">
            <a:extLst>
              <a:ext uri="{FF2B5EF4-FFF2-40B4-BE49-F238E27FC236}">
                <a16:creationId xmlns:a16="http://schemas.microsoft.com/office/drawing/2014/main" id="{2C319F77-22C2-4127-43D7-6218A716CEF0}"/>
              </a:ext>
            </a:extLst>
          </p:cNvPr>
          <p:cNvGrpSpPr/>
          <p:nvPr/>
        </p:nvGrpSpPr>
        <p:grpSpPr>
          <a:xfrm>
            <a:off x="3361492" y="2558358"/>
            <a:ext cx="2137061" cy="2996507"/>
            <a:chOff x="3270067" y="2458719"/>
            <a:chExt cx="2137061" cy="299650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F22883-D3C5-01BE-1206-096F5589D4FF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1026" name="vCon">
              <a:extLst>
                <a:ext uri="{FF2B5EF4-FFF2-40B4-BE49-F238E27FC236}">
                  <a16:creationId xmlns:a16="http://schemas.microsoft.com/office/drawing/2014/main" id="{347C3D43-0F1E-21C8-10C8-6A68A01E5F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3B87AD55-7393-18A8-5586-C736DF541709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1" name="vCon-sentiment">
            <a:extLst>
              <a:ext uri="{FF2B5EF4-FFF2-40B4-BE49-F238E27FC236}">
                <a16:creationId xmlns:a16="http://schemas.microsoft.com/office/drawing/2014/main" id="{D5A626FB-5AB0-2E9D-98E8-23DF6FFC10C9}"/>
              </a:ext>
            </a:extLst>
          </p:cNvPr>
          <p:cNvGrpSpPr/>
          <p:nvPr/>
        </p:nvGrpSpPr>
        <p:grpSpPr>
          <a:xfrm>
            <a:off x="3487072" y="2609974"/>
            <a:ext cx="2137061" cy="3150396"/>
            <a:chOff x="3270067" y="2458719"/>
            <a:chExt cx="2137061" cy="3150396"/>
          </a:xfrm>
        </p:grpSpPr>
        <p:pic>
          <p:nvPicPr>
            <p:cNvPr id="1037" name="vCon">
              <a:extLst>
                <a:ext uri="{FF2B5EF4-FFF2-40B4-BE49-F238E27FC236}">
                  <a16:creationId xmlns:a16="http://schemas.microsoft.com/office/drawing/2014/main" id="{F823108E-664C-CF6A-3BC8-1DBFEAFC4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887B196A-C946-9CA3-1D6F-127C58987203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3CB7536-AD09-87EC-B9AA-C9F4FA443A78}"/>
                </a:ext>
              </a:extLst>
            </p:cNvPr>
            <p:cNvSpPr txBox="1"/>
            <p:nvPr/>
          </p:nvSpPr>
          <p:spPr>
            <a:xfrm>
              <a:off x="4503062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40" name="vCon-sentiment">
            <a:extLst>
              <a:ext uri="{FF2B5EF4-FFF2-40B4-BE49-F238E27FC236}">
                <a16:creationId xmlns:a16="http://schemas.microsoft.com/office/drawing/2014/main" id="{0D57FBD3-18CD-4FEF-5AC3-B503DD793C7B}"/>
              </a:ext>
            </a:extLst>
          </p:cNvPr>
          <p:cNvGrpSpPr/>
          <p:nvPr/>
        </p:nvGrpSpPr>
        <p:grpSpPr>
          <a:xfrm>
            <a:off x="3490095" y="2596967"/>
            <a:ext cx="2137061" cy="3150396"/>
            <a:chOff x="3270067" y="2458719"/>
            <a:chExt cx="2137061" cy="3150396"/>
          </a:xfrm>
        </p:grpSpPr>
        <p:pic>
          <p:nvPicPr>
            <p:cNvPr id="1041" name="vCon">
              <a:extLst>
                <a:ext uri="{FF2B5EF4-FFF2-40B4-BE49-F238E27FC236}">
                  <a16:creationId xmlns:a16="http://schemas.microsoft.com/office/drawing/2014/main" id="{44B07389-AAE7-4BBA-C8BE-98459A1C68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7C916492-CB9E-71A5-F3BF-C55D49B5398B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70843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C6D44C0E-1192-77BF-6DB3-E33557C2B2B6}"/>
                </a:ext>
              </a:extLst>
            </p:cNvPr>
            <p:cNvSpPr txBox="1"/>
            <p:nvPr/>
          </p:nvSpPr>
          <p:spPr>
            <a:xfrm>
              <a:off x="4503062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44" name="vCon-summarize">
            <a:extLst>
              <a:ext uri="{FF2B5EF4-FFF2-40B4-BE49-F238E27FC236}">
                <a16:creationId xmlns:a16="http://schemas.microsoft.com/office/drawing/2014/main" id="{79462D7F-9381-068A-17DA-AF5F67B5F3E4}"/>
              </a:ext>
            </a:extLst>
          </p:cNvPr>
          <p:cNvGrpSpPr/>
          <p:nvPr/>
        </p:nvGrpSpPr>
        <p:grpSpPr>
          <a:xfrm>
            <a:off x="3584781" y="2641600"/>
            <a:ext cx="2146586" cy="3304284"/>
            <a:chOff x="3270067" y="2458719"/>
            <a:chExt cx="2146586" cy="3304284"/>
          </a:xfrm>
        </p:grpSpPr>
        <p:pic>
          <p:nvPicPr>
            <p:cNvPr id="1045" name="vCon">
              <a:extLst>
                <a:ext uri="{FF2B5EF4-FFF2-40B4-BE49-F238E27FC236}">
                  <a16:creationId xmlns:a16="http://schemas.microsoft.com/office/drawing/2014/main" id="{8CEAF48C-ABBB-6D7E-DF95-39A4EAC768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93C492BA-2A9C-9D81-4513-0B698E75A292}"/>
                </a:ext>
              </a:extLst>
            </p:cNvPr>
            <p:cNvSpPr txBox="1"/>
            <p:nvPr/>
          </p:nvSpPr>
          <p:spPr>
            <a:xfrm>
              <a:off x="3285942" y="2900681"/>
              <a:ext cx="2130711" cy="286232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summarize},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9BD34FBE-144B-B96E-ED2E-1A60AD07DC7A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Hash:eeee..5555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48" name="SCITT-bbbb">
            <a:extLst>
              <a:ext uri="{FF2B5EF4-FFF2-40B4-BE49-F238E27FC236}">
                <a16:creationId xmlns:a16="http://schemas.microsoft.com/office/drawing/2014/main" id="{ECC74F84-0302-A4A6-54E3-B93C8AC5C28B}"/>
              </a:ext>
            </a:extLst>
          </p:cNvPr>
          <p:cNvSpPr/>
          <p:nvPr/>
        </p:nvSpPr>
        <p:spPr>
          <a:xfrm>
            <a:off x="3385596" y="5855646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01-01-2024-03-37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eeee..5555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summarized</a:t>
            </a:r>
          </a:p>
        </p:txBody>
      </p:sp>
      <p:grpSp>
        <p:nvGrpSpPr>
          <p:cNvPr id="1049" name="vCon-consent-revoked">
            <a:extLst>
              <a:ext uri="{FF2B5EF4-FFF2-40B4-BE49-F238E27FC236}">
                <a16:creationId xmlns:a16="http://schemas.microsoft.com/office/drawing/2014/main" id="{AB4DAC0F-E1F7-6EC9-4B7D-E3F454782FE5}"/>
              </a:ext>
            </a:extLst>
          </p:cNvPr>
          <p:cNvGrpSpPr/>
          <p:nvPr/>
        </p:nvGrpSpPr>
        <p:grpSpPr>
          <a:xfrm>
            <a:off x="3665886" y="2696368"/>
            <a:ext cx="2130711" cy="3612061"/>
            <a:chOff x="3270067" y="2458719"/>
            <a:chExt cx="2130711" cy="3612061"/>
          </a:xfrm>
        </p:grpSpPr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11739DD-B5F5-E956-31D5-3E8D44C257FC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31700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revoke-consent: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111-867-5309}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summarize},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51" name="vCon">
              <a:extLst>
                <a:ext uri="{FF2B5EF4-FFF2-40B4-BE49-F238E27FC236}">
                  <a16:creationId xmlns:a16="http://schemas.microsoft.com/office/drawing/2014/main" id="{69F38105-285A-3832-7278-A37CCA37E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AD90E851-1DA3-2C38-2CE3-A839392BAF4D}"/>
                </a:ext>
              </a:extLst>
            </p:cNvPr>
            <p:cNvSpPr txBox="1"/>
            <p:nvPr/>
          </p:nvSpPr>
          <p:spPr>
            <a:xfrm>
              <a:off x="450417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Hash:ffff..6666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5507B154-A5EC-BA9D-33C4-62B6EE78513B}"/>
              </a:ext>
            </a:extLst>
          </p:cNvPr>
          <p:cNvSpPr/>
          <p:nvPr/>
        </p:nvSpPr>
        <p:spPr>
          <a:xfrm>
            <a:off x="3380976" y="609597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sp>
        <p:nvSpPr>
          <p:cNvPr id="41" name="DealerNetwork">
            <a:extLst>
              <a:ext uri="{FF2B5EF4-FFF2-40B4-BE49-F238E27FC236}">
                <a16:creationId xmlns:a16="http://schemas.microsoft.com/office/drawing/2014/main" id="{F237AFDE-CBF9-B45F-A12E-753BCCBE8785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7B62181C-05D5-D278-DE2D-CFC607293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718812E2-75DD-2E43-28E2-BEAE9C15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6091006B-BB5A-7A56-0F65-F827A18B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38C7435-5785-1CBE-82F2-7CCBD18D6058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797200D6-A91C-5BE1-A561-809ACCA187D9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4919EF77-8B61-88C7-6162-9F5A8515F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42" name="Dealer1">
            <a:extLst>
              <a:ext uri="{FF2B5EF4-FFF2-40B4-BE49-F238E27FC236}">
                <a16:creationId xmlns:a16="http://schemas.microsoft.com/office/drawing/2014/main" id="{78B93F2A-2EDF-8EE0-2090-29F0499F8F3B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801240B0-F597-6FA0-796F-B209ADD67487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27F25B50-2C72-FDC7-FA0A-7E524768530A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012B8AD3-EB8B-11F3-30FF-CD7ED616FA7F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36619D4C-4C9A-7294-5FE0-7C5FBD44E757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8EFE2CA2-8A21-49D9-6C0B-875696E276B1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838CE176-38D1-B1DC-E825-A3BF25B9502D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8A79B389-2A13-87FC-BFAB-ADCD2DD782E8}"/>
              </a:ext>
            </a:extLst>
          </p:cNvPr>
          <p:cNvGrpSpPr/>
          <p:nvPr/>
        </p:nvGrpSpPr>
        <p:grpSpPr>
          <a:xfrm>
            <a:off x="372290" y="2458719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AFE26FE5-11A4-6160-F275-052813A36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581707-DFA1-FE75-F2C8-E54F454CE279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D98459-4803-3423-9DD4-9A66D4F9F7D0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5167A5D7-1E71-91D3-F86C-7F81E4978358}"/>
              </a:ext>
            </a:extLst>
          </p:cNvPr>
          <p:cNvGrpSpPr/>
          <p:nvPr/>
        </p:nvGrpSpPr>
        <p:grpSpPr>
          <a:xfrm>
            <a:off x="6233390" y="2553969"/>
            <a:ext cx="2130711" cy="2688731"/>
            <a:chOff x="3270067" y="2458719"/>
            <a:chExt cx="2130711" cy="26887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36AAFB-AB6D-2360-8306-501152FCF505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9" name="vCon">
              <a:extLst>
                <a:ext uri="{FF2B5EF4-FFF2-40B4-BE49-F238E27FC236}">
                  <a16:creationId xmlns:a16="http://schemas.microsoft.com/office/drawing/2014/main" id="{8256AA54-06DA-0325-F913-2FCCB60DAC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A1837E-0655-8FC7-EF3A-29682BE792C9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25" name="vCon-ccc">
            <a:extLst>
              <a:ext uri="{FF2B5EF4-FFF2-40B4-BE49-F238E27FC236}">
                <a16:creationId xmlns:a16="http://schemas.microsoft.com/office/drawing/2014/main" id="{862EF32F-F77B-463B-314E-C64BCCF8B92C}"/>
              </a:ext>
            </a:extLst>
          </p:cNvPr>
          <p:cNvGrpSpPr/>
          <p:nvPr/>
        </p:nvGrpSpPr>
        <p:grpSpPr>
          <a:xfrm>
            <a:off x="6308270" y="2649219"/>
            <a:ext cx="2141126" cy="2842619"/>
            <a:chOff x="6117770" y="2458719"/>
            <a:chExt cx="2141126" cy="2842619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23ED47E-9D6A-8E45-4AF3-F2B0E526D2FC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28" name="vCon">
              <a:extLst>
                <a:ext uri="{FF2B5EF4-FFF2-40B4-BE49-F238E27FC236}">
                  <a16:creationId xmlns:a16="http://schemas.microsoft.com/office/drawing/2014/main" id="{DA2B9607-4CF8-679C-68F4-61C49E774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BDC33B3-4153-8F1B-5278-CD443D706C10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pic>
        <p:nvPicPr>
          <p:cNvPr id="10" name="Graphic 9" descr="Hourglass Finished with solid fill">
            <a:extLst>
              <a:ext uri="{FF2B5EF4-FFF2-40B4-BE49-F238E27FC236}">
                <a16:creationId xmlns:a16="http://schemas.microsoft.com/office/drawing/2014/main" id="{F7DF7239-58B7-B6E3-0394-ED1B9ECCD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5470" y="4871831"/>
            <a:ext cx="499144" cy="499144"/>
          </a:xfrm>
          <a:prstGeom prst="rect">
            <a:avLst/>
          </a:prstGeom>
        </p:spPr>
      </p:pic>
      <p:pic>
        <p:nvPicPr>
          <p:cNvPr id="12" name="Graphic 11" descr="Detective male with solid fill">
            <a:extLst>
              <a:ext uri="{FF2B5EF4-FFF2-40B4-BE49-F238E27FC236}">
                <a16:creationId xmlns:a16="http://schemas.microsoft.com/office/drawing/2014/main" id="{C74FD994-DE6B-582B-D552-DC41ECD74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8406" y="5215391"/>
            <a:ext cx="914400" cy="914400"/>
          </a:xfrm>
          <a:prstGeom prst="rect">
            <a:avLst/>
          </a:prstGeom>
        </p:spPr>
      </p:pic>
      <p:pic>
        <p:nvPicPr>
          <p:cNvPr id="48" name="Graphic 47" descr="Police female with solid fill">
            <a:extLst>
              <a:ext uri="{FF2B5EF4-FFF2-40B4-BE49-F238E27FC236}">
                <a16:creationId xmlns:a16="http://schemas.microsoft.com/office/drawing/2014/main" id="{BF81B20E-2317-2BAC-6BCE-3F4F3E1E96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4468" y="5231278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628404B-E7E4-1282-9762-7142D5DAE703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2053AA3E-D1EC-1D02-4B4E-1315C057D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8" name="Consumer">
              <a:extLst>
                <a:ext uri="{FF2B5EF4-FFF2-40B4-BE49-F238E27FC236}">
                  <a16:creationId xmlns:a16="http://schemas.microsoft.com/office/drawing/2014/main" id="{EE9947A4-2A25-A0B6-0EE9-1F1A3E977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subject-highlight">
            <a:extLst>
              <a:ext uri="{FF2B5EF4-FFF2-40B4-BE49-F238E27FC236}">
                <a16:creationId xmlns:a16="http://schemas.microsoft.com/office/drawing/2014/main" id="{59EC41EB-0ED6-0C47-D268-3CFF96750F62}"/>
              </a:ext>
            </a:extLst>
          </p:cNvPr>
          <p:cNvSpPr/>
          <p:nvPr/>
        </p:nvSpPr>
        <p:spPr>
          <a:xfrm>
            <a:off x="3497572" y="4871830"/>
            <a:ext cx="2714155" cy="120413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ject-highlight">
            <a:extLst>
              <a:ext uri="{FF2B5EF4-FFF2-40B4-BE49-F238E27FC236}">
                <a16:creationId xmlns:a16="http://schemas.microsoft.com/office/drawing/2014/main" id="{F7CA2AED-F06B-1BA9-4FB3-AADF37901273}"/>
              </a:ext>
            </a:extLst>
          </p:cNvPr>
          <p:cNvSpPr/>
          <p:nvPr/>
        </p:nvSpPr>
        <p:spPr>
          <a:xfrm>
            <a:off x="5662216" y="4452737"/>
            <a:ext cx="2714155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BD94D4-E7EE-1680-F6C5-05EC0B54EE3D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sp>
        <p:nvSpPr>
          <p:cNvPr id="28" name="SCITT-label">
            <a:extLst>
              <a:ext uri="{FF2B5EF4-FFF2-40B4-BE49-F238E27FC236}">
                <a16:creationId xmlns:a16="http://schemas.microsoft.com/office/drawing/2014/main" id="{B3ED43C3-7BEA-E73B-6458-982679E3A44B}"/>
              </a:ext>
            </a:extLst>
          </p:cNvPr>
          <p:cNvSpPr txBox="1"/>
          <p:nvPr/>
        </p:nvSpPr>
        <p:spPr>
          <a:xfrm>
            <a:off x="9139" y="517518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2" name="Data-Processor-Strolid">
            <a:extLst>
              <a:ext uri="{FF2B5EF4-FFF2-40B4-BE49-F238E27FC236}">
                <a16:creationId xmlns:a16="http://schemas.microsoft.com/office/drawing/2014/main" id="{C64E75F8-D40B-E04C-491A-86A74C680B42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Transcribe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943D7D-1473-CCDC-8D4E-F1A20CCB8D8F}"/>
              </a:ext>
            </a:extLst>
          </p:cNvPr>
          <p:cNvSpPr/>
          <p:nvPr/>
        </p:nvSpPr>
        <p:spPr>
          <a:xfrm>
            <a:off x="5980654" y="1207576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Sentiment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43AAA7-8E20-82B5-9EE3-56A18D874BA9}"/>
              </a:ext>
            </a:extLst>
          </p:cNvPr>
          <p:cNvSpPr/>
          <p:nvPr/>
        </p:nvSpPr>
        <p:spPr>
          <a:xfrm>
            <a:off x="5786802" y="797348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124555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D11EE98-CA79-F533-D2B3-D6E5443FF239}"/>
              </a:ext>
            </a:extLst>
          </p:cNvPr>
          <p:cNvSpPr/>
          <p:nvPr/>
        </p:nvSpPr>
        <p:spPr>
          <a:xfrm>
            <a:off x="97672" y="2025615"/>
            <a:ext cx="3471510" cy="46284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3D9D75C-DFB8-3408-AEB4-0A93FB8CA93A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 flipV="1">
            <a:off x="3207927" y="1939395"/>
            <a:ext cx="2402297" cy="8044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3A98E-281B-244C-5CAF-5CA5192DD127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>
            <a:off x="3207927" y="2743810"/>
            <a:ext cx="2402297" cy="48457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21E6B0-4E14-A70E-1DA8-E95FB088FE87}"/>
              </a:ext>
            </a:extLst>
          </p:cNvPr>
          <p:cNvCxnSpPr>
            <a:cxnSpLocks/>
            <a:stCxn id="8" idx="3"/>
            <a:endCxn id="65" idx="1"/>
          </p:cNvCxnSpPr>
          <p:nvPr/>
        </p:nvCxnSpPr>
        <p:spPr>
          <a:xfrm>
            <a:off x="3207927" y="2743810"/>
            <a:ext cx="2402297" cy="134452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DEB6C-D006-7992-2C6D-3913AF3E97C1}"/>
              </a:ext>
            </a:extLst>
          </p:cNvPr>
          <p:cNvCxnSpPr>
            <a:cxnSpLocks/>
            <a:stCxn id="8" idx="3"/>
            <a:endCxn id="63" idx="1"/>
          </p:cNvCxnSpPr>
          <p:nvPr/>
        </p:nvCxnSpPr>
        <p:spPr>
          <a:xfrm>
            <a:off x="3207927" y="2743810"/>
            <a:ext cx="2402298" cy="221181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vCon-aaaa-static">
            <a:extLst>
              <a:ext uri="{FF2B5EF4-FFF2-40B4-BE49-F238E27FC236}">
                <a16:creationId xmlns:a16="http://schemas.microsoft.com/office/drawing/2014/main" id="{B08AB6BF-85B4-3BD4-6EF1-C32A6A75A638}"/>
              </a:ext>
            </a:extLst>
          </p:cNvPr>
          <p:cNvGrpSpPr/>
          <p:nvPr/>
        </p:nvGrpSpPr>
        <p:grpSpPr>
          <a:xfrm flipH="1">
            <a:off x="5699853" y="3665535"/>
            <a:ext cx="2136144" cy="690721"/>
            <a:chOff x="372290" y="2458720"/>
            <a:chExt cx="2136144" cy="690721"/>
          </a:xfrm>
        </p:grpSpPr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876C432A-2DBC-C584-8772-382906F854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C15E97-A42B-42BA-C618-3CD717A631B8}"/>
                </a:ext>
              </a:extLst>
            </p:cNvPr>
            <p:cNvSpPr txBox="1"/>
            <p:nvPr/>
          </p:nvSpPr>
          <p:spPr>
            <a:xfrm>
              <a:off x="372290" y="2903220"/>
              <a:ext cx="18473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1B4BA0-7717-020A-3279-6B96472AE6FA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AAF7F2-30E9-8728-3724-C129AA86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&amp; </a:t>
            </a:r>
            <a:br>
              <a:rPr lang="en-US" dirty="0"/>
            </a:br>
            <a:r>
              <a:rPr lang="en-US" dirty="0"/>
              <a:t>Consistency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12C5-3DEC-356B-0543-0207AD1C8C3C}"/>
              </a:ext>
            </a:extLst>
          </p:cNvPr>
          <p:cNvSpPr/>
          <p:nvPr/>
        </p:nvSpPr>
        <p:spPr>
          <a:xfrm>
            <a:off x="7908830" y="3667594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Sentiment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DD31F-EB99-681C-34BE-F1EBBEA14E3A}"/>
              </a:ext>
            </a:extLst>
          </p:cNvPr>
          <p:cNvSpPr/>
          <p:nvPr/>
        </p:nvSpPr>
        <p:spPr>
          <a:xfrm>
            <a:off x="7908830" y="4534891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Summarize</a:t>
            </a:r>
          </a:p>
        </p:txBody>
      </p:sp>
      <p:sp>
        <p:nvSpPr>
          <p:cNvPr id="6" name="Data-Processor-Strolid">
            <a:extLst>
              <a:ext uri="{FF2B5EF4-FFF2-40B4-BE49-F238E27FC236}">
                <a16:creationId xmlns:a16="http://schemas.microsoft.com/office/drawing/2014/main" id="{C01BB171-7661-D3F9-864A-B4FC2CCBB413}"/>
              </a:ext>
            </a:extLst>
          </p:cNvPr>
          <p:cNvSpPr/>
          <p:nvPr/>
        </p:nvSpPr>
        <p:spPr>
          <a:xfrm>
            <a:off x="7908830" y="2803437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Transcribe</a:t>
            </a:r>
          </a:p>
        </p:txBody>
      </p:sp>
      <p:sp>
        <p:nvSpPr>
          <p:cNvPr id="7" name="SCITT-label">
            <a:extLst>
              <a:ext uri="{FF2B5EF4-FFF2-40B4-BE49-F238E27FC236}">
                <a16:creationId xmlns:a16="http://schemas.microsoft.com/office/drawing/2014/main" id="{49523E9D-8C62-420F-FF58-4E83F41A41FD}"/>
              </a:ext>
            </a:extLst>
          </p:cNvPr>
          <p:cNvSpPr txBox="1"/>
          <p:nvPr/>
        </p:nvSpPr>
        <p:spPr>
          <a:xfrm>
            <a:off x="179014" y="2039572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8" name="SCITT-aaaa">
            <a:extLst>
              <a:ext uri="{FF2B5EF4-FFF2-40B4-BE49-F238E27FC236}">
                <a16:creationId xmlns:a16="http://schemas.microsoft.com/office/drawing/2014/main" id="{9BF1FD08-3B68-5F92-3D64-64990FFC90AE}"/>
              </a:ext>
            </a:extLst>
          </p:cNvPr>
          <p:cNvSpPr/>
          <p:nvPr/>
        </p:nvSpPr>
        <p:spPr>
          <a:xfrm>
            <a:off x="792306" y="237636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</p:txBody>
      </p:sp>
      <p:sp>
        <p:nvSpPr>
          <p:cNvPr id="9" name="SCITT-bbbb">
            <a:extLst>
              <a:ext uri="{FF2B5EF4-FFF2-40B4-BE49-F238E27FC236}">
                <a16:creationId xmlns:a16="http://schemas.microsoft.com/office/drawing/2014/main" id="{64C9E59E-DA81-3D9B-5C97-6ED34E3A67E5}"/>
              </a:ext>
            </a:extLst>
          </p:cNvPr>
          <p:cNvSpPr/>
          <p:nvPr/>
        </p:nvSpPr>
        <p:spPr>
          <a:xfrm>
            <a:off x="872759" y="3243045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</p:txBody>
      </p:sp>
      <p:sp>
        <p:nvSpPr>
          <p:cNvPr id="10" name="SCITT-cccc">
            <a:extLst>
              <a:ext uri="{FF2B5EF4-FFF2-40B4-BE49-F238E27FC236}">
                <a16:creationId xmlns:a16="http://schemas.microsoft.com/office/drawing/2014/main" id="{99C271BA-97EC-6F52-01A7-5A0550C9DF70}"/>
              </a:ext>
            </a:extLst>
          </p:cNvPr>
          <p:cNvSpPr/>
          <p:nvPr/>
        </p:nvSpPr>
        <p:spPr>
          <a:xfrm>
            <a:off x="953212" y="4109729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AC6F2-2130-BBB1-B81A-DBE09065FFAE}"/>
              </a:ext>
            </a:extLst>
          </p:cNvPr>
          <p:cNvSpPr/>
          <p:nvPr/>
        </p:nvSpPr>
        <p:spPr>
          <a:xfrm>
            <a:off x="1033665" y="4976412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grpSp>
        <p:nvGrpSpPr>
          <p:cNvPr id="13" name="vCon-aaaa-static">
            <a:extLst>
              <a:ext uri="{FF2B5EF4-FFF2-40B4-BE49-F238E27FC236}">
                <a16:creationId xmlns:a16="http://schemas.microsoft.com/office/drawing/2014/main" id="{ECBADBB4-66DC-9B0E-543E-B6FDEDEBB9BF}"/>
              </a:ext>
            </a:extLst>
          </p:cNvPr>
          <p:cNvGrpSpPr/>
          <p:nvPr/>
        </p:nvGrpSpPr>
        <p:grpSpPr>
          <a:xfrm flipH="1">
            <a:off x="5699853" y="428228"/>
            <a:ext cx="2136144" cy="690721"/>
            <a:chOff x="372290" y="2458720"/>
            <a:chExt cx="2136144" cy="690721"/>
          </a:xfrm>
        </p:grpSpPr>
        <p:pic>
          <p:nvPicPr>
            <p:cNvPr id="14" name="vCon">
              <a:extLst>
                <a:ext uri="{FF2B5EF4-FFF2-40B4-BE49-F238E27FC236}">
                  <a16:creationId xmlns:a16="http://schemas.microsoft.com/office/drawing/2014/main" id="{B90EFF05-40E4-3E0A-1524-2913BA8E82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518419-17AF-36FE-6468-8EA96DA01F11}"/>
                </a:ext>
              </a:extLst>
            </p:cNvPr>
            <p:cNvSpPr txBox="1"/>
            <p:nvPr/>
          </p:nvSpPr>
          <p:spPr>
            <a:xfrm>
              <a:off x="372290" y="2903220"/>
              <a:ext cx="18473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E10F8-17FE-6F05-8EA6-8CD8CFF15D9F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7" name="Data-Controller">
            <a:extLst>
              <a:ext uri="{FF2B5EF4-FFF2-40B4-BE49-F238E27FC236}">
                <a16:creationId xmlns:a16="http://schemas.microsoft.com/office/drawing/2014/main" id="{40D7A1F6-6317-6ECC-8308-3AAEC80F8E98}"/>
              </a:ext>
            </a:extLst>
          </p:cNvPr>
          <p:cNvSpPr/>
          <p:nvPr/>
        </p:nvSpPr>
        <p:spPr>
          <a:xfrm>
            <a:off x="7908829" y="1507397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18" name="Telco-Provider">
            <a:extLst>
              <a:ext uri="{FF2B5EF4-FFF2-40B4-BE49-F238E27FC236}">
                <a16:creationId xmlns:a16="http://schemas.microsoft.com/office/drawing/2014/main" id="{C99DA4AF-25CB-DEC7-A64B-A3CD0CC57BC3}"/>
              </a:ext>
            </a:extLst>
          </p:cNvPr>
          <p:cNvSpPr/>
          <p:nvPr/>
        </p:nvSpPr>
        <p:spPr>
          <a:xfrm>
            <a:off x="7908829" y="4243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grpSp>
        <p:nvGrpSpPr>
          <p:cNvPr id="19" name="vCon-bbb-static">
            <a:extLst>
              <a:ext uri="{FF2B5EF4-FFF2-40B4-BE49-F238E27FC236}">
                <a16:creationId xmlns:a16="http://schemas.microsoft.com/office/drawing/2014/main" id="{746F8C8B-6A12-54F9-5AB9-51F3FBA43999}"/>
              </a:ext>
            </a:extLst>
          </p:cNvPr>
          <p:cNvGrpSpPr/>
          <p:nvPr/>
        </p:nvGrpSpPr>
        <p:grpSpPr>
          <a:xfrm flipH="1">
            <a:off x="5716783" y="1446580"/>
            <a:ext cx="2119214" cy="688183"/>
            <a:chOff x="3270067" y="2458719"/>
            <a:chExt cx="2119214" cy="6881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6456BF-5960-02FB-CC2A-A3D075B281FF}"/>
                </a:ext>
              </a:extLst>
            </p:cNvPr>
            <p:cNvSpPr txBox="1"/>
            <p:nvPr/>
          </p:nvSpPr>
          <p:spPr>
            <a:xfrm>
              <a:off x="3270067" y="2900681"/>
              <a:ext cx="184731" cy="246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1" name="vCon">
              <a:extLst>
                <a:ext uri="{FF2B5EF4-FFF2-40B4-BE49-F238E27FC236}">
                  <a16:creationId xmlns:a16="http://schemas.microsoft.com/office/drawing/2014/main" id="{9CB10A41-E6F4-1E08-7286-6EF78E7ADC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09B000-3C6B-2AC5-132A-2522390E3D44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vCon-bbb-static">
            <a:extLst>
              <a:ext uri="{FF2B5EF4-FFF2-40B4-BE49-F238E27FC236}">
                <a16:creationId xmlns:a16="http://schemas.microsoft.com/office/drawing/2014/main" id="{790CA7EB-4BA5-D19F-EF61-940637CA3B92}"/>
              </a:ext>
            </a:extLst>
          </p:cNvPr>
          <p:cNvGrpSpPr/>
          <p:nvPr/>
        </p:nvGrpSpPr>
        <p:grpSpPr>
          <a:xfrm flipH="1">
            <a:off x="5716783" y="1620037"/>
            <a:ext cx="2119214" cy="564701"/>
            <a:chOff x="3270067" y="2458719"/>
            <a:chExt cx="2119214" cy="564701"/>
          </a:xfrm>
        </p:grpSpPr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7F27FF18-5369-CA6E-E3C9-AFFA98DA5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E8F679-EDD2-3469-BA3D-1966D4A38E02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vCon-ddd">
            <a:extLst>
              <a:ext uri="{FF2B5EF4-FFF2-40B4-BE49-F238E27FC236}">
                <a16:creationId xmlns:a16="http://schemas.microsoft.com/office/drawing/2014/main" id="{452A5FA4-715C-CD19-A194-31EA8E29ED70}"/>
              </a:ext>
            </a:extLst>
          </p:cNvPr>
          <p:cNvGrpSpPr/>
          <p:nvPr/>
        </p:nvGrpSpPr>
        <p:grpSpPr>
          <a:xfrm flipH="1">
            <a:off x="5716783" y="1804635"/>
            <a:ext cx="2119214" cy="564701"/>
            <a:chOff x="3270067" y="2458719"/>
            <a:chExt cx="2119214" cy="564701"/>
          </a:xfrm>
        </p:grpSpPr>
        <p:pic>
          <p:nvPicPr>
            <p:cNvPr id="29" name="vCon">
              <a:extLst>
                <a:ext uri="{FF2B5EF4-FFF2-40B4-BE49-F238E27FC236}">
                  <a16:creationId xmlns:a16="http://schemas.microsoft.com/office/drawing/2014/main" id="{0A939E5F-4BA1-B5DB-5C7C-0C45A215AD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327DB3-4592-E61C-50B1-4A45F9E1BB06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31" name="vCon-bbb-static">
            <a:extLst>
              <a:ext uri="{FF2B5EF4-FFF2-40B4-BE49-F238E27FC236}">
                <a16:creationId xmlns:a16="http://schemas.microsoft.com/office/drawing/2014/main" id="{8F651623-5EF1-8049-F03F-4D9784444915}"/>
              </a:ext>
            </a:extLst>
          </p:cNvPr>
          <p:cNvGrpSpPr/>
          <p:nvPr/>
        </p:nvGrpSpPr>
        <p:grpSpPr>
          <a:xfrm flipH="1">
            <a:off x="5716783" y="2677616"/>
            <a:ext cx="2119214" cy="564701"/>
            <a:chOff x="3270067" y="2458719"/>
            <a:chExt cx="2119214" cy="564701"/>
          </a:xfrm>
        </p:grpSpPr>
        <p:pic>
          <p:nvPicPr>
            <p:cNvPr id="33" name="vCon">
              <a:extLst>
                <a:ext uri="{FF2B5EF4-FFF2-40B4-BE49-F238E27FC236}">
                  <a16:creationId xmlns:a16="http://schemas.microsoft.com/office/drawing/2014/main" id="{5B80BF48-9900-C79A-D764-EF236191C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096EA-BA60-46B1-B42E-E4FF32ED465F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vCon-ccc">
            <a:extLst>
              <a:ext uri="{FF2B5EF4-FFF2-40B4-BE49-F238E27FC236}">
                <a16:creationId xmlns:a16="http://schemas.microsoft.com/office/drawing/2014/main" id="{CDB1DFF2-9083-0CF4-FD1A-DF6F8E000027}"/>
              </a:ext>
            </a:extLst>
          </p:cNvPr>
          <p:cNvGrpSpPr/>
          <p:nvPr/>
        </p:nvGrpSpPr>
        <p:grpSpPr>
          <a:xfrm flipH="1">
            <a:off x="5718614" y="2869905"/>
            <a:ext cx="2117383" cy="564701"/>
            <a:chOff x="6117770" y="2458719"/>
            <a:chExt cx="2117383" cy="564701"/>
          </a:xfrm>
        </p:grpSpPr>
        <p:pic>
          <p:nvPicPr>
            <p:cNvPr id="37" name="vCon">
              <a:extLst>
                <a:ext uri="{FF2B5EF4-FFF2-40B4-BE49-F238E27FC236}">
                  <a16:creationId xmlns:a16="http://schemas.microsoft.com/office/drawing/2014/main" id="{8101E2DB-906D-AA39-D0D1-A0B931BCD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17D85-6638-4DAC-ED3E-1A6556E629B2}"/>
                </a:ext>
              </a:extLst>
            </p:cNvPr>
            <p:cNvSpPr txBox="1"/>
            <p:nvPr/>
          </p:nvSpPr>
          <p:spPr>
            <a:xfrm>
              <a:off x="7339409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9" name="vCon-bbb-static">
            <a:extLst>
              <a:ext uri="{FF2B5EF4-FFF2-40B4-BE49-F238E27FC236}">
                <a16:creationId xmlns:a16="http://schemas.microsoft.com/office/drawing/2014/main" id="{676A18A1-8885-2A0A-DB56-F40BA518A06D}"/>
              </a:ext>
            </a:extLst>
          </p:cNvPr>
          <p:cNvGrpSpPr/>
          <p:nvPr/>
        </p:nvGrpSpPr>
        <p:grpSpPr>
          <a:xfrm flipH="1">
            <a:off x="5716783" y="4574270"/>
            <a:ext cx="2119214" cy="564701"/>
            <a:chOff x="3270067" y="2458719"/>
            <a:chExt cx="2119214" cy="564701"/>
          </a:xfrm>
        </p:grpSpPr>
        <p:pic>
          <p:nvPicPr>
            <p:cNvPr id="41" name="vCon">
              <a:extLst>
                <a:ext uri="{FF2B5EF4-FFF2-40B4-BE49-F238E27FC236}">
                  <a16:creationId xmlns:a16="http://schemas.microsoft.com/office/drawing/2014/main" id="{92B8C201-9740-D10E-945B-9D8EF391E1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A3C537-89F6-3BE2-473D-54858720033E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vCon-ddd">
            <a:extLst>
              <a:ext uri="{FF2B5EF4-FFF2-40B4-BE49-F238E27FC236}">
                <a16:creationId xmlns:a16="http://schemas.microsoft.com/office/drawing/2014/main" id="{DD9C1B2D-348E-3F6B-FFD7-A6B9670E3D99}"/>
              </a:ext>
            </a:extLst>
          </p:cNvPr>
          <p:cNvGrpSpPr/>
          <p:nvPr/>
        </p:nvGrpSpPr>
        <p:grpSpPr>
          <a:xfrm flipH="1">
            <a:off x="5716783" y="4795250"/>
            <a:ext cx="2119214" cy="564701"/>
            <a:chOff x="3270067" y="2458719"/>
            <a:chExt cx="2119214" cy="564701"/>
          </a:xfrm>
        </p:grpSpPr>
        <p:pic>
          <p:nvPicPr>
            <p:cNvPr id="45" name="vCon">
              <a:extLst>
                <a:ext uri="{FF2B5EF4-FFF2-40B4-BE49-F238E27FC236}">
                  <a16:creationId xmlns:a16="http://schemas.microsoft.com/office/drawing/2014/main" id="{75D39ED8-25B0-AED9-65FB-724FA8D9A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D65CD5-025F-CE21-F865-4A6224BA7E56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1" name="vCon-ddd">
            <a:extLst>
              <a:ext uri="{FF2B5EF4-FFF2-40B4-BE49-F238E27FC236}">
                <a16:creationId xmlns:a16="http://schemas.microsoft.com/office/drawing/2014/main" id="{B0EE4FD6-C022-99C2-F442-F7DF2E2FCFEA}"/>
              </a:ext>
            </a:extLst>
          </p:cNvPr>
          <p:cNvGrpSpPr/>
          <p:nvPr/>
        </p:nvGrpSpPr>
        <p:grpSpPr>
          <a:xfrm flipH="1">
            <a:off x="5702494" y="3867829"/>
            <a:ext cx="2133503" cy="564701"/>
            <a:chOff x="3270067" y="2458719"/>
            <a:chExt cx="2133503" cy="564701"/>
          </a:xfrm>
        </p:grpSpPr>
        <p:pic>
          <p:nvPicPr>
            <p:cNvPr id="53" name="vCon">
              <a:extLst>
                <a:ext uri="{FF2B5EF4-FFF2-40B4-BE49-F238E27FC236}">
                  <a16:creationId xmlns:a16="http://schemas.microsoft.com/office/drawing/2014/main" id="{78EB9AB6-BF62-6AEA-7516-54AAE6D78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544404-B8B3-A21F-4745-2B55107C5172}"/>
                </a:ext>
              </a:extLst>
            </p:cNvPr>
            <p:cNvSpPr txBox="1"/>
            <p:nvPr/>
          </p:nvSpPr>
          <p:spPr>
            <a:xfrm>
              <a:off x="4507826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vCon-ddd">
            <a:extLst>
              <a:ext uri="{FF2B5EF4-FFF2-40B4-BE49-F238E27FC236}">
                <a16:creationId xmlns:a16="http://schemas.microsoft.com/office/drawing/2014/main" id="{4DC23644-67F4-F726-F005-06E43042DF8E}"/>
              </a:ext>
            </a:extLst>
          </p:cNvPr>
          <p:cNvGrpSpPr/>
          <p:nvPr/>
        </p:nvGrpSpPr>
        <p:grpSpPr>
          <a:xfrm flipH="1">
            <a:off x="5716783" y="3069045"/>
            <a:ext cx="2133503" cy="564701"/>
            <a:chOff x="3270067" y="2458719"/>
            <a:chExt cx="2133503" cy="564701"/>
          </a:xfrm>
        </p:grpSpPr>
        <p:pic>
          <p:nvPicPr>
            <p:cNvPr id="61" name="vCon">
              <a:extLst>
                <a:ext uri="{FF2B5EF4-FFF2-40B4-BE49-F238E27FC236}">
                  <a16:creationId xmlns:a16="http://schemas.microsoft.com/office/drawing/2014/main" id="{39D0604C-88B6-D6F5-0F61-3876F28CE4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866DFE-D437-F0BB-948A-F6400476A545}"/>
                </a:ext>
              </a:extLst>
            </p:cNvPr>
            <p:cNvSpPr txBox="1"/>
            <p:nvPr/>
          </p:nvSpPr>
          <p:spPr>
            <a:xfrm>
              <a:off x="4507826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9C8C357-05D8-BD75-8C2A-CDB58D47EA38}"/>
              </a:ext>
            </a:extLst>
          </p:cNvPr>
          <p:cNvSpPr/>
          <p:nvPr/>
        </p:nvSpPr>
        <p:spPr>
          <a:xfrm>
            <a:off x="5610225" y="4534891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DEA369-AB6B-B820-48C8-229AD05B1801}"/>
              </a:ext>
            </a:extLst>
          </p:cNvPr>
          <p:cNvSpPr/>
          <p:nvPr/>
        </p:nvSpPr>
        <p:spPr>
          <a:xfrm>
            <a:off x="5610224" y="2807649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9E4F04-27FF-42BB-5A15-C54F3A32368F}"/>
              </a:ext>
            </a:extLst>
          </p:cNvPr>
          <p:cNvSpPr/>
          <p:nvPr/>
        </p:nvSpPr>
        <p:spPr>
          <a:xfrm>
            <a:off x="5610224" y="1518658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C0F9E2-C8AD-550C-303B-0ADC3004979F}"/>
              </a:ext>
            </a:extLst>
          </p:cNvPr>
          <p:cNvSpPr/>
          <p:nvPr/>
        </p:nvSpPr>
        <p:spPr>
          <a:xfrm>
            <a:off x="5610224" y="442073"/>
            <a:ext cx="2240061" cy="84147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CFD59C-4347-9478-EFF3-B1A1574A2A40}"/>
              </a:ext>
            </a:extLst>
          </p:cNvPr>
          <p:cNvSpPr/>
          <p:nvPr/>
        </p:nvSpPr>
        <p:spPr>
          <a:xfrm>
            <a:off x="5610224" y="3667594"/>
            <a:ext cx="2240061" cy="841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4C21A3-BE61-E1FD-BDF4-B0598DA4783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 flipV="1">
            <a:off x="3449286" y="4955628"/>
            <a:ext cx="2160939" cy="3882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44A2EC-34C5-CCE6-BBD6-8A668A47A8BC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 flipV="1">
            <a:off x="3449286" y="3228386"/>
            <a:ext cx="2160938" cy="21154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B9599A0-F004-DD6C-FF42-5BC38496E78A}"/>
              </a:ext>
            </a:extLst>
          </p:cNvPr>
          <p:cNvCxnSpPr>
            <a:cxnSpLocks/>
            <a:stCxn id="11" idx="3"/>
            <a:endCxn id="67" idx="1"/>
          </p:cNvCxnSpPr>
          <p:nvPr/>
        </p:nvCxnSpPr>
        <p:spPr>
          <a:xfrm flipV="1">
            <a:off x="3449286" y="1939395"/>
            <a:ext cx="2160938" cy="3404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E5EAA0-3572-42A3-084E-C2AA5FCA30F5}"/>
              </a:ext>
            </a:extLst>
          </p:cNvPr>
          <p:cNvCxnSpPr>
            <a:cxnSpLocks/>
            <a:stCxn id="11" idx="3"/>
            <a:endCxn id="65" idx="1"/>
          </p:cNvCxnSpPr>
          <p:nvPr/>
        </p:nvCxnSpPr>
        <p:spPr>
          <a:xfrm flipV="1">
            <a:off x="3449286" y="4088331"/>
            <a:ext cx="2160938" cy="1255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vCon-ddd">
            <a:extLst>
              <a:ext uri="{FF2B5EF4-FFF2-40B4-BE49-F238E27FC236}">
                <a16:creationId xmlns:a16="http://schemas.microsoft.com/office/drawing/2014/main" id="{6B9E5EA1-C67C-1F2A-72D6-3F9C422B8946}"/>
              </a:ext>
            </a:extLst>
          </p:cNvPr>
          <p:cNvGrpSpPr/>
          <p:nvPr/>
        </p:nvGrpSpPr>
        <p:grpSpPr>
          <a:xfrm flipH="1">
            <a:off x="5716783" y="4993265"/>
            <a:ext cx="2119214" cy="564701"/>
            <a:chOff x="3270067" y="2458719"/>
            <a:chExt cx="2119214" cy="564701"/>
          </a:xfrm>
        </p:grpSpPr>
        <p:pic>
          <p:nvPicPr>
            <p:cNvPr id="91" name="vCon">
              <a:extLst>
                <a:ext uri="{FF2B5EF4-FFF2-40B4-BE49-F238E27FC236}">
                  <a16:creationId xmlns:a16="http://schemas.microsoft.com/office/drawing/2014/main" id="{821D3E27-6C36-87A2-D0EF-BA0A86E5B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5B1F11-EEBF-3704-D97D-C4F22DC1AB90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Hash:eeee..6666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3CE9E3-826E-2899-A750-F439DFF96245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3488277" y="5450244"/>
            <a:ext cx="2228506" cy="630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FA3F33-647E-38A4-48C6-9CB7CE422559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 flipV="1">
            <a:off x="3207927" y="862810"/>
            <a:ext cx="2402297" cy="18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0BA2FE-3B59-A83E-EFDC-4BF6200ACFD8}"/>
              </a:ext>
            </a:extLst>
          </p:cNvPr>
          <p:cNvGrpSpPr/>
          <p:nvPr/>
        </p:nvGrpSpPr>
        <p:grpSpPr>
          <a:xfrm>
            <a:off x="229379" y="2360131"/>
            <a:ext cx="582822" cy="582822"/>
            <a:chOff x="6679050" y="4022771"/>
            <a:chExt cx="1361764" cy="1361764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C96483D-4F8F-7BB8-9F56-A9630499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679050" y="4022771"/>
              <a:ext cx="1361764" cy="1361764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B0765B-6AB5-CA10-F488-5724BF6BB420}"/>
                </a:ext>
              </a:extLst>
            </p:cNvPr>
            <p:cNvSpPr txBox="1"/>
            <p:nvPr/>
          </p:nvSpPr>
          <p:spPr>
            <a:xfrm>
              <a:off x="7130039" y="4211663"/>
              <a:ext cx="565559" cy="2157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>
                  <a:latin typeface="Arial" panose="020B0604020202020204" pitchFamily="34" charset="0"/>
                  <a:cs typeface="Arial" panose="020B0604020202020204" pitchFamily="34" charset="0"/>
                </a:rPr>
                <a:t>Ledger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8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87B453-D4DA-3FB9-9139-7EB20A00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Personally Identifiable Information</a:t>
            </a:r>
            <a:br>
              <a:rPr lang="en-US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089304-A6B2-F40C-0B6B-316D7BC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5E67D03E-F035-FD27-3BDA-7D8B299F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93" b="14922"/>
          <a:stretch/>
        </p:blipFill>
        <p:spPr>
          <a:xfrm>
            <a:off x="838200" y="1115620"/>
            <a:ext cx="10515600" cy="435133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336CC-1723-6416-4CEC-EAC6BBCD0F15}"/>
              </a:ext>
            </a:extLst>
          </p:cNvPr>
          <p:cNvSpPr txBox="1"/>
          <p:nvPr/>
        </p:nvSpPr>
        <p:spPr>
          <a:xfrm>
            <a:off x="838200" y="5407522"/>
            <a:ext cx="10959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How is PII managed with DataTrails &amp; SCITT</a:t>
            </a:r>
            <a:r>
              <a:rPr lang="en-US" sz="4400" dirty="0">
                <a:solidFill>
                  <a:prstClr val="black"/>
                </a:solidFill>
                <a:latin typeface="Aptos Display" panose="02110004020202020204"/>
                <a:ea typeface="+mj-ea"/>
                <a:cs typeface="+mj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D926950-F336-460F-0CDE-D4B7E12E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7" y="365125"/>
            <a:ext cx="6352765" cy="1325563"/>
          </a:xfrm>
        </p:spPr>
        <p:txBody>
          <a:bodyPr/>
          <a:lstStyle/>
          <a:p>
            <a:r>
              <a:rPr lang="en-US" dirty="0"/>
              <a:t>PII &amp; SCITT  </a:t>
            </a:r>
            <a:br>
              <a:rPr lang="en-US" dirty="0"/>
            </a:br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579249-E2B6-2C99-8853-0C1040B59971}"/>
              </a:ext>
            </a:extLst>
          </p:cNvPr>
          <p:cNvSpPr txBox="1">
            <a:spLocks/>
          </p:cNvSpPr>
          <p:nvPr/>
        </p:nvSpPr>
        <p:spPr>
          <a:xfrm>
            <a:off x="150607" y="365125"/>
            <a:ext cx="6185013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495EFF59-A38D-DB00-D76B-2A2BBB3E9BC6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45DC2A0D-569E-E350-BF72-AD35279A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203172-405D-AB83-1A39-CD2401D774C5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501E66D2-B51E-B154-A8D0-27428E26C6A5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668DACCF-8A9E-B5D8-A161-6D8381F86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A40E1F-E4C7-1808-2BBD-3F75FDC96608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grpSp>
        <p:nvGrpSpPr>
          <p:cNvPr id="3" name="Metamap">
            <a:extLst>
              <a:ext uri="{FF2B5EF4-FFF2-40B4-BE49-F238E27FC236}">
                <a16:creationId xmlns:a16="http://schemas.microsoft.com/office/drawing/2014/main" id="{FE82BF20-7D3C-A78B-BCDB-3E39E6B3338E}"/>
              </a:ext>
            </a:extLst>
          </p:cNvPr>
          <p:cNvGrpSpPr/>
          <p:nvPr/>
        </p:nvGrpSpPr>
        <p:grpSpPr>
          <a:xfrm>
            <a:off x="7895970" y="2506591"/>
            <a:ext cx="1966897" cy="525612"/>
            <a:chOff x="7895970" y="2506591"/>
            <a:chExt cx="1966897" cy="5256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0A3DF4-2E69-CF22-05CC-83E941FAD6E5}"/>
                </a:ext>
              </a:extLst>
            </p:cNvPr>
            <p:cNvCxnSpPr/>
            <p:nvPr/>
          </p:nvCxnSpPr>
          <p:spPr>
            <a:xfrm>
              <a:off x="7925647" y="2773405"/>
              <a:ext cx="1937220" cy="0"/>
            </a:xfrm>
            <a:prstGeom prst="straightConnector1">
              <a:avLst/>
            </a:prstGeom>
            <a:ln w="57150">
              <a:solidFill>
                <a:srgbClr val="0BA5E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B6FD0A-A80C-C27B-3AA9-D2FFDE470135}"/>
                </a:ext>
              </a:extLst>
            </p:cNvPr>
            <p:cNvSpPr txBox="1"/>
            <p:nvPr/>
          </p:nvSpPr>
          <p:spPr>
            <a:xfrm>
              <a:off x="7895970" y="2506591"/>
              <a:ext cx="998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meta-map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D0D7DE-6AB9-91C8-2B36-69F38A861F53}"/>
                </a:ext>
              </a:extLst>
            </p:cNvPr>
            <p:cNvSpPr txBox="1"/>
            <p:nvPr/>
          </p:nvSpPr>
          <p:spPr>
            <a:xfrm>
              <a:off x="8100713" y="2724426"/>
              <a:ext cx="155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signed-statement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BEB2E91-DD8B-4B46-C623-34E1BA8A775E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1E8C9A-41BC-D223-EBE7-7F5A86857862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2F81CD3C-F431-5FD4-2935-B3621F46600B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  <a:ln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D92784EB-8359-186C-C9E6-B295CF826292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grpSp>
        <p:nvGrpSpPr>
          <p:cNvPr id="62" name="Envelope">
            <a:extLst>
              <a:ext uri="{FF2B5EF4-FFF2-40B4-BE49-F238E27FC236}">
                <a16:creationId xmlns:a16="http://schemas.microsoft.com/office/drawing/2014/main" id="{A4431781-2D62-B809-5E97-12A071609FB7}"/>
              </a:ext>
            </a:extLst>
          </p:cNvPr>
          <p:cNvGrpSpPr/>
          <p:nvPr/>
        </p:nvGrpSpPr>
        <p:grpSpPr>
          <a:xfrm>
            <a:off x="3371564" y="3897471"/>
            <a:ext cx="1835760" cy="1275427"/>
            <a:chOff x="5128354" y="4390390"/>
            <a:chExt cx="1835760" cy="12754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30A260-1AA8-2ED5-5C16-8226EAB1EDAE}"/>
                </a:ext>
              </a:extLst>
            </p:cNvPr>
            <p:cNvSpPr txBox="1"/>
            <p:nvPr/>
          </p:nvSpPr>
          <p:spPr>
            <a:xfrm>
              <a:off x="5128354" y="5327263"/>
              <a:ext cx="1835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ontserrat" pitchFamily="2" charset="0"/>
                </a:rPr>
                <a:t>COSE Envelope</a:t>
              </a:r>
            </a:p>
          </p:txBody>
        </p:sp>
        <p:pic>
          <p:nvPicPr>
            <p:cNvPr id="1024" name="Picture 2" descr="Blue Mail Letter - Free Clip Art">
              <a:extLst>
                <a:ext uri="{FF2B5EF4-FFF2-40B4-BE49-F238E27FC236}">
                  <a16:creationId xmlns:a16="http://schemas.microsoft.com/office/drawing/2014/main" id="{7C3F03A1-1382-E00E-E3A4-86134BF34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516" y="4390390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5" name="WaxSeal" descr="Wax Seal A by imrahilXbattousai on DeviantArt">
            <a:extLst>
              <a:ext uri="{FF2B5EF4-FFF2-40B4-BE49-F238E27FC236}">
                <a16:creationId xmlns:a16="http://schemas.microsoft.com/office/drawing/2014/main" id="{C243C46B-9318-22CB-6A6E-C27592F3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06452" y="4182658"/>
            <a:ext cx="319953" cy="3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98095-94FA-710E-F987-1A371B7BAF4B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59935AE1-1767-A497-902D-7033C4DECA9F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29BB5E7-FC6A-C0E2-3AD4-A61B91D9F104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8371259E-62A9-BDB9-F951-9E681B612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7BAF3FD6-B9D9-FE6D-5CCA-7C8005FB740E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3BF998D7-1707-84E2-4E79-2BEA86C9EA41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C630D87C-5846-E6EF-CA36-1A66D0926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DFB56B-44C1-5A8F-7291-F473EA9FFA0D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D06FA5-844B-C928-6FF2-853360BB741E}"/>
              </a:ext>
            </a:extLst>
          </p:cNvPr>
          <p:cNvSpPr/>
          <p:nvPr/>
        </p:nvSpPr>
        <p:spPr>
          <a:xfrm>
            <a:off x="6592369" y="578005"/>
            <a:ext cx="2544488" cy="24541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108181-F95A-76FE-C497-F51DFF9130F1}"/>
              </a:ext>
            </a:extLst>
          </p:cNvPr>
          <p:cNvGrpSpPr/>
          <p:nvPr/>
        </p:nvGrpSpPr>
        <p:grpSpPr>
          <a:xfrm>
            <a:off x="3727726" y="3897470"/>
            <a:ext cx="1123432" cy="777013"/>
            <a:chOff x="2621410" y="2023656"/>
            <a:chExt cx="1123432" cy="777013"/>
          </a:xfrm>
        </p:grpSpPr>
        <p:pic>
          <p:nvPicPr>
            <p:cNvPr id="19" name="Picture 2" descr="Blue Mail Letter - Free Clip Art">
              <a:extLst>
                <a:ext uri="{FF2B5EF4-FFF2-40B4-BE49-F238E27FC236}">
                  <a16:creationId xmlns:a16="http://schemas.microsoft.com/office/drawing/2014/main" id="{600C3F7F-24D6-A4FE-7AE8-45AB875E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410" y="2023656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WaxSeal" descr="Wax Seal A by imrahilXbattousai on DeviantArt">
              <a:extLst>
                <a:ext uri="{FF2B5EF4-FFF2-40B4-BE49-F238E27FC236}">
                  <a16:creationId xmlns:a16="http://schemas.microsoft.com/office/drawing/2014/main" id="{222960C0-6BF2-54B6-2850-AFCE9CE5B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00136" y="2308843"/>
              <a:ext cx="319953" cy="31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Attachments">
            <a:extLst>
              <a:ext uri="{FF2B5EF4-FFF2-40B4-BE49-F238E27FC236}">
                <a16:creationId xmlns:a16="http://schemas.microsoft.com/office/drawing/2014/main" id="{FFA7831F-5AD3-9DB6-55A8-F5AD64D3273B}"/>
              </a:ext>
            </a:extLst>
          </p:cNvPr>
          <p:cNvGrpSpPr/>
          <p:nvPr/>
        </p:nvGrpSpPr>
        <p:grpSpPr>
          <a:xfrm>
            <a:off x="9828715" y="3865935"/>
            <a:ext cx="1080319" cy="1306963"/>
            <a:chOff x="9828715" y="3865935"/>
            <a:chExt cx="1080319" cy="13069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47522E-98D4-AA2D-D21E-53526B86A4EC}"/>
                </a:ext>
              </a:extLst>
            </p:cNvPr>
            <p:cNvGrpSpPr/>
            <p:nvPr/>
          </p:nvGrpSpPr>
          <p:grpSpPr>
            <a:xfrm>
              <a:off x="9844147" y="3865935"/>
              <a:ext cx="1064887" cy="947867"/>
              <a:chOff x="9371574" y="3436202"/>
              <a:chExt cx="1303906" cy="116062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8D416A71-5051-9A84-93B4-EC76043DC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71574" y="3436202"/>
                <a:ext cx="1303906" cy="1160620"/>
              </a:xfrm>
              <a:prstGeom prst="rect">
                <a:avLst/>
              </a:prstGeom>
            </p:spPr>
          </p:pic>
          <p:pic>
            <p:nvPicPr>
              <p:cNvPr id="4" name="Graphic 3" descr="Paperclip with solid fill">
                <a:extLst>
                  <a:ext uri="{FF2B5EF4-FFF2-40B4-BE49-F238E27FC236}">
                    <a16:creationId xmlns:a16="http://schemas.microsoft.com/office/drawing/2014/main" id="{EACBFBBC-C7CF-29E2-7BBB-DEA8547E2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023527" y="3945340"/>
                <a:ext cx="551741" cy="551741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B91C30-51EA-15B1-AB93-968B37B0E30A}"/>
                </a:ext>
              </a:extLst>
            </p:cNvPr>
            <p:cNvSpPr txBox="1"/>
            <p:nvPr/>
          </p:nvSpPr>
          <p:spPr>
            <a:xfrm>
              <a:off x="9828715" y="4757400"/>
              <a:ext cx="9364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Attachments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</p:grpSp>
      <p:grpSp>
        <p:nvGrpSpPr>
          <p:cNvPr id="35" name="Metamap">
            <a:extLst>
              <a:ext uri="{FF2B5EF4-FFF2-40B4-BE49-F238E27FC236}">
                <a16:creationId xmlns:a16="http://schemas.microsoft.com/office/drawing/2014/main" id="{D283DBF1-E3A0-69B6-D9F5-17B63A6B0A69}"/>
              </a:ext>
            </a:extLst>
          </p:cNvPr>
          <p:cNvGrpSpPr/>
          <p:nvPr/>
        </p:nvGrpSpPr>
        <p:grpSpPr>
          <a:xfrm rot="2073480">
            <a:off x="7863480" y="2849968"/>
            <a:ext cx="2021565" cy="1312736"/>
            <a:chOff x="8323626" y="2089076"/>
            <a:chExt cx="2021565" cy="13127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7DB80ED-A5B3-CB7F-2392-CAB58FB94D4A}"/>
                </a:ext>
              </a:extLst>
            </p:cNvPr>
            <p:cNvCxnSpPr>
              <a:cxnSpLocks/>
            </p:cNvCxnSpPr>
            <p:nvPr/>
          </p:nvCxnSpPr>
          <p:spPr>
            <a:xfrm rot="19526520">
              <a:off x="8323626" y="2089076"/>
              <a:ext cx="2008754" cy="1312736"/>
            </a:xfrm>
            <a:prstGeom prst="straightConnector1">
              <a:avLst/>
            </a:prstGeom>
            <a:ln w="57150">
              <a:solidFill>
                <a:srgbClr val="0BA5E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74D38C-99B2-9E6C-F1FE-9138C4C729BE}"/>
                </a:ext>
              </a:extLst>
            </p:cNvPr>
            <p:cNvSpPr txBox="1"/>
            <p:nvPr/>
          </p:nvSpPr>
          <p:spPr>
            <a:xfrm>
              <a:off x="8359711" y="2724969"/>
              <a:ext cx="1985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DataTrails Attachments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1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23 C 0.02136 -0.25648 0.08685 -0.33866 0.1819 -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-0.34699 C 0.28047 -0.19491 0.32604 -0.12894 0.48164 -0.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87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/>
      <p:bldP spid="56" grpId="0" animBg="1"/>
      <p:bldP spid="58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15E0-BCC5-CB15-D503-2172510C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A0C-8146-6D4C-66CA-E81EC245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365125"/>
            <a:ext cx="11203193" cy="1325563"/>
          </a:xfrm>
        </p:spPr>
        <p:txBody>
          <a:bodyPr/>
          <a:lstStyle/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019F1BFE-15A6-1807-60F3-855DF178000F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CA3617D5-59FB-916E-CBEC-D59B22F78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27A38-C88B-C9B8-8960-1DC366533AF1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6B276D38-8F8A-99A4-6B9D-42D4BE4D1618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92516F4D-77D2-F1D5-79AF-F2E8F53B6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0FC0C-7B8E-97B5-5EF3-37792A84D303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07DB8CA-22E3-DEB8-E1E1-42D139E8700C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6C9F79D-025C-7DA5-270F-6C2801644E17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C10D2D2A-97F0-1A7E-928E-B2BDDEF81B89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227AD42B-8D1B-A5ED-EECF-E4F3819D3E89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28A47-27E4-36C4-61BA-4FAC0578E380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DB2C4893-5E1F-A2A6-3947-EB644084EB4C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1CFE25-F57D-923D-D902-4631EB39F7CC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D0C9FDBD-B060-8B62-560E-D5EE260D2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D94E80C9-1E4E-FFD4-97F8-F9D1CD6C02C9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5EE9-2409-89F5-4C9A-D69AD361ECFB}"/>
              </a:ext>
            </a:extLst>
          </p:cNvPr>
          <p:cNvSpPr txBox="1"/>
          <p:nvPr/>
        </p:nvSpPr>
        <p:spPr>
          <a:xfrm>
            <a:off x="8982875" y="3696767"/>
            <a:ext cx="8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Indexing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36C33-CC00-0833-2971-D51F6A0F7D5E}"/>
              </a:ext>
            </a:extLst>
          </p:cNvPr>
          <p:cNvCxnSpPr>
            <a:cxnSpLocks/>
          </p:cNvCxnSpPr>
          <p:nvPr/>
        </p:nvCxnSpPr>
        <p:spPr>
          <a:xfrm flipH="1">
            <a:off x="8069344" y="1505866"/>
            <a:ext cx="192913" cy="22028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02153-7088-FCE4-D18B-81C31C8612F2}"/>
              </a:ext>
            </a:extLst>
          </p:cNvPr>
          <p:cNvCxnSpPr>
            <a:cxnSpLocks/>
          </p:cNvCxnSpPr>
          <p:nvPr/>
        </p:nvCxnSpPr>
        <p:spPr>
          <a:xfrm flipH="1">
            <a:off x="8617772" y="3233582"/>
            <a:ext cx="1371666" cy="7064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BF0C6-244F-D479-6707-15E0E044113C}"/>
              </a:ext>
            </a:extLst>
          </p:cNvPr>
          <p:cNvCxnSpPr>
            <a:cxnSpLocks/>
          </p:cNvCxnSpPr>
          <p:nvPr/>
        </p:nvCxnSpPr>
        <p:spPr>
          <a:xfrm>
            <a:off x="6672230" y="3378660"/>
            <a:ext cx="1004920" cy="436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256636-F3AA-A0D4-85D3-7B15A667F1FF}"/>
              </a:ext>
            </a:extLst>
          </p:cNvPr>
          <p:cNvCxnSpPr>
            <a:cxnSpLocks/>
          </p:cNvCxnSpPr>
          <p:nvPr/>
        </p:nvCxnSpPr>
        <p:spPr>
          <a:xfrm>
            <a:off x="4062484" y="3136843"/>
            <a:ext cx="159701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Attachments">
            <a:extLst>
              <a:ext uri="{FF2B5EF4-FFF2-40B4-BE49-F238E27FC236}">
                <a16:creationId xmlns:a16="http://schemas.microsoft.com/office/drawing/2014/main" id="{982D63DE-91C2-28FA-961D-64E75A378876}"/>
              </a:ext>
            </a:extLst>
          </p:cNvPr>
          <p:cNvGrpSpPr/>
          <p:nvPr/>
        </p:nvGrpSpPr>
        <p:grpSpPr>
          <a:xfrm>
            <a:off x="9828715" y="3865935"/>
            <a:ext cx="1080319" cy="1306963"/>
            <a:chOff x="9828715" y="3865935"/>
            <a:chExt cx="1080319" cy="13069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41A872-FF07-8329-AB6A-B505C7D91588}"/>
                </a:ext>
              </a:extLst>
            </p:cNvPr>
            <p:cNvGrpSpPr/>
            <p:nvPr/>
          </p:nvGrpSpPr>
          <p:grpSpPr>
            <a:xfrm>
              <a:off x="9844147" y="3865935"/>
              <a:ext cx="1064887" cy="947867"/>
              <a:chOff x="9371574" y="3436202"/>
              <a:chExt cx="1303906" cy="1160620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7E7F4BCD-109E-8F57-DAF4-ECAEFD8CE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71574" y="3436202"/>
                <a:ext cx="1303906" cy="1160620"/>
              </a:xfrm>
              <a:prstGeom prst="rect">
                <a:avLst/>
              </a:prstGeom>
            </p:spPr>
          </p:pic>
          <p:pic>
            <p:nvPicPr>
              <p:cNvPr id="18" name="Graphic 17" descr="Paperclip with solid fill">
                <a:extLst>
                  <a:ext uri="{FF2B5EF4-FFF2-40B4-BE49-F238E27FC236}">
                    <a16:creationId xmlns:a16="http://schemas.microsoft.com/office/drawing/2014/main" id="{7C5B83E3-2332-BBAC-6789-B31ECEDFD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023527" y="3945340"/>
                <a:ext cx="551741" cy="551741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21285-4A4F-FC83-89F9-891DF079DE4F}"/>
                </a:ext>
              </a:extLst>
            </p:cNvPr>
            <p:cNvSpPr txBox="1"/>
            <p:nvPr/>
          </p:nvSpPr>
          <p:spPr>
            <a:xfrm>
              <a:off x="9828715" y="4757400"/>
              <a:ext cx="9364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Attachments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</p:grpSp>
      <p:grpSp>
        <p:nvGrpSpPr>
          <p:cNvPr id="27" name="Evidentiary Store">
            <a:extLst>
              <a:ext uri="{FF2B5EF4-FFF2-40B4-BE49-F238E27FC236}">
                <a16:creationId xmlns:a16="http://schemas.microsoft.com/office/drawing/2014/main" id="{695A1B44-B939-3F78-26A6-FA6B3B9CFCD1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28" name="Picture 2" descr="Key value database - Free electronics icons">
              <a:extLst>
                <a:ext uri="{FF2B5EF4-FFF2-40B4-BE49-F238E27FC236}">
                  <a16:creationId xmlns:a16="http://schemas.microsoft.com/office/drawing/2014/main" id="{67F833AE-6AF6-4389-95E5-791FA1EB6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042019-98E8-B803-56C8-BC67B8141716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03F971-583C-D5EC-D19E-F4E7531D58E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609364" y="4161453"/>
            <a:ext cx="1234783" cy="1784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B028-4AC9-AF37-6BA9-DC55D9F9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ttachments">
            <a:extLst>
              <a:ext uri="{FF2B5EF4-FFF2-40B4-BE49-F238E27FC236}">
                <a16:creationId xmlns:a16="http://schemas.microsoft.com/office/drawing/2014/main" id="{8E213966-1D71-3C3A-0186-4987DDFA8DE2}"/>
              </a:ext>
            </a:extLst>
          </p:cNvPr>
          <p:cNvGrpSpPr/>
          <p:nvPr/>
        </p:nvGrpSpPr>
        <p:grpSpPr>
          <a:xfrm>
            <a:off x="9828715" y="3865935"/>
            <a:ext cx="1080319" cy="1306963"/>
            <a:chOff x="9828715" y="3865935"/>
            <a:chExt cx="1080319" cy="13069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FFA2CE-C0B2-8891-C051-80A55E776DB3}"/>
                </a:ext>
              </a:extLst>
            </p:cNvPr>
            <p:cNvGrpSpPr/>
            <p:nvPr/>
          </p:nvGrpSpPr>
          <p:grpSpPr>
            <a:xfrm>
              <a:off x="9844147" y="3865935"/>
              <a:ext cx="1064887" cy="947867"/>
              <a:chOff x="9371574" y="3436202"/>
              <a:chExt cx="1303906" cy="1160620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AD94368F-6733-A595-EC8E-74DA67F0B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71574" y="3436202"/>
                <a:ext cx="1303906" cy="1160620"/>
              </a:xfrm>
              <a:prstGeom prst="rect">
                <a:avLst/>
              </a:prstGeom>
            </p:spPr>
          </p:pic>
          <p:pic>
            <p:nvPicPr>
              <p:cNvPr id="19" name="Graphic 18" descr="Paperclip with solid fill">
                <a:extLst>
                  <a:ext uri="{FF2B5EF4-FFF2-40B4-BE49-F238E27FC236}">
                    <a16:creationId xmlns:a16="http://schemas.microsoft.com/office/drawing/2014/main" id="{D7C394CF-04E9-0EC8-F69F-9493B2B95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023527" y="3945340"/>
                <a:ext cx="551741" cy="551741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BC7BC-371A-214D-4227-0B5CAA65A5FA}"/>
                </a:ext>
              </a:extLst>
            </p:cNvPr>
            <p:cNvSpPr txBox="1"/>
            <p:nvPr/>
          </p:nvSpPr>
          <p:spPr>
            <a:xfrm>
              <a:off x="9828715" y="4757400"/>
              <a:ext cx="9364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Attachments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061F1D-155E-210E-BAC9-BC80BBC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365125"/>
            <a:ext cx="11203193" cy="1325563"/>
          </a:xfrm>
        </p:spPr>
        <p:txBody>
          <a:bodyPr/>
          <a:lstStyle/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5ABF43D1-7C5A-CBFE-C647-8BFAB40A43FF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644B4B47-8A75-9A07-92BF-100E7AEE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B01632-1C63-6EC7-059C-C99BBBC4E44E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17F55772-6F51-F4F9-2084-D12E48FF42EC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CCBAC831-9CDA-6A77-7342-3EDF15DCB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E2375B-49F5-ABFD-0910-0F9896175E9C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3FDF6E1-33BF-620F-D5E7-4DF8E2FD822A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367B9D-5D99-83C6-52D4-67977A1099CE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76D1F223-7CF2-FF76-D266-80B0BC5555BE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E2B3A181-28F0-DA9C-BA42-33045CCFC659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grpSp>
        <p:nvGrpSpPr>
          <p:cNvPr id="54" name="API">
            <a:extLst>
              <a:ext uri="{FF2B5EF4-FFF2-40B4-BE49-F238E27FC236}">
                <a16:creationId xmlns:a16="http://schemas.microsoft.com/office/drawing/2014/main" id="{2199642C-80C9-D50A-1F74-16CBDBF705AB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7F3CE1-3CA7-1DB2-68B1-69CA89E3819E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86533EBA-744C-B178-4083-955F7899F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5FC242F6-94F1-09FE-2A15-8D6D384B56FA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BA296321-D662-285B-04DC-450ADEB105CE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597141E7-14B6-8D8F-A20C-EF18FC3E8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0D3106-2048-C429-E73D-BA6B5E3A2CA8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E235DA-00AA-0FC3-C816-F80BAF3C99E5}"/>
              </a:ext>
            </a:extLst>
          </p:cNvPr>
          <p:cNvSpPr txBox="1"/>
          <p:nvPr/>
        </p:nvSpPr>
        <p:spPr>
          <a:xfrm>
            <a:off x="8982875" y="3696767"/>
            <a:ext cx="8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Indexing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A2172-0BB6-9E10-F0EC-D584C349E73D}"/>
              </a:ext>
            </a:extLst>
          </p:cNvPr>
          <p:cNvSpPr txBox="1"/>
          <p:nvPr/>
        </p:nvSpPr>
        <p:spPr>
          <a:xfrm>
            <a:off x="257175" y="2053114"/>
            <a:ext cx="48500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SCITT Ledger is immutable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There’s no PII data in the Ledger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Evidentiary entries can be deleted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Signed Statements </a:t>
            </a:r>
            <a:br>
              <a:rPr lang="en-US" dirty="0"/>
            </a:br>
            <a:r>
              <a:rPr lang="en-US" dirty="0"/>
              <a:t>can be deleted (aka “forgotten”)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Evidentiary entries can be redacted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change creates a DataTrails Event </a:t>
            </a:r>
            <a:br>
              <a:rPr lang="en-US" dirty="0"/>
            </a:br>
            <a:r>
              <a:rPr lang="en-US" dirty="0"/>
              <a:t>noting deletion or redaction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PII Data is persisted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Nothing to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386EEF-446F-69A6-6E7A-A7B2A73532C3}"/>
              </a:ext>
            </a:extLst>
          </p:cNvPr>
          <p:cNvSpPr/>
          <p:nvPr/>
        </p:nvSpPr>
        <p:spPr>
          <a:xfrm>
            <a:off x="3455506" y="3991725"/>
            <a:ext cx="6798291" cy="2737693"/>
          </a:xfrm>
          <a:prstGeom prst="rect">
            <a:avLst/>
          </a:prstGeom>
          <a:solidFill>
            <a:schemeClr val="bg1"/>
          </a:solidFill>
          <a:ln w="3810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cwt.subject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 	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://abc123"  (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 ID)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payload:		"dddd..4444"  (Hash of the 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payload_hash_alg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	SHA-256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payload_location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	"vcons.org/abc123-dddd..4444"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payload_preimage_content_type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 "application/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vcon+json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meta-map: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"scitt"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conserver_link_name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 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scitt_created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conserver_link_version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"0.2.0"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timestamp_declared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"2024-05-07T16:33:29.004994"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vcon_create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vcon_draft_version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"01"</a:t>
            </a:r>
          </a:p>
        </p:txBody>
      </p:sp>
      <p:sp>
        <p:nvSpPr>
          <p:cNvPr id="14" name="Deleted">
            <a:extLst>
              <a:ext uri="{FF2B5EF4-FFF2-40B4-BE49-F238E27FC236}">
                <a16:creationId xmlns:a16="http://schemas.microsoft.com/office/drawing/2014/main" id="{788F96A4-3FB6-FEDB-DECC-004A9C9B3362}"/>
              </a:ext>
            </a:extLst>
          </p:cNvPr>
          <p:cNvSpPr/>
          <p:nvPr/>
        </p:nvSpPr>
        <p:spPr>
          <a:xfrm>
            <a:off x="9933110" y="2459017"/>
            <a:ext cx="704410" cy="23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dacted">
            <a:extLst>
              <a:ext uri="{FF2B5EF4-FFF2-40B4-BE49-F238E27FC236}">
                <a16:creationId xmlns:a16="http://schemas.microsoft.com/office/drawing/2014/main" id="{9FBC71A1-CF94-1422-F246-E0567566226B}"/>
              </a:ext>
            </a:extLst>
          </p:cNvPr>
          <p:cNvSpPr/>
          <p:nvPr/>
        </p:nvSpPr>
        <p:spPr>
          <a:xfrm>
            <a:off x="9928350" y="2730813"/>
            <a:ext cx="704410" cy="230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/>
      <p:bldP spid="35" grpId="0" animBg="1"/>
      <p:bldP spid="14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9F5F9-DAF7-095C-66C5-D844889B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Lifecycle of a </a:t>
            </a:r>
            <a:r>
              <a:rPr lang="en-US" dirty="0" err="1"/>
              <a:t>vCon</a:t>
            </a:r>
            <a:endParaRPr lang="en-US" dirty="0"/>
          </a:p>
        </p:txBody>
      </p:sp>
      <p:pic>
        <p:nvPicPr>
          <p:cNvPr id="11" name="Picture 10" descr="The facade of blue walls with holes">
            <a:extLst>
              <a:ext uri="{FF2B5EF4-FFF2-40B4-BE49-F238E27FC236}">
                <a16:creationId xmlns:a16="http://schemas.microsoft.com/office/drawing/2014/main" id="{9F902CC6-7C9A-B16B-EEDF-4E2F2B68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79" b="26948"/>
          <a:stretch/>
        </p:blipFill>
        <p:spPr>
          <a:xfrm>
            <a:off x="838200" y="1690688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12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DC5D-33E1-8066-3212-90F18A75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SCITT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6677-F5F2-FE35-BE86-386C7F4C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2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standards-based means to associate </a:t>
            </a:r>
            <a:r>
              <a:rPr lang="en-US" b="1" dirty="0"/>
              <a:t>Who </a:t>
            </a:r>
            <a:r>
              <a:rPr lang="en-US" dirty="0"/>
              <a:t>made a </a:t>
            </a:r>
            <a:r>
              <a:rPr lang="en-US" b="1" dirty="0"/>
              <a:t>Statement</a:t>
            </a:r>
            <a:r>
              <a:rPr lang="en-US" dirty="0"/>
              <a:t>, about an </a:t>
            </a:r>
            <a:r>
              <a:rPr lang="en-US" b="1" dirty="0"/>
              <a:t>Artifact</a:t>
            </a:r>
            <a:r>
              <a:rPr lang="en-US" dirty="0"/>
              <a:t>, recorded at a point in </a:t>
            </a:r>
            <a:r>
              <a:rPr lang="en-US" b="1" dirty="0"/>
              <a:t>Time</a:t>
            </a:r>
          </a:p>
          <a:p>
            <a:r>
              <a:rPr lang="en-US" dirty="0"/>
              <a:t>Recording </a:t>
            </a:r>
            <a:r>
              <a:rPr lang="en-US" b="1" dirty="0"/>
              <a:t>Immutable </a:t>
            </a:r>
            <a:r>
              <a:rPr lang="en-US" dirty="0"/>
              <a:t>statements in history</a:t>
            </a:r>
          </a:p>
          <a:p>
            <a:r>
              <a:rPr lang="en-US" dirty="0"/>
              <a:t>A means to find collaborative or conflicting </a:t>
            </a:r>
            <a:r>
              <a:rPr lang="en-US" b="1" dirty="0"/>
              <a:t>Statements</a:t>
            </a:r>
            <a:r>
              <a:rPr lang="en-US" dirty="0"/>
              <a:t>, made by other </a:t>
            </a:r>
            <a:r>
              <a:rPr lang="en-US" b="1" dirty="0"/>
              <a:t>Who’s, </a:t>
            </a:r>
            <a:r>
              <a:rPr lang="en-US" dirty="0"/>
              <a:t>about the same </a:t>
            </a:r>
            <a:r>
              <a:rPr lang="en-US" b="1" dirty="0"/>
              <a:t>Artifact</a:t>
            </a:r>
          </a:p>
          <a:p>
            <a:r>
              <a:rPr lang="en-US" dirty="0"/>
              <a:t>Protecting </a:t>
            </a:r>
            <a:r>
              <a:rPr lang="en-US" b="1" dirty="0"/>
              <a:t>Integrity, Inclusion</a:t>
            </a:r>
            <a:r>
              <a:rPr lang="en-US" dirty="0"/>
              <a:t>, and </a:t>
            </a:r>
            <a:r>
              <a:rPr lang="en-US" b="1" dirty="0"/>
              <a:t>Consistency</a:t>
            </a:r>
            <a:endParaRPr lang="en-US" dirty="0"/>
          </a:p>
          <a:p>
            <a:pPr lvl="1"/>
            <a:r>
              <a:rPr lang="en-US" dirty="0"/>
              <a:t>Proof statements weren’t altered</a:t>
            </a:r>
          </a:p>
          <a:p>
            <a:pPr lvl="1"/>
            <a:r>
              <a:rPr lang="en-US" dirty="0"/>
              <a:t>Proof statements weren’t removed</a:t>
            </a:r>
          </a:p>
          <a:p>
            <a:pPr lvl="1"/>
            <a:r>
              <a:rPr lang="en-US" dirty="0"/>
              <a:t>Proof of ordering of statements</a:t>
            </a:r>
          </a:p>
        </p:txBody>
      </p:sp>
    </p:spTree>
    <p:extLst>
      <p:ext uri="{BB962C8B-B14F-4D97-AF65-F5344CB8AC3E}">
        <p14:creationId xmlns:p14="http://schemas.microsoft.com/office/powerpoint/2010/main" val="20263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36A9-83C6-FFEC-1815-61AD039F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3D6-297A-F930-D28A-B68D02CF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DataTrails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D57E-CA02-2185-F13F-39079301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2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Evidentiary storage</a:t>
            </a:r>
          </a:p>
          <a:p>
            <a:r>
              <a:rPr lang="en-US" dirty="0"/>
              <a:t>Ability to delete (forget) the metadata</a:t>
            </a:r>
          </a:p>
          <a:p>
            <a:r>
              <a:rPr lang="en-US" dirty="0"/>
              <a:t>Ability to redact – limiting who has access to the “metadata”</a:t>
            </a:r>
          </a:p>
          <a:p>
            <a:r>
              <a:rPr lang="en-US" dirty="0"/>
              <a:t>Indexing and Query Services</a:t>
            </a:r>
          </a:p>
          <a:p>
            <a:r>
              <a:rPr lang="en-US" dirty="0"/>
              <a:t>Role Based Access Control</a:t>
            </a:r>
          </a:p>
          <a:p>
            <a:pPr lvl="1"/>
            <a:r>
              <a:rPr lang="en-US" dirty="0"/>
              <a:t>Redaction and other constraints on access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FA1B8-67BB-4F6F-4C2B-E4AB872F9D35}"/>
              </a:ext>
            </a:extLst>
          </p:cNvPr>
          <p:cNvSpPr txBox="1">
            <a:spLocks/>
          </p:cNvSpPr>
          <p:nvPr/>
        </p:nvSpPr>
        <p:spPr>
          <a:xfrm>
            <a:off x="201924" y="5514975"/>
            <a:ext cx="6389376" cy="1195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Steve Lasker</a:t>
            </a:r>
            <a:br>
              <a:rPr lang="en-US" sz="2000" dirty="0"/>
            </a:br>
            <a:r>
              <a:rPr lang="en-US" sz="1600" dirty="0"/>
              <a:t>Director of Ecosystem</a:t>
            </a:r>
            <a:br>
              <a:rPr lang="en-US" sz="1600" dirty="0"/>
            </a:br>
            <a:r>
              <a:rPr lang="en-US" sz="1600" dirty="0"/>
              <a:t>DataTrails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Steve.Lasker@DataTrails.ai</a:t>
            </a:r>
            <a:br>
              <a:rPr lang="en-US" sz="1600" dirty="0"/>
            </a:br>
            <a:r>
              <a:rPr lang="en-US" sz="1600" dirty="0"/>
              <a:t>@SteveLasker</a:t>
            </a:r>
          </a:p>
        </p:txBody>
      </p:sp>
    </p:spTree>
    <p:extLst>
      <p:ext uri="{BB962C8B-B14F-4D97-AF65-F5344CB8AC3E}">
        <p14:creationId xmlns:p14="http://schemas.microsoft.com/office/powerpoint/2010/main" val="1597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A072-9B60-932F-029D-170CF57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Adherence to Privacy Governance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6622-8FB3-8F5A-60D1-ABD7BE6F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marR="0" indent="0">
              <a:buNone/>
            </a:pP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California Consumer Privacy Act </a:t>
            </a:r>
            <a:r>
              <a:rPr lang="en-US" sz="2200" b="1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(CCPA)</a:t>
            </a: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&amp; General Data Privacy Regulation </a:t>
            </a:r>
            <a:r>
              <a:rPr lang="en-US" sz="2200" b="1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(GDPR)</a:t>
            </a:r>
          </a:p>
          <a:p>
            <a:pPr marL="398463"/>
            <a:r>
              <a:rPr lang="en-US" sz="22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Sharing Personal Data with Others Must Enter Into Contracts </a:t>
            </a:r>
            <a:br>
              <a:rPr lang="en-US" sz="22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22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Outlining the Purpose Limitation and Other Rules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98463"/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 many jurisdictions, </a:t>
            </a: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sharing personal data with others </a:t>
            </a: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must enter into agreements outlining the purpose limitation and other data handling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rules. </a:t>
            </a:r>
          </a:p>
          <a:p>
            <a:pPr marL="398463"/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is akin to a "data use license" and is already widely being used. </a:t>
            </a:r>
          </a:p>
          <a:p>
            <a:pPr marL="398463"/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requirements for the agreement's contents differ slightly between jurisdictions, but it is possible to develop a "best practices" agreement template.</a:t>
            </a:r>
          </a:p>
          <a:p>
            <a:pPr marL="398463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E74B2-3D30-9932-C48C-44DF8512236E}"/>
              </a:ext>
            </a:extLst>
          </p:cNvPr>
          <p:cNvSpPr txBox="1"/>
          <p:nvPr/>
        </p:nvSpPr>
        <p:spPr>
          <a:xfrm>
            <a:off x="891053" y="5948709"/>
            <a:ext cx="3887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Diana James</a:t>
            </a:r>
            <a:br>
              <a:rPr lang="en-US" dirty="0"/>
            </a:br>
            <a:r>
              <a:rPr lang="en-US" dirty="0"/>
              <a:t>CIPP/US </a:t>
            </a:r>
            <a:r>
              <a:rPr lang="en-US" b="0" i="0" dirty="0">
                <a:effectLst/>
                <a:latin typeface="-apple-system"/>
              </a:rPr>
              <a:t>Attorney | Telecom | Privacy 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CommLaw</a:t>
            </a:r>
            <a:r>
              <a:rPr lang="en-US" dirty="0"/>
              <a:t>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85ABE-EEA5-A293-D96F-7BBD78753403}"/>
              </a:ext>
            </a:extLst>
          </p:cNvPr>
          <p:cNvSpPr txBox="1"/>
          <p:nvPr/>
        </p:nvSpPr>
        <p:spPr>
          <a:xfrm>
            <a:off x="891053" y="5629106"/>
            <a:ext cx="7522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IETF: draft-</a:t>
            </a:r>
            <a:r>
              <a:rPr lang="en-US" dirty="0" err="1">
                <a:hlinkClick r:id="rId3"/>
              </a:rPr>
              <a:t>james</a:t>
            </a:r>
            <a:r>
              <a:rPr lang="en-US" dirty="0">
                <a:hlinkClick r:id="rId3"/>
              </a:rPr>
              <a:t>-privacy-primer-</a:t>
            </a:r>
            <a:r>
              <a:rPr lang="en-US" dirty="0" err="1">
                <a:hlinkClick r:id="rId3"/>
              </a:rPr>
              <a:t>vcon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6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F0A9-D400-2FA3-FB7F-5D251316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932D-7795-29FF-52CC-2B937AC9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Adherence to Privacy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EB78-8F88-ADEE-1393-D1F54960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marR="0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(data controllers) have a legal obligation to communicate a consumer's deletion request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others with whom the data was shared (e.g., service providers and data processors)</a:t>
            </a:r>
          </a:p>
          <a:p>
            <a:pPr marL="398463" marR="0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GDPR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data controller must take reasonable steps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</a:t>
            </a:r>
            <a:r>
              <a:rPr lang="en-US" sz="1800" b="1" i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considering the available technology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and the cost of implementation)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inform other entities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which are processing the personal data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requested to be erased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of any links to, or copy or replication of, those personal data.</a:t>
            </a:r>
          </a:p>
          <a:p>
            <a:pPr marL="398463" marR="0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CCPA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businesses must notify their service providers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or contractors and all third parties with whom the business has shared the personal data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delete the data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 consumer requested to be deleted </a:t>
            </a:r>
            <a: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unless this proves impossible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or involves disproportionate effort.</a:t>
            </a:r>
          </a:p>
          <a:p>
            <a:pPr marL="398463" marR="0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Data processors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(service providers and contractors) in general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are not required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comply with a direct erasure request from a consumer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but must inform the data controller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(the principal business making decisions about personal data handling).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2819F-9598-FF8F-8E8C-C1255079E2E9}"/>
              </a:ext>
            </a:extLst>
          </p:cNvPr>
          <p:cNvSpPr txBox="1"/>
          <p:nvPr/>
        </p:nvSpPr>
        <p:spPr>
          <a:xfrm>
            <a:off x="891053" y="5948709"/>
            <a:ext cx="3887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Diana James</a:t>
            </a:r>
            <a:br>
              <a:rPr lang="en-US" dirty="0"/>
            </a:br>
            <a:r>
              <a:rPr lang="en-US" dirty="0"/>
              <a:t>CIPP/US </a:t>
            </a:r>
            <a:r>
              <a:rPr lang="en-US" b="0" i="0" dirty="0">
                <a:effectLst/>
                <a:latin typeface="-apple-system"/>
              </a:rPr>
              <a:t>Attorney | Telecom | Privacy 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CommLaw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BB453-CF9E-F00A-897A-923ABBF426A9}"/>
              </a:ext>
            </a:extLst>
          </p:cNvPr>
          <p:cNvSpPr txBox="1"/>
          <p:nvPr/>
        </p:nvSpPr>
        <p:spPr>
          <a:xfrm>
            <a:off x="891053" y="5629106"/>
            <a:ext cx="7522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IETF: draft-</a:t>
            </a:r>
            <a:r>
              <a:rPr lang="en-US" dirty="0" err="1">
                <a:hlinkClick r:id="rId2"/>
              </a:rPr>
              <a:t>james</a:t>
            </a:r>
            <a:r>
              <a:rPr lang="en-US" dirty="0">
                <a:hlinkClick r:id="rId2"/>
              </a:rPr>
              <a:t>-privacy-primer-</a:t>
            </a:r>
            <a:r>
              <a:rPr lang="en-US" dirty="0" err="1">
                <a:hlinkClick r:id="rId2"/>
              </a:rPr>
              <a:t>vcon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ll Center AI Market">
            <a:extLst>
              <a:ext uri="{FF2B5EF4-FFF2-40B4-BE49-F238E27FC236}">
                <a16:creationId xmlns:a16="http://schemas.microsoft.com/office/drawing/2014/main" id="{EF24FF6E-9A18-40B9-D513-69128EDF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5" y="180975"/>
            <a:ext cx="97536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45930-48F8-FF28-20F6-090A3C2C293B}"/>
              </a:ext>
            </a:extLst>
          </p:cNvPr>
          <p:cNvSpPr txBox="1"/>
          <p:nvPr/>
        </p:nvSpPr>
        <p:spPr>
          <a:xfrm>
            <a:off x="3006763" y="5848350"/>
            <a:ext cx="689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https://market.us/report/call-center-ai-market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6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D74F5-C099-2C64-1476-5C22B773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46" y="0"/>
            <a:ext cx="730086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Can Companies Comply, At Scale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365C9-83DF-B6CC-2EEE-D1AC2AB6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4201" y="4138315"/>
            <a:ext cx="5603874" cy="2058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leveraging the evolving tech, 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compliance risks are too high?</a:t>
            </a:r>
          </a:p>
          <a:p>
            <a:r>
              <a:rPr lang="en-US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 the evolving tech, 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empower your business with new standards.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6E65260D-EE5A-03E6-BE78-6A13C0E0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65026604-5B2E-4786-A76E-93846CDE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pic>
        <p:nvPicPr>
          <p:cNvPr id="5" name="Picture 2" descr="RKVST Rebrands as DataTrails">
            <a:extLst>
              <a:ext uri="{FF2B5EF4-FFF2-40B4-BE49-F238E27FC236}">
                <a16:creationId xmlns:a16="http://schemas.microsoft.com/office/drawing/2014/main" id="{20553513-B617-0F2D-000F-5499597D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2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ealerNetwork">
            <a:extLst>
              <a:ext uri="{FF2B5EF4-FFF2-40B4-BE49-F238E27FC236}">
                <a16:creationId xmlns:a16="http://schemas.microsoft.com/office/drawing/2014/main" id="{8F2ADEE9-EA94-64E4-F0D4-213EF4CCC122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95261A3B-68CC-606C-E7F1-A27251E78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E180514F-F4D6-CE47-A754-058DA15CB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0FEBAB3E-9EC9-DEF3-9E6B-CE9AD49FA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5DF61038-0747-9EC7-EB8C-F0C7F09F85AF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6778FE17-4125-5C5A-796D-5B754871E5AA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8285D870-5A10-30FA-F8F8-A0BE177C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10AD3A-3EB8-8368-9EA7-1270FAD146B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984025" y="2338976"/>
            <a:ext cx="559206" cy="1197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arrier-Call">
            <a:extLst>
              <a:ext uri="{FF2B5EF4-FFF2-40B4-BE49-F238E27FC236}">
                <a16:creationId xmlns:a16="http://schemas.microsoft.com/office/drawing/2014/main" id="{93C4C97A-7831-D9B0-5AAA-05F3A6A98D37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861984" y="863071"/>
            <a:ext cx="667683" cy="694812"/>
          </a:xfrm>
          <a:prstGeom prst="curvedConnector3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ealer-Call">
            <a:extLst>
              <a:ext uri="{FF2B5EF4-FFF2-40B4-BE49-F238E27FC236}">
                <a16:creationId xmlns:a16="http://schemas.microsoft.com/office/drawing/2014/main" id="{2AA8C30E-5FCF-8A3B-81AD-60FD51336CFC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543232" y="511853"/>
            <a:ext cx="8172269" cy="103246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E365ED-CDFC-4B64-22DA-140C35B214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503001" y="3561099"/>
            <a:ext cx="767066" cy="38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CITT-label">
            <a:extLst>
              <a:ext uri="{FF2B5EF4-FFF2-40B4-BE49-F238E27FC236}">
                <a16:creationId xmlns:a16="http://schemas.microsoft.com/office/drawing/2014/main" id="{19D08BCF-5AC1-6446-2520-D0F01719CC9D}"/>
              </a:ext>
            </a:extLst>
          </p:cNvPr>
          <p:cNvSpPr txBox="1"/>
          <p:nvPr/>
        </p:nvSpPr>
        <p:spPr>
          <a:xfrm>
            <a:off x="9139" y="517518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42603141-9D44-C0D2-2FEA-661C51D7904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8664FDBD-6099-5674-B119-0617635C9D6A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9839D6C9-7F48-07B7-EE02-C5EDC8840D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CB4CE6-E993-B323-DF4E-CD7308344A9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0C8BD-B158-3CC2-2071-450A296D985C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pic>
        <p:nvPicPr>
          <p:cNvPr id="55" name="Consumer-phone">
            <a:extLst>
              <a:ext uri="{FF2B5EF4-FFF2-40B4-BE49-F238E27FC236}">
                <a16:creationId xmlns:a16="http://schemas.microsoft.com/office/drawing/2014/main" id="{2C51149F-98BD-4B70-A5BA-EA76AEB96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67" y="276604"/>
            <a:ext cx="914400" cy="6983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8EBC0C7-46DE-E447-6DAD-4210A4F477B9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grpSp>
        <p:nvGrpSpPr>
          <p:cNvPr id="10" name="vCon-aaaa">
            <a:extLst>
              <a:ext uri="{FF2B5EF4-FFF2-40B4-BE49-F238E27FC236}">
                <a16:creationId xmlns:a16="http://schemas.microsoft.com/office/drawing/2014/main" id="{3B1A4513-4AC3-643A-AA1B-A7AE62B04913}"/>
              </a:ext>
            </a:extLst>
          </p:cNvPr>
          <p:cNvGrpSpPr/>
          <p:nvPr/>
        </p:nvGrpSpPr>
        <p:grpSpPr>
          <a:xfrm>
            <a:off x="372875" y="2457297"/>
            <a:ext cx="2136144" cy="1767939"/>
            <a:chOff x="372290" y="2458720"/>
            <a:chExt cx="2136144" cy="1767939"/>
          </a:xfrm>
        </p:grpSpPr>
        <p:pic>
          <p:nvPicPr>
            <p:cNvPr id="16" name="vCon">
              <a:extLst>
                <a:ext uri="{FF2B5EF4-FFF2-40B4-BE49-F238E27FC236}">
                  <a16:creationId xmlns:a16="http://schemas.microsoft.com/office/drawing/2014/main" id="{8FBA64A8-8AF6-A274-4488-68025603E2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0214E-61D0-E6E0-559D-ED4832B5D4D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9E6915-8190-079D-9841-DAA72F0F9BEC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3C6344F-F501-5199-57AB-B9492004B870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5C8AF-9375-5A7A-61C7-AE8C64A41CD7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0DEAF9C1-FD55-44C2-07CA-FC7ECE77A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742AB-4301-3755-67A2-8B0D0A15E95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2" name="hash-highlight">
            <a:extLst>
              <a:ext uri="{FF2B5EF4-FFF2-40B4-BE49-F238E27FC236}">
                <a16:creationId xmlns:a16="http://schemas.microsoft.com/office/drawing/2014/main" id="{08F6D8DA-394C-0F55-1A7F-15A5912CF951}"/>
              </a:ext>
            </a:extLst>
          </p:cNvPr>
          <p:cNvSpPr/>
          <p:nvPr/>
        </p:nvSpPr>
        <p:spPr>
          <a:xfrm>
            <a:off x="3463603" y="4257675"/>
            <a:ext cx="2017342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ash-highlight">
            <a:extLst>
              <a:ext uri="{FF2B5EF4-FFF2-40B4-BE49-F238E27FC236}">
                <a16:creationId xmlns:a16="http://schemas.microsoft.com/office/drawing/2014/main" id="{3B26C96A-0C1F-8265-EA2E-F3780826955B}"/>
              </a:ext>
            </a:extLst>
          </p:cNvPr>
          <p:cNvSpPr/>
          <p:nvPr/>
        </p:nvSpPr>
        <p:spPr>
          <a:xfrm>
            <a:off x="4564779" y="2820276"/>
            <a:ext cx="1016421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sh-highlight">
            <a:extLst>
              <a:ext uri="{FF2B5EF4-FFF2-40B4-BE49-F238E27FC236}">
                <a16:creationId xmlns:a16="http://schemas.microsoft.com/office/drawing/2014/main" id="{2A7AB35B-88B5-C499-B129-8DE0A25829A7}"/>
              </a:ext>
            </a:extLst>
          </p:cNvPr>
          <p:cNvSpPr/>
          <p:nvPr/>
        </p:nvSpPr>
        <p:spPr>
          <a:xfrm>
            <a:off x="3483924" y="3343275"/>
            <a:ext cx="2012104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Consumer">
            <a:extLst>
              <a:ext uri="{FF2B5EF4-FFF2-40B4-BE49-F238E27FC236}">
                <a16:creationId xmlns:a16="http://schemas.microsoft.com/office/drawing/2014/main" id="{32971B8B-1ECF-5E4C-79EF-99BE431201EB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32" name="Consumer">
              <a:extLst>
                <a:ext uri="{FF2B5EF4-FFF2-40B4-BE49-F238E27FC236}">
                  <a16:creationId xmlns:a16="http://schemas.microsoft.com/office/drawing/2014/main" id="{FC5F2FF0-03E8-ABAC-2288-0B34708E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33" name="Consumer">
              <a:extLst>
                <a:ext uri="{FF2B5EF4-FFF2-40B4-BE49-F238E27FC236}">
                  <a16:creationId xmlns:a16="http://schemas.microsoft.com/office/drawing/2014/main" id="{D6ECD0BA-0C25-2925-2A4F-E910F393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9" name="hash-highlight">
            <a:extLst>
              <a:ext uri="{FF2B5EF4-FFF2-40B4-BE49-F238E27FC236}">
                <a16:creationId xmlns:a16="http://schemas.microsoft.com/office/drawing/2014/main" id="{1EFBE907-E183-0EF5-3172-BC18749A6439}"/>
              </a:ext>
            </a:extLst>
          </p:cNvPr>
          <p:cNvSpPr/>
          <p:nvPr/>
        </p:nvSpPr>
        <p:spPr>
          <a:xfrm>
            <a:off x="440579" y="2933559"/>
            <a:ext cx="1967172" cy="12878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ash-highlight">
            <a:extLst>
              <a:ext uri="{FF2B5EF4-FFF2-40B4-BE49-F238E27FC236}">
                <a16:creationId xmlns:a16="http://schemas.microsoft.com/office/drawing/2014/main" id="{F8304CC2-C454-E3D2-C414-CC5C3CB303A3}"/>
              </a:ext>
            </a:extLst>
          </p:cNvPr>
          <p:cNvSpPr/>
          <p:nvPr/>
        </p:nvSpPr>
        <p:spPr>
          <a:xfrm>
            <a:off x="1607484" y="2742295"/>
            <a:ext cx="918179" cy="2225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ash-highlight">
            <a:extLst>
              <a:ext uri="{FF2B5EF4-FFF2-40B4-BE49-F238E27FC236}">
                <a16:creationId xmlns:a16="http://schemas.microsoft.com/office/drawing/2014/main" id="{5FC1BEA4-F05F-7172-EFBB-6EED89FA0769}"/>
              </a:ext>
            </a:extLst>
          </p:cNvPr>
          <p:cNvSpPr/>
          <p:nvPr/>
        </p:nvSpPr>
        <p:spPr>
          <a:xfrm>
            <a:off x="1584822" y="5738503"/>
            <a:ext cx="918179" cy="2225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CITT-aaaa">
            <a:extLst>
              <a:ext uri="{FF2B5EF4-FFF2-40B4-BE49-F238E27FC236}">
                <a16:creationId xmlns:a16="http://schemas.microsoft.com/office/drawing/2014/main" id="{15A4463E-BE1B-65D0-20A7-CC1719AF943A}"/>
              </a:ext>
            </a:extLst>
          </p:cNvPr>
          <p:cNvSpPr/>
          <p:nvPr/>
        </p:nvSpPr>
        <p:spPr>
          <a:xfrm>
            <a:off x="3095479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01-01-2024-00-45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received</a:t>
            </a:r>
          </a:p>
        </p:txBody>
      </p:sp>
      <p:sp>
        <p:nvSpPr>
          <p:cNvPr id="6" name="hash-highlight">
            <a:extLst>
              <a:ext uri="{FF2B5EF4-FFF2-40B4-BE49-F238E27FC236}">
                <a16:creationId xmlns:a16="http://schemas.microsoft.com/office/drawing/2014/main" id="{BF8D53A0-F2BF-A8AB-B004-72ADE5EFF860}"/>
              </a:ext>
            </a:extLst>
          </p:cNvPr>
          <p:cNvSpPr/>
          <p:nvPr/>
        </p:nvSpPr>
        <p:spPr>
          <a:xfrm>
            <a:off x="3095478" y="5581720"/>
            <a:ext cx="2415621" cy="51573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0.01276 -0.275 " pathEditMode="relative" rAng="0" ptsTypes="AA">
                                      <p:cBhvr>
                                        <p:cTn id="84" dur="9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23633 1.48148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1276 -0.275 " pathEditMode="relative" rAng="0" ptsTypes="AA">
                                      <p:cBhvr>
                                        <p:cTn id="119" dur="9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-1375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4" grpId="0" animBg="1"/>
      <p:bldP spid="2" grpId="0"/>
      <p:bldP spid="5" grpId="0" animBg="1"/>
      <p:bldP spid="5" grpId="1" animBg="1"/>
      <p:bldP spid="12" grpId="0" animBg="1"/>
      <p:bldP spid="11" grpId="0" animBg="1"/>
      <p:bldP spid="13" grpId="0" animBg="1"/>
      <p:bldP spid="9" grpId="0" animBg="1"/>
      <p:bldP spid="9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25FEB-3DB7-98DE-6A5A-1EB65320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ITT-aaaa">
            <a:extLst>
              <a:ext uri="{FF2B5EF4-FFF2-40B4-BE49-F238E27FC236}">
                <a16:creationId xmlns:a16="http://schemas.microsoft.com/office/drawing/2014/main" id="{C4BF7160-3B5E-3587-C95F-3C6169484BF5}"/>
              </a:ext>
            </a:extLst>
          </p:cNvPr>
          <p:cNvSpPr/>
          <p:nvPr/>
        </p:nvSpPr>
        <p:spPr>
          <a:xfrm>
            <a:off x="3095479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01-01-2024-00-45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received</a:t>
            </a:r>
          </a:p>
        </p:txBody>
      </p:sp>
      <p:grpSp>
        <p:nvGrpSpPr>
          <p:cNvPr id="40" name="vCon-aaaa-static">
            <a:extLst>
              <a:ext uri="{FF2B5EF4-FFF2-40B4-BE49-F238E27FC236}">
                <a16:creationId xmlns:a16="http://schemas.microsoft.com/office/drawing/2014/main" id="{A45DFD1D-07D3-5BE4-2665-47A177F66D02}"/>
              </a:ext>
            </a:extLst>
          </p:cNvPr>
          <p:cNvGrpSpPr/>
          <p:nvPr/>
        </p:nvGrpSpPr>
        <p:grpSpPr>
          <a:xfrm>
            <a:off x="3258570" y="2458720"/>
            <a:ext cx="2136144" cy="2075716"/>
            <a:chOff x="372290" y="2458720"/>
            <a:chExt cx="2136144" cy="2075716"/>
          </a:xfrm>
        </p:grpSpPr>
        <p:pic>
          <p:nvPicPr>
            <p:cNvPr id="42" name="vCon">
              <a:extLst>
                <a:ext uri="{FF2B5EF4-FFF2-40B4-BE49-F238E27FC236}">
                  <a16:creationId xmlns:a16="http://schemas.microsoft.com/office/drawing/2014/main" id="{B4417381-4D85-0187-D750-25BF1810D4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D8B24B-384D-FA3F-A77B-FF11BC02BFBF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63121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E76C25-60B5-8044-73B7-AC9657675F8E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vCon-bbb-static">
            <a:extLst>
              <a:ext uri="{FF2B5EF4-FFF2-40B4-BE49-F238E27FC236}">
                <a16:creationId xmlns:a16="http://schemas.microsoft.com/office/drawing/2014/main" id="{A9FB9A32-7DD5-22DF-0604-34EB80C2C7DB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20DCA2-D743-40C0-F472-EF13BE841493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1" name="vCon">
              <a:extLst>
                <a:ext uri="{FF2B5EF4-FFF2-40B4-BE49-F238E27FC236}">
                  <a16:creationId xmlns:a16="http://schemas.microsoft.com/office/drawing/2014/main" id="{B7300387-D77F-1A7D-9082-103BC2E5E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D41EA4-A3F4-A44F-EF64-DC184A6CE754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8A77B3-0906-F89A-B9BC-3A2034A2FB1A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4" name="Consumer">
              <a:extLst>
                <a:ext uri="{FF2B5EF4-FFF2-40B4-BE49-F238E27FC236}">
                  <a16:creationId xmlns:a16="http://schemas.microsoft.com/office/drawing/2014/main" id="{023F01BD-58F2-D6A9-369F-9BF527FB4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42F32E2E-9389-A9EF-F584-825CCE21D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3CF1E84C-0BA6-E0AC-A898-6AFA44805A36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63394AF3-D921-8E27-11EF-D3E4E4842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2FE36DAA-A44E-96D3-7662-8F6AE5491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FC9595DF-BE63-2B54-43CF-1332BED90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53468CB8-7A3F-A59A-BC7A-7B2F01EE903F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D7863EAB-3688-2B5C-B480-FA069FCAD250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D4F2C235-839D-400B-C559-28326958A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5688FC7B-BAE6-1448-9908-17ED50220D3F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Transcribe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03E9F73A-A2FC-B624-DF28-BCE3DC82C64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7D59D996-CC62-D510-B6F9-0AC203F65659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773D96EE-0A17-DBD2-0609-EF9D83B482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44333-3506-A889-5423-0D155443DB4B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8029E7-8637-76A1-212C-2AA28531B05F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012198-9485-9DE7-B5AE-AA9ABEDA99E3}"/>
              </a:ext>
            </a:extLst>
          </p:cNvPr>
          <p:cNvCxnSpPr>
            <a:cxnSpLocks/>
          </p:cNvCxnSpPr>
          <p:nvPr/>
        </p:nvCxnSpPr>
        <p:spPr>
          <a:xfrm>
            <a:off x="5411193" y="4101010"/>
            <a:ext cx="75121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8B9FE80-3666-DACD-A206-73732C6ED5A9}"/>
              </a:ext>
            </a:extLst>
          </p:cNvPr>
          <p:cNvGrpSpPr/>
          <p:nvPr/>
        </p:nvGrpSpPr>
        <p:grpSpPr>
          <a:xfrm>
            <a:off x="3365255" y="2553969"/>
            <a:ext cx="2137061" cy="2534843"/>
            <a:chOff x="3270067" y="2458719"/>
            <a:chExt cx="213706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95541F-B809-DB47-BD09-DA29D9E3628F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D9C54EDA-E487-82AC-B2F0-FC16032D1D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0616AB-2AB7-B945-41EE-7396063B881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CA8001-6676-F381-52D8-783D9A5DF9E5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sp>
        <p:nvSpPr>
          <p:cNvPr id="30" name="SCITT-label">
            <a:extLst>
              <a:ext uri="{FF2B5EF4-FFF2-40B4-BE49-F238E27FC236}">
                <a16:creationId xmlns:a16="http://schemas.microsoft.com/office/drawing/2014/main" id="{9BE5D5BE-83FB-20E7-A38B-CABFF7F5CE17}"/>
              </a:ext>
            </a:extLst>
          </p:cNvPr>
          <p:cNvSpPr txBox="1"/>
          <p:nvPr/>
        </p:nvSpPr>
        <p:spPr>
          <a:xfrm>
            <a:off x="9139" y="517518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45" name="mp3-only">
            <a:extLst>
              <a:ext uri="{FF2B5EF4-FFF2-40B4-BE49-F238E27FC236}">
                <a16:creationId xmlns:a16="http://schemas.microsoft.com/office/drawing/2014/main" id="{4F72C887-1405-E2D2-6885-34587DCCB71A}"/>
              </a:ext>
            </a:extLst>
          </p:cNvPr>
          <p:cNvSpPr/>
          <p:nvPr/>
        </p:nvSpPr>
        <p:spPr>
          <a:xfrm>
            <a:off x="3863650" y="4044424"/>
            <a:ext cx="8957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call.mp3</a:t>
            </a:r>
          </a:p>
        </p:txBody>
      </p: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3CF5532C-B38D-353C-922E-D8E5BB961F44}"/>
              </a:ext>
            </a:extLst>
          </p:cNvPr>
          <p:cNvGrpSpPr/>
          <p:nvPr/>
        </p:nvGrpSpPr>
        <p:grpSpPr>
          <a:xfrm>
            <a:off x="3369080" y="2563058"/>
            <a:ext cx="2137061" cy="2534843"/>
            <a:chOff x="3270067" y="2458719"/>
            <a:chExt cx="2137061" cy="253484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A5F31A-E84F-2043-B926-1CE1E391A33F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01-01-2024-01-30,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7CDFA831-02CE-ED94-6110-89BEE5DC4C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B6DB2B-0C82-75F8-CDC2-D28713E764F4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vCon-bbb-static">
            <a:extLst>
              <a:ext uri="{FF2B5EF4-FFF2-40B4-BE49-F238E27FC236}">
                <a16:creationId xmlns:a16="http://schemas.microsoft.com/office/drawing/2014/main" id="{294B9E09-6825-AFD1-9A34-61D32689DF4A}"/>
              </a:ext>
            </a:extLst>
          </p:cNvPr>
          <p:cNvGrpSpPr/>
          <p:nvPr/>
        </p:nvGrpSpPr>
        <p:grpSpPr>
          <a:xfrm>
            <a:off x="3361492" y="2558358"/>
            <a:ext cx="2137061" cy="2996507"/>
            <a:chOff x="3270067" y="2458719"/>
            <a:chExt cx="2137061" cy="29965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33C84E-B0DE-2572-F22E-8DC5234337BB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3" name="vCon">
              <a:extLst>
                <a:ext uri="{FF2B5EF4-FFF2-40B4-BE49-F238E27FC236}">
                  <a16:creationId xmlns:a16="http://schemas.microsoft.com/office/drawing/2014/main" id="{FF88FDEC-E9FD-2992-F9A3-F260D9969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427F53-3A53-5692-A3CD-026EB5F4B3F0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58" name="hash-highlight">
            <a:extLst>
              <a:ext uri="{FF2B5EF4-FFF2-40B4-BE49-F238E27FC236}">
                <a16:creationId xmlns:a16="http://schemas.microsoft.com/office/drawing/2014/main" id="{AFCC1970-FC75-4A07-61D3-C400493A5456}"/>
              </a:ext>
            </a:extLst>
          </p:cNvPr>
          <p:cNvSpPr/>
          <p:nvPr/>
        </p:nvSpPr>
        <p:spPr>
          <a:xfrm>
            <a:off x="3492624" y="4417605"/>
            <a:ext cx="1584201" cy="5173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ash-highlight">
            <a:extLst>
              <a:ext uri="{FF2B5EF4-FFF2-40B4-BE49-F238E27FC236}">
                <a16:creationId xmlns:a16="http://schemas.microsoft.com/office/drawing/2014/main" id="{5E6BC1E5-2978-E5EF-DA9E-92CA4A23981B}"/>
              </a:ext>
            </a:extLst>
          </p:cNvPr>
          <p:cNvSpPr/>
          <p:nvPr/>
        </p:nvSpPr>
        <p:spPr>
          <a:xfrm>
            <a:off x="3952616" y="4236350"/>
            <a:ext cx="1124209" cy="199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ash-highlight">
            <a:extLst>
              <a:ext uri="{FF2B5EF4-FFF2-40B4-BE49-F238E27FC236}">
                <a16:creationId xmlns:a16="http://schemas.microsoft.com/office/drawing/2014/main" id="{D472FFE7-0582-CE7B-8B3A-6B06AE37C648}"/>
              </a:ext>
            </a:extLst>
          </p:cNvPr>
          <p:cNvSpPr/>
          <p:nvPr/>
        </p:nvSpPr>
        <p:spPr>
          <a:xfrm>
            <a:off x="6303812" y="3481386"/>
            <a:ext cx="1584201" cy="5173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FD7F8316-4F36-D163-FF21-14FBA68E883C}"/>
              </a:ext>
            </a:extLst>
          </p:cNvPr>
          <p:cNvSpPr/>
          <p:nvPr/>
        </p:nvSpPr>
        <p:spPr>
          <a:xfrm>
            <a:off x="5952828" y="4519026"/>
            <a:ext cx="2130711" cy="677976"/>
          </a:xfrm>
          <a:prstGeom prst="wedgeRectCallout">
            <a:avLst>
              <a:gd name="adj1" fmla="val -91464"/>
              <a:gd name="adj2" fmla="val -11704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Consent extracted from the transcription</a:t>
            </a:r>
          </a:p>
        </p:txBody>
      </p:sp>
      <p:sp>
        <p:nvSpPr>
          <p:cNvPr id="1025" name="Speech Bubble: Rectangle 1024">
            <a:extLst>
              <a:ext uri="{FF2B5EF4-FFF2-40B4-BE49-F238E27FC236}">
                <a16:creationId xmlns:a16="http://schemas.microsoft.com/office/drawing/2014/main" id="{3B81A1D3-7A08-274E-D339-E8830D1DB095}"/>
              </a:ext>
            </a:extLst>
          </p:cNvPr>
          <p:cNvSpPr/>
          <p:nvPr/>
        </p:nvSpPr>
        <p:spPr>
          <a:xfrm>
            <a:off x="8029310" y="3786642"/>
            <a:ext cx="2298564" cy="991300"/>
          </a:xfrm>
          <a:prstGeom prst="wedgeRectCallout">
            <a:avLst>
              <a:gd name="adj1" fmla="val -74060"/>
              <a:gd name="adj2" fmla="val -1458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enough metadata to complete the transcription </a:t>
            </a:r>
            <a:br>
              <a:rPr lang="en-US" sz="1600" dirty="0"/>
            </a:br>
            <a:r>
              <a:rPr lang="en-US" sz="1600" i="1" dirty="0"/>
              <a:t>(Parties, Leads, license)</a:t>
            </a:r>
          </a:p>
        </p:txBody>
      </p:sp>
      <p:sp>
        <p:nvSpPr>
          <p:cNvPr id="18" name="hash-highlight">
            <a:extLst>
              <a:ext uri="{FF2B5EF4-FFF2-40B4-BE49-F238E27FC236}">
                <a16:creationId xmlns:a16="http://schemas.microsoft.com/office/drawing/2014/main" id="{E677063C-88F0-3A26-E8C7-8331DF2C4BCC}"/>
              </a:ext>
            </a:extLst>
          </p:cNvPr>
          <p:cNvSpPr/>
          <p:nvPr/>
        </p:nvSpPr>
        <p:spPr>
          <a:xfrm>
            <a:off x="6491599" y="4380649"/>
            <a:ext cx="732161" cy="2004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nscription">
            <a:extLst>
              <a:ext uri="{FF2B5EF4-FFF2-40B4-BE49-F238E27FC236}">
                <a16:creationId xmlns:a16="http://schemas.microsoft.com/office/drawing/2014/main" id="{859610A8-11D8-D53C-3AB6-78E763BCA416}"/>
              </a:ext>
            </a:extLst>
          </p:cNvPr>
          <p:cNvSpPr/>
          <p:nvPr/>
        </p:nvSpPr>
        <p:spPr>
          <a:xfrm>
            <a:off x="8166474" y="3895063"/>
            <a:ext cx="1143000" cy="48031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transcription</a:t>
            </a:r>
          </a:p>
        </p:txBody>
      </p:sp>
      <p:sp>
        <p:nvSpPr>
          <p:cNvPr id="28" name="SCITT-bbbb">
            <a:extLst>
              <a:ext uri="{FF2B5EF4-FFF2-40B4-BE49-F238E27FC236}">
                <a16:creationId xmlns:a16="http://schemas.microsoft.com/office/drawing/2014/main" id="{8F338D2C-8F87-FE13-F6F1-E8058512DBA4}"/>
              </a:ext>
            </a:extLst>
          </p:cNvPr>
          <p:cNvSpPr/>
          <p:nvPr/>
        </p:nvSpPr>
        <p:spPr>
          <a:xfrm>
            <a:off x="3233196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01-01-2024-03-37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consent-approved</a:t>
            </a:r>
          </a:p>
        </p:txBody>
      </p:sp>
      <p:sp>
        <p:nvSpPr>
          <p:cNvPr id="32" name="hash-highlight">
            <a:extLst>
              <a:ext uri="{FF2B5EF4-FFF2-40B4-BE49-F238E27FC236}">
                <a16:creationId xmlns:a16="http://schemas.microsoft.com/office/drawing/2014/main" id="{CD229927-1D78-5A88-CDEC-89F7104D0FBE}"/>
              </a:ext>
            </a:extLst>
          </p:cNvPr>
          <p:cNvSpPr/>
          <p:nvPr/>
        </p:nvSpPr>
        <p:spPr>
          <a:xfrm>
            <a:off x="3241066" y="5971483"/>
            <a:ext cx="2370882" cy="3760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2207 -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22709 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34766 0.037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83" y="187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00039 -0.15324 " pathEditMode="relative" rAng="0" ptsTypes="AA">
                                      <p:cBhvr>
                                        <p:cTn id="79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66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1025" grpId="0" animBg="1"/>
      <p:bldP spid="1025" grpId="1" animBg="1"/>
      <p:bldP spid="18" grpId="0" animBg="1"/>
      <p:bldP spid="18" grpId="1" animBg="1"/>
      <p:bldP spid="49" grpId="0" animBg="1"/>
      <p:bldP spid="49" grpId="1" animBg="1"/>
      <p:bldP spid="49" grpId="2" animBg="1"/>
      <p:bldP spid="28" grpId="0" animBg="1"/>
      <p:bldP spid="28" grpId="1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57D42-9BCC-2FAB-1805-A63C156EF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ITT-aaaa">
            <a:extLst>
              <a:ext uri="{FF2B5EF4-FFF2-40B4-BE49-F238E27FC236}">
                <a16:creationId xmlns:a16="http://schemas.microsoft.com/office/drawing/2014/main" id="{CA459C63-421C-DDB7-64BC-7235F0590B14}"/>
              </a:ext>
            </a:extLst>
          </p:cNvPr>
          <p:cNvSpPr/>
          <p:nvPr/>
        </p:nvSpPr>
        <p:spPr>
          <a:xfrm>
            <a:off x="3095479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01-01-2024-00-45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received</a:t>
            </a:r>
          </a:p>
        </p:txBody>
      </p:sp>
      <p:grpSp>
        <p:nvGrpSpPr>
          <p:cNvPr id="40" name="vCon-aaaa-static">
            <a:extLst>
              <a:ext uri="{FF2B5EF4-FFF2-40B4-BE49-F238E27FC236}">
                <a16:creationId xmlns:a16="http://schemas.microsoft.com/office/drawing/2014/main" id="{4EACCD28-5122-B4D7-7E03-625972CCD749}"/>
              </a:ext>
            </a:extLst>
          </p:cNvPr>
          <p:cNvGrpSpPr/>
          <p:nvPr/>
        </p:nvGrpSpPr>
        <p:grpSpPr>
          <a:xfrm>
            <a:off x="3258570" y="2458720"/>
            <a:ext cx="2136144" cy="2075716"/>
            <a:chOff x="372290" y="2458720"/>
            <a:chExt cx="2136144" cy="2075716"/>
          </a:xfrm>
        </p:grpSpPr>
        <p:pic>
          <p:nvPicPr>
            <p:cNvPr id="42" name="vCon">
              <a:extLst>
                <a:ext uri="{FF2B5EF4-FFF2-40B4-BE49-F238E27FC236}">
                  <a16:creationId xmlns:a16="http://schemas.microsoft.com/office/drawing/2014/main" id="{DCBE2A4C-CFA7-FFE9-ADAE-C440D0C9C3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607031-C60A-BCB4-33F4-9B88CEF591A7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63121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06A3BD-FA27-62CD-D312-9267A4A43349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vCon-bbb-static">
            <a:extLst>
              <a:ext uri="{FF2B5EF4-FFF2-40B4-BE49-F238E27FC236}">
                <a16:creationId xmlns:a16="http://schemas.microsoft.com/office/drawing/2014/main" id="{C2C7C536-E9F6-DA0C-C6A7-6F0E8DB1E12A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36C981-9F13-0876-255C-6FC550279608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1" name="vCon">
              <a:extLst>
                <a:ext uri="{FF2B5EF4-FFF2-40B4-BE49-F238E27FC236}">
                  <a16:creationId xmlns:a16="http://schemas.microsoft.com/office/drawing/2014/main" id="{55CAEA50-8341-0709-8D91-E2D230059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EDF4F8-9275-066D-B70C-77903047C5C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1DD2FB-E76B-8543-C425-259BCE03C28A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4" name="Consumer">
              <a:extLst>
                <a:ext uri="{FF2B5EF4-FFF2-40B4-BE49-F238E27FC236}">
                  <a16:creationId xmlns:a16="http://schemas.microsoft.com/office/drawing/2014/main" id="{B83A7580-9070-716C-3B0B-C6F02911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F63D32DA-ACE2-EEE6-B7B9-CC0F4BF3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8CA447E8-A348-A60A-4324-6D8FD7C5FE06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00DCC05C-3716-37D1-434F-6DFF8EDBF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D846631A-9FEB-E17E-D24A-41882F6F5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81E9AC0A-C7F5-BEE5-EAB5-77E6B8931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70161C10-F753-05E8-43AB-9CEF40B927C7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1AA74C55-5BA8-6EE2-CEAD-56903043FF56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xTelco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BEE7C761-5477-56E7-259C-D8412E81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5D9DBE08-4C55-3247-4DDF-0EDBE4E6885C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Transcribe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5009101F-C6CB-8456-FC1F-532A6735743D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9484DA22-AD86-A388-CE4D-14A5AF17CFF6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FAF71BCF-7EDC-F425-0664-50EE11F2A9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583821-912C-0D88-72E9-ED49EEA1D649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7879FA-6885-6C2E-EFA7-412446EE68F0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9949FBE-5D7A-2C6A-7B42-EBA08470CCEB}"/>
              </a:ext>
            </a:extLst>
          </p:cNvPr>
          <p:cNvGrpSpPr/>
          <p:nvPr/>
        </p:nvGrpSpPr>
        <p:grpSpPr>
          <a:xfrm>
            <a:off x="3365255" y="2553969"/>
            <a:ext cx="2137061" cy="2534843"/>
            <a:chOff x="3270067" y="2458719"/>
            <a:chExt cx="213706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ACD94C-9CA7-1AFF-5E78-830A78ACA3F1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DE1BD038-CDFF-BD9A-4CBF-485F61C9AA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0AE244-3623-02C2-5571-0176D1E60996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779C5C-8559-364C-1088-76349A62932E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sp>
        <p:nvSpPr>
          <p:cNvPr id="28" name="SCITT-bbbb">
            <a:extLst>
              <a:ext uri="{FF2B5EF4-FFF2-40B4-BE49-F238E27FC236}">
                <a16:creationId xmlns:a16="http://schemas.microsoft.com/office/drawing/2014/main" id="{D863B76F-8B87-8E99-DECA-DF8444EE4A13}"/>
              </a:ext>
            </a:extLst>
          </p:cNvPr>
          <p:cNvSpPr/>
          <p:nvPr/>
        </p:nvSpPr>
        <p:spPr>
          <a:xfrm>
            <a:off x="3233196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01-01-2024-03-37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consent-approved</a:t>
            </a:r>
          </a:p>
        </p:txBody>
      </p:sp>
      <p:sp>
        <p:nvSpPr>
          <p:cNvPr id="30" name="SCITT-label">
            <a:extLst>
              <a:ext uri="{FF2B5EF4-FFF2-40B4-BE49-F238E27FC236}">
                <a16:creationId xmlns:a16="http://schemas.microsoft.com/office/drawing/2014/main" id="{69C98E75-AB6A-CFD3-D95B-55989D4F8CA8}"/>
              </a:ext>
            </a:extLst>
          </p:cNvPr>
          <p:cNvSpPr txBox="1"/>
          <p:nvPr/>
        </p:nvSpPr>
        <p:spPr>
          <a:xfrm>
            <a:off x="9139" y="517518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45" name="mp3-only">
            <a:extLst>
              <a:ext uri="{FF2B5EF4-FFF2-40B4-BE49-F238E27FC236}">
                <a16:creationId xmlns:a16="http://schemas.microsoft.com/office/drawing/2014/main" id="{51B4FED8-F516-A337-0C33-868FFD181DCC}"/>
              </a:ext>
            </a:extLst>
          </p:cNvPr>
          <p:cNvSpPr/>
          <p:nvPr/>
        </p:nvSpPr>
        <p:spPr>
          <a:xfrm>
            <a:off x="3863650" y="4044424"/>
            <a:ext cx="8957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call.mp3</a:t>
            </a:r>
          </a:p>
        </p:txBody>
      </p: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CC28E2CA-B357-CB37-7367-18C1FFE0B578}"/>
              </a:ext>
            </a:extLst>
          </p:cNvPr>
          <p:cNvGrpSpPr/>
          <p:nvPr/>
        </p:nvGrpSpPr>
        <p:grpSpPr>
          <a:xfrm>
            <a:off x="3369080" y="2563058"/>
            <a:ext cx="2137061" cy="2534843"/>
            <a:chOff x="3270067" y="2458719"/>
            <a:chExt cx="2137061" cy="253484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C5E59F-8912-2194-40E5-60232CF177DB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01-01-2024-01-30,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35C76685-C839-C136-14C5-A9DF30A51E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104A3F-AD74-11C0-FCC6-76ECD21041E6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vCon-bbb-static">
            <a:extLst>
              <a:ext uri="{FF2B5EF4-FFF2-40B4-BE49-F238E27FC236}">
                <a16:creationId xmlns:a16="http://schemas.microsoft.com/office/drawing/2014/main" id="{23F6EC5C-033B-2AD0-A955-34E52CA2090E}"/>
              </a:ext>
            </a:extLst>
          </p:cNvPr>
          <p:cNvGrpSpPr/>
          <p:nvPr/>
        </p:nvGrpSpPr>
        <p:grpSpPr>
          <a:xfrm>
            <a:off x="3361492" y="2558358"/>
            <a:ext cx="2137061" cy="2996507"/>
            <a:chOff x="3270067" y="2458719"/>
            <a:chExt cx="2137061" cy="29965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DAC304-803B-242E-0C18-803AEF82ACEA}"/>
                </a:ext>
              </a:extLst>
            </p:cNvPr>
            <p:cNvSpPr txBox="1"/>
            <p:nvPr/>
          </p:nvSpPr>
          <p:spPr>
            <a:xfrm>
              <a:off x="3276417" y="2900681"/>
              <a:ext cx="2130711" cy="255454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01-01-2024-02-35,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parties: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attachments: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Strolid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3" name="vCon">
              <a:extLst>
                <a:ext uri="{FF2B5EF4-FFF2-40B4-BE49-F238E27FC236}">
                  <a16:creationId xmlns:a16="http://schemas.microsoft.com/office/drawing/2014/main" id="{34DCAB8F-B12E-EDB9-0DC4-62B946B16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B90231-8116-FB33-F53A-104B526FE0FB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pic>
        <p:nvPicPr>
          <p:cNvPr id="2" name="Receipt">
            <a:extLst>
              <a:ext uri="{FF2B5EF4-FFF2-40B4-BE49-F238E27FC236}">
                <a16:creationId xmlns:a16="http://schemas.microsoft.com/office/drawing/2014/main" id="{26B1180F-713D-5F49-920C-A289B37E91B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0122" y="1090195"/>
            <a:ext cx="432141" cy="456460"/>
          </a:xfrm>
          <a:prstGeom prst="rect">
            <a:avLst/>
          </a:prstGeom>
        </p:spPr>
      </p:pic>
      <p:cxnSp>
        <p:nvCxnSpPr>
          <p:cNvPr id="6" name="Text-Receipt">
            <a:extLst>
              <a:ext uri="{FF2B5EF4-FFF2-40B4-BE49-F238E27FC236}">
                <a16:creationId xmlns:a16="http://schemas.microsoft.com/office/drawing/2014/main" id="{028D0385-E42C-4AB1-D2A7-8ECB2231431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252629" y="627741"/>
            <a:ext cx="2893564" cy="462454"/>
          </a:xfrm>
          <a:prstGeom prst="curved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25AA52E81B347B444D60E2519DD03" ma:contentTypeVersion="4" ma:contentTypeDescription="Create a new document." ma:contentTypeScope="" ma:versionID="3438b3515b89a703c9e50a55b86e9c1b">
  <xsd:schema xmlns:xsd="http://www.w3.org/2001/XMLSchema" xmlns:xs="http://www.w3.org/2001/XMLSchema" xmlns:p="http://schemas.microsoft.com/office/2006/metadata/properties" xmlns:ns2="83829518-9c2c-436e-8fb9-f41cd5327988" targetNamespace="http://schemas.microsoft.com/office/2006/metadata/properties" ma:root="true" ma:fieldsID="33938b1b78e2fee347822ced5edb2094" ns2:_="">
    <xsd:import namespace="83829518-9c2c-436e-8fb9-f41cd5327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29518-9c2c-436e-8fb9-f41cd5327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AF830A-9347-42E5-B633-4299DF439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29518-9c2c-436e-8fb9-f41cd53279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60D10F-010F-456D-8F54-8E2534445D51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3829518-9c2c-436e-8fb9-f41cd5327988"/>
    <ds:schemaRef ds:uri="http://www.w3.org/XML/1998/namespace"/>
    <ds:schemaRef ds:uri="http://purl.org/dc/terms/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09F96F9-D06E-4046-838B-886CB961F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5827</Words>
  <Application>Microsoft Office PowerPoint</Application>
  <PresentationFormat>Widescreen</PresentationFormat>
  <Paragraphs>1224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Calibri</vt:lpstr>
      <vt:lpstr>Consolas</vt:lpstr>
      <vt:lpstr>Montserrat</vt:lpstr>
      <vt:lpstr>Office Theme</vt:lpstr>
      <vt:lpstr>PowerPoint Presentation</vt:lpstr>
      <vt:lpstr>Lifecycle of a vCon</vt:lpstr>
      <vt:lpstr>Enabling Adherence to Privacy Governance</vt:lpstr>
      <vt:lpstr>Enabling Adherence to Privacy Governance</vt:lpstr>
      <vt:lpstr>PowerPoint Presentation</vt:lpstr>
      <vt:lpstr>How Can Companies Comply, At Scale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Inclusion &amp;  Consistency</vt:lpstr>
      <vt:lpstr>Personally Identifiable Information </vt:lpstr>
      <vt:lpstr>PII &amp; SCITT   </vt:lpstr>
      <vt:lpstr>PII, SCITT &amp; DataTrails Implementation</vt:lpstr>
      <vt:lpstr>PII, SCITT &amp; DataTrails Implementation</vt:lpstr>
      <vt:lpstr>SCITT Provides</vt:lpstr>
      <vt:lpstr>DataTrails Provides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Lasker</dc:creator>
  <cp:lastModifiedBy>Steve Lasker</cp:lastModifiedBy>
  <cp:revision>8</cp:revision>
  <dcterms:created xsi:type="dcterms:W3CDTF">2024-11-15T20:47:24Z</dcterms:created>
  <dcterms:modified xsi:type="dcterms:W3CDTF">2025-04-22T14:10:37Z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0x0101004D025AA52E81B347B444D60E2519DD03</vt:lpwstr>
  </property>
</Properties>
</file>